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2T03:09:09.2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2963 1724 303 0,'0'-14'248'0,"0"14"-25"0,0 0-24 0,0 0-9 16,14 0-1-16,-14 0-30 0,0 0 5 16,0 0-25-16,0 0-10 0,0 0-7 0,0-12-1 15,0 12-13-15,0 0-2 0,0 0-18 16,0 0-7-16,0 0-12 0,24-18 4 0,-24 18-22 16,1-1-1-16,-1-1 21 0,2 1-34 0,-2 2 18 15,0-1-17-15,2 1 9 0,-2 0-21 0,0 1 4 16,0-1 1-16,0 0 5 0,1 1-8 0,-1 1 3 15,0 0-3-15,1 0-15 0,-1 1 4 16,0-1-6-16,-1 0 4 0,2 1-6 0,-1 0 5 16,-1-2-19-16,0 3 25 0,1 0-4 15,0-5 1-15,0 0 13 0,0 8-21 0,0-1-2 16,0 0 24-16,0 4-24 0,-11 12 2 0,6-9 18 16,3-3-11-16,0-2 25 0,1-2-48 0,1 2 43 15,-2-1-18-15,0-2-11 0,2-6 13 0,0 0-21 16,0 7 5-16,0 0 6 15,0-7-10-15,0 8 16 0,0-3-22 16,0-5 20-16,0 9 9 0,0-9-20 0,0 7-13 16,0-7 10-16,0 0 20 0,0 7-4 0,0-7 9 15,0 0-4-15,0 7-14 0,0-7-3 0,0 0 58 16,0 0-38-16,0 6 9 0,0-6-18 0,0 0-4 16,0 0-2-16,0 0 4 0,0 7-8 15,0-7 34-15,0 0-30 0,0 0 7 0,0 0 7 16,0 0-28-16,0 0-10 0,0 6-27 0,0-6-35 15,-6 6-18-15,5-7-34 0,1 0-53 16,-1-2 16-16,1 3-294 0,-2 0 35 0,2-1 27 16,-1 1 23-16,-1-1 18 0,0 1 22 0,-2-2 12 15,0 1 25-15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2T03:10:25.4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4730 2845 254 0,'0'-14'253'16,"0"14"-16"-16,0 0-46 0,13 0-15 0,-13 0-19 16,0 0-17-16,0 0-10 0,13-12-14 15,5-4-6-15,-15 15-8 0,0 0-13 0,1-2-1 16,0 1-14-16,1 1 0 0,-1-2-19 15,1 1 1-15,-1 0-3 0,1 2 2 0,0-1-13 16,1-1-10-16,-1-1 10 0,0 1-9 0,0 0 17 16,0 0 2-16,-2 0-9 0,2-1-16 0,2 1 16 15,-1 0-17-15,-2-1 15 0,2 1 3 16,-3-2 8-16,11-2-16 0,-3-1 4 0,3 0 3 16,-5 1 0-16,-2 0 13 0,0 0-17 15,5-1 3-15,-5-3-7 0,-1 3-14 0,-1 5 26 16,3-4-16-16,1-5 28 0,-2 4-23 15,-2 0-18-15,0 2 46 0,1 0-31 0,-2 0 5 16,-1 1-22-16,1-2 59 0,-2 2-12 0,2-1-33 16,-2-1-4-16,0 2-13 0,3-11 19 0,0 0-1 15,-1 8 3-15,-1-4-1 0,0 3-23 16,-1 1 35-16,1 1-4 0,-2-3-3 0,-1 4-23 16,2-2 17-16,-1 2 0 0,-1 0-4 15,0-2 20-15,0 0-9 0,0 7-12 0,0-10-4 16,0 0-2-16,-13-10 11 0,10 12-4 0,0 2-2 15,-2 0-15-15,-3-4-5 0,-3 2 19 0,4 1-23 16,1 1 0-16,0 3 0 0,1 0 10 16,0 0-4-16,1 0-1 0,1 0 0 0,-1-1-13 15,-1 3 0-15,2-1-12 0,-1-1 12 0,1 2-1 16,-1 1 19-16,0-1 3 0,0-1 5 16,1 0-14-16,-1 1 4 0,1 1 4 0,1-2 11 15,2 2-18-15,0 0 5 0,0 0-1 0,-6 0-1 16,6 0-15-16,0 0 1 0,-8 0-27 15,8 0 3-15,-14 11 29 0,11-7 22 0,-1 0-13 16,0-1-10-16,2 2 6 0,-1-1 15 0,-1 0-10 16,-2 10-5-16,-3 1-10 0,3-4 18 0,1 0-8 15,1-1-1-15,0-2 15 0,3 2 4 16,-5 3 2-16,2-1-16 0,0 4-1 16,0 1 13-16,2 0-13 0,-1-4-7 0,1 0 19 15,1-1 3-15,-1 5-1 0,1 0 5 0,-1 1 2 16,1-4-17-16,1 5-4 0,-2-1 18 0,2-9-18 15,0 4 2-15,0 3-14 0,0 2 27 0,0 0-24 16,0 0 7-16,0 1 14 0,0 1-5 16,0-1-14-16,0 3 12 0,0-2-4 0,0-3 11 15,0 2-3-15,0-1 3 0,0 1-10 0,0 0 20 16,0-1-18-16,0 2-5 0,0-1-10 16,0-3 6-16,0 0 13 0,0 3-4 15,0-1-5-15,0 0 5 0,0-2 7 0,-3 21 2 16,-1-18-8-16,-2-4 9 0,0 5-11 0,-1-3 5 15,4-5 12-15,-5 5-10 0,1 1-14 16,-1-6 11-16,1 5-17 0,-1-4 17 0,1-1-5 16,-1-1 7-16,0-1 5 0,0-2-1 0,0 2 1 15,-1-3-4-15,1 0-6 0,2-3 15 0,-1 1 5 16,0-3-11-16,-5 9 13 0,1-8-12 0,3-1 20 16,1 1-18-16,0-1 15 0,1 0-14 15,0 0 21-15,1-2-23 0,1 0 24 16,4 0-11-16,0 0-4 0,-8 0 3 0,8 0 12 15,-7 0-26-15,7 0 5 0,-8 0-13 0,8 0 10 16,-7 0-8-16,7 0 14 0,-8 0 1 0,8 0-7 16,-13-11-13-16,10 8 3 0,0 1-30 15,0 1-16-15,0-2-19 0,0-1-32 0,-1 2-34 16,0 0-25-16,1-1 14 0,-7-5-129 0,-2-1-63 16,2 1 28-16,1 4-236 0,2-1 47 15,0-3 39-15,-3 0-34 0,1-4 40 0,4 7 30 16,-1-1 0-16,2 0 31 0,2 0 10 15,0 2 12-15,2-1 59 0</inkml:trace>
  <inkml:trace contextRef="#ctx0" brushRef="#br0" timeOffset="447.2865">4618 3120 367 0,'0'-3'353'15,"0"-1"-35"-15,0-1-41 0,1 0-34 16,0 2-37-16,-1-1-1 0,1 2-39 0,0-1 8 16,0 0-14-16,-1 1-16 0,1-1 5 0,-1 0-56 15,1 2 14-15,-1-1-15 0,1 1-23 16,0-1 2-16,1 1-2 0,1-1-21 0,-1 1-11 15,2 0 13-15,2-1 4 0,-2-1-1 0,3 2 3 16,8-4-29-16,0 0-1 0,2 2-24 0,1 1 29 16,1-2-6-16,1-1-6 0,-1 0-3 15,3-2-19-15,3 0 8 0,-8 3 5 0,4 0 11 16,-4-1-2-16,0 0-23 0,0 1 2 0,-5 1 9 16,-2 2 4-16,-1-2 20 0,-2 0-31 15,-1 3 27-15,-1-2-18 0,-1 1 2 0,0 0 12 16,1 0-15-16,-2 1 13 0,0-1-7 0,0 0-27 15,0 0 16-15,1 0 14 0,-3 1-36 16,1 0-12-16,-2 0-10 0,0 0-32 0,0 0-32 16,0 0-36-16,0 0-31 0,0 0 16 0,0 0-189 15,0 0 29-15,0 0 21 0,12-9 26 16,-10 6 19-16,-1 0-112 0,2-1 28 0,7-5 13 16,1-1-28-16</inkml:trace>
  <inkml:trace contextRef="#ctx0" brushRef="#br0" timeOffset="1029.8993">5538 2581 477 0,'1'-4'332'0,"0"0"-54"0,-1 0 0 15,0 0-39-15,0 2-36 0,0-2-30 0,0 2-2 16,0-1-10-16,0 2-21 0,0 0 5 16,0-1-27-16,-1 0-11 0,0 0-33 0,1 1 9 15,0 0-15-15,-2-1-23 0,0 4 9 16,1-1-8-16,-2 0-4 0,-2 1 20 0,1 1-15 15,1 0-6-15,0 1 11 0,-8 8-22 0,1-3-6 16,1 3 45-16,-2-1-23 0,2 2 4 0,1-1-6 16,1 2 5-16,3-3 5 0,-4 3-4 15,0-1 5-15,3 2-33 0,-2-1 17 0,0 4-4 16,0-4-2-16,0 2-7 0,-2-1-1 0,4 2 33 16,0-1 2-16,-1 1-12 0,3 0 7 15,-1-1-2-15,0 3 14 0,2 0-27 0,0 0-2 16,-1 1 5-16,2-2-6 0,0 2 5 15,1-12-9-15,0 7-19 0,0 3 5 0,0 0 15 16,0 0 0-16,0 2-19 0,12 17 23 0,-8-15-30 16,0-3 25-16,2-4 0 0,0 1-6 15,1 3-5-15,-1-3-10 0,3 0 7 0,-1-1-12 16,1-2-4-16,-2 3 8 0,5-2-7 0,0-2 11 16,-4-1-12-16,2 2-14 0,0-4-2 15,-1-2-3-15,2 3 3 0,-1-4-82 0,-1-3 2 16,2 1-47-16,-4-3-23 0,-7-1-58 15,7 0 19-15,0 0-256 0,-7 0-15 0,10 0 17 16,11-16 32-16,-11 2 29 0,0 1 22 0,-1 2 0 16,-2-5 15-16,1-1 62 0</inkml:trace>
  <inkml:trace contextRef="#ctx0" brushRef="#br0" timeOffset="1482.6176">5689 2946 451 0,'-1'-11'402'0,"1"1"-97"0,-1 0 16 0,3 2-9 16,-2-1-25-16,0 0-36 0,0-1-21 16,0 2 8-16,0 0-36 0,0 0-3 0,0 8-34 15,0-9-9-15,0 9-21 0,0-7 0 0,0 7-29 16,0-8-6-16,0 8-10 0,0-8-27 15,0 8 17-15,5-12-22 0,-2 9 12 0,1 2-27 16,0 0-3-16,0 1 1 0,4 1-15 0,-3-1 18 16,2 2-16-16,4 6-33 0,-1-4 34 0,3 7-21 15,-1 1 23-15,-2 3-19 0,-1-3 2 16,0 2-1-16,-1-1-3 0,-1 2 7 0,-2-1-8 16,-2 0-2-16,1 1-20 0,-4-1 37 15,1-2 1-15,-1-12-24 0,0 12-16 0,0 1 26 16,-11 17-7-16,2-15-2 0,-2 2-16 0,-1-4 8 15,0 0-2-15,1-1 33 0,-2 0-13 16,-2-1-26-16,2 0 2 0,0-3-17 0,3 0-12 16,1-2-16-16,1 0 19 0,1-4-17 15,3 1 2-15,0 0-9 0,1-3-24 0,0 0-27 16,3 0-21-16,0 0-42 0,0 0-17 0,-5-7 18 16,5 1-133-16,1 0-87 0,4-8 30 15,-1-2 26-15,3 2 25 0,1-2 22 0,0 4-35 16,1-1 10-16,1-2 11 0</inkml:trace>
  <inkml:trace contextRef="#ctx0" brushRef="#br0" timeOffset="1880.5014">6000 2869 640 0,'4'-5'317'0,"-2"0"-11"0,1 0-26 15,0 2-1-15,0-2-9 0,-2 1-34 16,1 0 6-16,-1-1-14 0,0 1-4 0,-1 1-16 15,3-2-30-15,-3 1 2 0,1 0-32 16,-1 4-28-16,0 0 1 0,0 0-15 0,0 0 0 16,0 0-22-16,0 0-7 0,-13-11-14 0,9 12-9 15,0 1 3-15,-1 0-17 0,-8 10-9 16,1-4 7-16,1 3 10 0,0-1-6 16,-1 4-8-16,2-1-1 0,-2 1-3 0,3 0-11 15,-3 0 5-15,3 2-5 0,2-1 4 0,1 0-12 16,1-1 8-16,-2 3-1 0,3-2 1 0,0 1-17 15,0-2 23-15,1 2-5 0,3-2-7 16,0-14-12-16,0 10 8 0,0-1-1 0,0 4 11 16,15 15-1-16,-6-13-18 0,-2-5 12 0,4 2 4 15,2-1-7-15,0-1-10 0,4-3-23 0,-2-2 5 16,3-1-19-16,0 3 5 0,5-4-56 16,-4-3-52-16,-9 0-28 0,5 0-31 0,4 0-67 15,19-13 23-15,-21 7-195 0,1-4-30 16,3-3 32-16,-5 0 32 0,-1 0 28 0,0-2 23 15,-2 1 24-15,-4 0-20 0,3-1 1 0</inkml:trace>
  <inkml:trace contextRef="#ctx0" brushRef="#br0" timeOffset="2383.4782">6355 2720 295 0,'0'-6'408'0,"1"2"-90"16,-1 1-4-16,0-2-9 0,0 2-24 15,2 0-57-15,-2-1-32 0,1 2 0 0,1 0-51 16,0 0-1-16,-1 1 25 0,1 1-50 15,-1 0-17-15,2 2 2 0,1-1 1 0,1 2-33 16,7 5 17-16,1 0-21 0,-2 4 0 0,3 2-31 16,-5 1 37-16,1 0-49 0,1 4-5 15,-2 0 22-15,1 0-8 0,-1 2-12 0,-1 0-7 0,0 2 3 16,1-1-19-16,-2 0 17 0,0 1-11 16,-1 4 24-16,-3-4-2 0,-1 2-5 0,0-4-14 15,-2 2-15-15,0-11 41 0,0 7-12 16,0 0 7-16,-13 23-19 0,3-20-11 0,1 0 30 15,-1-3 8-15,1-1-11 0,0 0-18 0,-3-3 20 16,0 2 2-16,-2-2-1 0,2-4 11 16,0 3-1-16,1-3-9 0,-1-1-2 0,0 1 10 15,3-6-15-15,1-5-1 0,0 6-16 0,2-3 1 16,2 1-1-16,-1-2 0 0,1 0 0 0,1-2-26 16,-2 0-30-16,5 0-43 0,0 0-25 15,0 0-69-15,-16-12 17 0,8-1-196 0,3-5-81 16,3-1 34-16,-1-3-33 0,3 2 31 15,0 7 85-15,0-3 10 0,0-2-9 0,0-3 36 16</inkml:trace>
  <inkml:trace contextRef="#ctx0" brushRef="#br0" timeOffset="2820.2724">7093 2867 494 0,'0'-3'264'0,"2"1"-34"0,-2 1-33 15,0-1-5-15,0 0-38 0,0 1-8 16,2 0-23-16,-2 0-18 0,0 1 4 0,-1-2-6 16,0 2-10-16,2 0 13 0,0 0-15 0,3 0 4 15,-3 0 6-15,0 2-24 0,1-2-1 16,1 0 13-16,2-1-5 0,0 2-5 0,0-1-20 16,1 0 13-16,2 0-20 0,-1 0 11 0,-7 0-25 15,8 0 4-15,7 0-1 0,-1 0-3 16,4 0-6-16,0 0-9 0,-1 0-3 0,1 0-5 15,2 0 2-15,1 0-1 0,-2 0-16 16,1 0 11-16,-1 0 17 0,-3 0-23 0,19-12-28 16,-18 8-21-16,-7 3-37 0,2-1-49 0,-4 1-35 15,1-1 14-15,-4 1-284 0,-2 0 24 0,-2 0 28 16,-2-1 24-16,0 1 19 0,-3 1 14 16,0 0 7-16</inkml:trace>
  <inkml:trace contextRef="#ctx0" brushRef="#br0" timeOffset="3236.9354">7062 3157 533 0,'-1'0'329'0,"-1"0"-50"16,2 0-39-16,1-1-9 0,1 0-21 0,0 0-37 16,4-1-13-16,1 2 10 0,9-1-34 15,0-2-17-15,4 0-4 0,0 0-28 0,0 2 1 16,-4-2-21-16,2 0 3 0,0 1-20 0,-4 1 0 16,3-2 1-16,-3 3-6 0,-1-2-17 15,-2 1 10-15,8 1-15 0,-4-2-3 16,-4 1 2-16,0 1 8 0,-2-2-17 0,-2 2-6 15,0 0 7-15,1-1-2 0,-2 1-2 16,-6 0 6-16,0 0-11 0,7 0 7 0,-7 0-11 16,8 0 12-16,-8 0-9 0,7 0 8 15,-7 0 3-15,8 0-10 0,-8 0-11 0,0 0-5 16,7 0-3-16,-7 0-14 0,0 0-22 0,0 0-32 16,0 0-30-16,6 0-47 0,0-6 15 15,-6 5 13-15,-1 0-318 0,1-2 35 0,-2-1 1 16,1 0 27-16,0-2 116 0,0 0 10 15</inkml:trace>
  <inkml:trace contextRef="#ctx0" brushRef="#br0" timeOffset="4578.9815">8469 2751 212 0,'0'0'361'0,"0"0"-54"0,0 0-24 16,0 0-20-16,0 0-25 0,0 0-28 0,0 0-11 15,0 0-19-15,0 0-12 0,0 0-39 16,0 0 26-16,0 0-37 0,0 0-19 0,0-13-18 15,0 13 11-15,0 0-22 0,0 0-8 0,0 0 9 16,0 0-29-16,0 0 7 0,0 0 17 0,24 1-46 16,-21 5 12-16,3 6-14 0,-3 0 19 0,-1 0-12 15,2 3 8-15,1 2-11 0,-1 1 4 16,-1-1-1-16,1 2 19 0,0-1-42 16,0 1 24-16,-1 0-16 0,0 2 13 0,0-2 5 15,-2 1-16-15,8-1-4 0,-4 0 18 16,-2-1 18-16,3-3-43 0,-1 2 4 15,2 0 12-15,-2-3-12 0,0 3 0 0,-1-9 3 16,-1 3-20-16,1-3 2 0,-1-2 48 0,0 0-17 16,2-1 11-16,-4-1-2 0,1-1-5 0,0 0-1 15,0 0 49-15,0-1-20 0,-1 0 13 0,1-1 5 16,1 2-13-16,0-3 5 0,-3 0-6 16,0 0 9-16,7 0-1 0,13-17-8 0,-6 4 7 15,-2 0-11-15,0-2-9 0,2-1 6 0,-2 1 6 16,1-1-5-16,-3 1 4 0,1 2 7 15,0-1-3-15,-3 0-15 0,1 1 8 0,-4 3-1 16,1 0 2-16,-1 3 8 0,-1 0-9 0,0 1-9 16,-1 0 18-16,1 2-3 0,-2 1-31 15,0-1 19-15,-1 2-23 0,1-1 7 0,3 1-23 16,-3 0-6-16,0 0 15 0,0 2-6 16,0 0 7-16,-2 0-2 0,0 0-18 0,0 0 6 15,7 0-5-15,11 18 0 0,-11-9 7 16,2 1 10-16,-1 1-16 0,2 5 12 15,0-1-3-15,-2 2-3 0,2-5-8 0,0 4 15 0,-2 0-8 16,1-3 6-16,-2 0-10 0,1-1-5 16,-2-3 10-16,5 6-5 0,-3-4-14 0,1 3 12 15,0-6 0-15,1 4-9 0,-1 0-4 0,0-3 5 16,0 1-12-16,1-1 12 0,-2-2-6 16,0-1 11-16,0-3-5 0,0 0 12 0,-3-2-16 15,-5-1 18-15,7 0-9 0,1 0-5 0,-2 0 18 16,-6 0 7-16,15 0 16 0,15-14-9 15,-13 6 25-15,-2 1 0 0,4-7 3 0,-5-1 11 16,0-5 20-16,0 3-16 0,0-4-7 16,-2-2 14-16,1 1 7 0,0 0-9 0,-2 1 32 15,-5-3-27-15,2 5 18 0,-1-3-10 0,-2 2-4 16,1 0-10-16,-6 0 8 0,0 2-23 16,0 8 7-16,0-4-18 0,0-1 7 0,0 2-14 15,-11-11 7-15,9 15-15 0,0 0-13 0,-2 3 6 16,2 0-12-16,1 1 0 0,-1 1-50 15,0-1-33-15,-1 0-24 0,1 2 2 0,1-1-40 16,-1 0-43-16,-1 1-39 0,0-1 21 0,0 1-169 16,2-1 33-16,-4 3-254 0,2-2 49 15,-3 0 48-15,-7-4-33 0,3 2 31 0,-5-1 33 16,6 2 50-16,3 0 29 0,2-1 24 0,1 3 24 16,0-2 18-16,3-1 43 0</inkml:trace>
  <inkml:trace contextRef="#ctx0" brushRef="#br0" timeOffset="5046.2894">9556 2427 731 0,'0'-3'226'0,"-1"2"-45"16,0-1-9-16,0 0-21 0,1 2-20 15,-1-4-13-15,1 3 9 0,-2 0-37 0,3 0-1 16,0-1-12-16,1 2 14 0,2-2-35 15,2 1-6-15,0 1 28 0,0-1-16 0,1-1 14 16,14 2-19-16,-3-1-6 0,-1-1 19 0,2 0-1 16,-6-1-10-16,0 3-4 0,5-2-2 15,-4-1-2-15,-1 1 19 0,-3 1 24 0,7-4-14 0,-7 4-20 16,0-1-8-16,-2 2-5 16,-3-1-18-16,2 1 16 0,-1-2-2 0,-2 2-34 15,2 0 25-15,-3-1-14 0,1 1-9 0,-2-1-44 16,0 1-23-16,0-1-18 0,0 1-49 0,-1-1-17 15,0 1 12-15,-1 0-237 0,-2 1-39 16,0-2 28-16,-2 1 24 0,2-2 2 0,-3 2 18 16,-1 2 13-16</inkml:trace>
  <inkml:trace contextRef="#ctx0" brushRef="#br0" timeOffset="5395.8714">9740 2457 494 0,'1'3'423'0,"0"0"-65"0,0-2-45 0,-1 1-39 16,1 1-36-16,-1-1-26 0,1 0-25 15,0 0-21-15,1 0 40 0,-1 2-21 0,0-1-21 0,1 1-18 16,-1 2-15-16,0-4-32 0,1 4 16 16,-1 1 1-16,4 9-36 0,-1-1 10 0,-1 0-5 15,-1 1 10-15,1 1 5 0,-1-1-28 0,-1-1-8 16,2 2-1-16,-1-1-4 15,-2 1-27-15,0 0 8 0,0-8 24 0,0 3-13 16,0 2-17-16,0 1-2 0,0-1-7 0,0-1-6 16,0 1 7-16,0-2-12 0,0 1 22 0,0-3-14 15,0-2-24-15,0-1 12 0,0-7 4 0,0 8 8 16,0-8-12-16,0 9-21 0,0-9-5 16,0 7-23-16,0-7 3 0,0 6-78 0,0-6-23 15,0 0-56-15,-5 9-60 0,2-11 22 0,1 1-269 16,1-2 19-16,0-1 39 0,0-1 41 15,0 0 26-15,1 1 25 0,-1-1 24 16,2 1 14-16,-2 0 7 0</inkml:trace>
  <inkml:trace contextRef="#ctx0" brushRef="#br0" timeOffset="5894.179">9979 2894 317 0,'3'-5'375'0,"-1"1"-21"15,0-2-10-15,1 0-45 0,-1 2 16 16,0-2-28-16,2 1-11 0,-2-1-44 0,6-4-26 16,-8 0-14-16,3 2-33 0,-1 1-17 15,0 1 9-15,0 1-27 0,1 1 2 0,0 0-26 16,1 1-4-16,2 2-18 0,-2-4-8 0,1 4-4 15,1 0-1-15,-1-1-42 0,3 2 28 0,-4-1-14 16,-4 1-4-16,11 0 5 0,17 11-18 16,-16-8 4-16,2 5-34 0,1 0 41 0,-1 3-15 15,-1 3-2-15,0-2-23 0,0 1 29 16,-3 0 12-16,1 2-36 0,-2 0 21 0,-2-2-10 16,1 3 2-16,-2 0-4 0,0-1 5 0,-2-2-14 15,-2 1 15-15,0-4 0 0,-2 0 12 16,2-1-24-16,-2-9 4 0,0 12-20 0,-12 13 19 15,3-14 1-15,-3 2-6 0,0-2 16 16,-2-1-36-16,3-1 43 0,-3-2-10 0,-1 1-10 16,1 1-5-16,0-1-10 0,0 0-1 0,1-4 28 15,4-2-20-15,1 1-1 0,2 1 2 16,-1-4 0-16,2 2-49 0,1-2 19 0,0 0-42 16,1 0 11-16,3 0-42 0,0 0-2 0,0 0-45 15,-10-10-27-15,10 5-15 0,-1 2 18 16,1-3-144-16,3-1-77 0,3-10-25 0,3 2 26 15,4 0 28-15,2 1 23 0,-2-1 22 16,1 5 31-16,2-4 3 0</inkml:trace>
  <inkml:trace contextRef="#ctx0" brushRef="#br0" timeOffset="6377.2633">10385 2879 357 0,'4'-6'382'0,"0"2"-6"0,0-1-20 0,-1 1-52 15,-1 0-38-15,0-1 41 0,1 0-37 16,-1 1-17-16,0-1 3 0,-1 0-20 0,0 0-14 16,1-1-18-16,-2 4-12 0,0-3-14 15,2 2-30-15,-2-1-21 0,1 1 4 0,-1 0-27 16,0 0-17-16,0 1-12 0,0 2 4 0,0 0-17 16,-6 2-15-16,2 0 11 0,0 0-19 15,-1 1 7-15,-9 5-17 0,1 5 19 0,-1 0-21 16,1-1 5-16,-1-2 5 0,0 2-10 15,3 0-1-15,-3 1-9 0,2 2-3 0,0-1-1 16,1 1-4-16,2-1 3 0,0 0-14 16,2 2 9-16,2-2 16 0,1-5-10 0,1 2-23 15,2-4 17-15,0 2-7 0,1 0-7 0,0-9-8 16,0 7 15-16,0 3-12 0,16 12 4 0,-7-6-18 16,2-6 22-16,1-1-9 0,2-1 2 0,0 0 12 15,3-5-8-15,0 3-6 0,1-2 5 16,1 0 3-16,-1-3 1 0,-9-1-13 0,5 0 18 15,0 0-11-15,3 0 10 0,1 0-9 16,-2 0 3-16,0 0 5 0,-4 0 9 0,-1 0-13 16,-1 0 12-16,-2 0-13 0,-1 0 10 0,0 0 1 15,-7 0 0-15,8 0-8 0,-8 0-22 0,8 0-22 16,-8 0 5-16,16-8-116 0,-12 5-36 16,1 0-58-16,0 2 23 0,-2-3-239 0,9-3-41 15,-4 1 29-15,0 1 35 0,-2 1 30 16,7-4 27-16,5 2-1 0,-4-1 35 0,-4 1 9 15,4 1 20-15</inkml:trace>
  <inkml:trace contextRef="#ctx0" brushRef="#br0" timeOffset="6745.6951">10905 3021 661 0,'2'-2'365'0,"-2"0"-4"15,1-1-47-15,2 2-54 0,-2-2-40 0,2 2 23 16,-2 0-26-16,3 0-50 0,-1-1-19 0,0 1-37 16,2-1 23-16,1 2-36 0,2-1-8 15,10 0-2-15,1 0-29 0,1 0 24 0,-9 1-11 16,3 0-27-16,4 0-5 0,0 0-4 15,2 0 16-15,1 0-23 0,-2 0 6 0,1 0-20 16,-5 0 36-16,0 0-5 0,-3 0-5 16,0 0-6-16,-2 0-5 0,0 0 0 0,-4 0-1 15,2 0-5-15,-1 0-14 0,-7 0-2 16,8 0-1-16,7-9-40 0,-11 9-36 0,0-1-28 16,-2-2-36-16,-2 0-41 0,0-2 14 0,0 1-177 15,-2 0 28-15,-2-1-165 0,-6-4 29 16,0 4 68-16,3 0 25 0,-7-2 20 0,1-4 30 15,0 4 1-15</inkml:trace>
  <inkml:trace contextRef="#ctx0" brushRef="#br0" timeOffset="7093.648">11116 2877 442 0,'-4'-4'398'0,"2"2"-34"16,0 1-24-16,-1-2-43 0,1 1 44 0,2 1-21 15,-3 0-38-15,1 0-12 0,2-1-24 0,-2 2-31 16,2-1-15-16,-1 1-19 0,1 1-25 15,0-1-7-15,-2 2-19 0,4-1-5 0,-1 0-12 16,1 4-11-16,0-3 2 0,2 4-16 0,6 9-9 16,-2-3-9-16,0 4-6 0,0 1-5 15,1-3 2-15,-2 4-10 0,0-2-5 0,1 1-6 16,0 1-1-16,-2 0-6 0,0 0-17 0,-1-1 18 16,1 1-13-16,-2 2 2 0,-2-1 0 0,0-1 0 15,-1-5-2-15,1 5-10 0,-1-6 9 16,0-2-9-16,-1-1-12 0,0-9 2 0,0 9-5 15,0-2 0-15,0-1-30 0,0-6-8 16,0 9-27-16,0-4 3 0,0-5-1 0,0 8 5 16,0-8-74-16,0 6-51 0,0-6-51 0,0 0 21 15,-7 9-264-15,5-12-32 0,0-1 47 0,0-1 23 16,-6-8 27-16,1 0 66 0,4-4 22 16,1 5-48-16,1-9-6 0,1-1-2 15</inkml:trace>
  <inkml:trace contextRef="#ctx0" brushRef="#br0" timeOffset="7876.8058">11799 2677 481 0,'2'-4'448'0,"0"0"-82"0,-1-1-51 0,1 1-39 16,-1 1 81-16,0 0-54 0,4 0-30 15,-5-2-17-15,2 4-32 0,0 0-51 0,-1-1 5 16,0 1-32-16,2 1-13 0,-1 0-23 16,2 3-1-16,-2-2-18 0,1 2-22 0,0 1 5 15,5 8 8-15,1 2-29 0,-1 2 13 0,-1 0-26 16,3 6-4-16,-6-2 0 0,2-3 9 15,-1 6-9-15,1-2 2 0,-3 2-6 0,2-1-13 16,-2 1 1-16,-2 1-1 0,-1-12-8 0,0 5-6 16,0 3 14-16,0 3-20 0,0-1 16 15,0 0-7-15,0-1 9 0,0 0-1 0,0-2 5 16,0 1-15-16,0-2 0 0,0 0-4 0,0-4 3 16,0-2 7-16,0-1 1 0,0-2 4 0,0-2-19 15,0-7-6-15,0 7 21 0,0-7-21 0,0 7 21 16,0-7 31-16,0 7 0 0,0-7 3 15,0 0 4-15,0 0 3 0,0 0-5 16,-10 9-5-16,9-11-8 0,1-1 5 0,-1-1 11 16,1-1-9-16,-1-1-9 0,1-1 9 0,0 0 18 15,0-3-18-15,0-5 3 0,0-3-12 0,11-19 27 16,-6 22-19-16,1-6 11 0,-1 5-8 16,1-1-19-16,2 2-4 0,-4 0 4 15,4 2 8-15,2 5-23 0,1-2 24 0,-4 3-12 16,0 0-20-16,1 3 20 0,-1-1-27 15,8 2 9-15,-1-2-15 0,-4 4 34 0,-10 1-27 16,10 0 17-16,5 0-25 0,18 12 7 16,-16-5 9-16,-2 3-12 0,-2 0 0 0,1 2-10 15,-4-1-9-15,-1 2-2 0,-2 1-1 16,-2-3-2-16,1 2 0 0,-6-1 4 0,0-12 2 16,0 11 1-16,0 2 6 0,-18 12 1 0,3-14-1 15,4 1 3-15,-3-3-4 0,1-2 4 0,-4-1-5 16,3 1 20-16,-1 0-8 0,0 0-1 15,-1-1-1-15,5-5 15 0,-1 2-5 16,2-2 13-16,2 1-18 0,0-2 16 0,0 1-12 16,4 0 14-16,0 0-10 0,-3-1 8 0,3 0 1 15,-2 1-3-15,2-1 1 0,0 0-24 0,4 0 5 16,0 0-50-16,0 0-41 0,0 0 9 0,-7 0-135 16,7 0-48-16,0 0-45 0,-14-13 30 15,12 12-280-15,2 1 44 0,-2 0 42 16,2-1 64-16,0 0 29 0,0 1-2 0,0 1 19 15,0 0 93-15,2 2 16 0,2 1 13 0</inkml:trace>
  <inkml:trace contextRef="#ctx0" brushRef="#br0" timeOffset="8276.5073">12389 3466 882 0,'5'-1'344'0,"0"0"-42"0,-2 0 21 15,1 1-43-15,0-1-21 0,0 0-4 0,-1 0-18 16,-1 1-27-16,2 0-23 0,-2 0-21 0,1 0-63 16,-1 0-11-16,-1 1 3 0,-1 0 0 15,2 0-12-15,-2 2-3 0,0-1-29 0,0-1 31 16,0 3-20-16,-1-1-17 0,0 0 21 0,-2 3-14 15,0 0 5-15,1-2-11 0,-6 10-10 0,3-6-1 16,-3 5 9-16,0 1-1 0,-1-4-12 16,0 2-22-16,3-4 30 0,-1 2-23 0,0 1 11 15,0-3-11-15,1-1-2 0,1-1 12 16,3-2 4-16,-5 0-28 0,4-1 8 0,1 2 2 16,0-3 7-16,0 0-14 0,-2 0-29 0,2 0 8 15,0 0-9-15,-1-2 3 0,1 1-126 16,2-1-43-16,0 0-84 0,0 0 25 0,-8 0-242 0,-3-9 35 15,1-4-11-15,2 2 32 16,1-3 56-16,-3-3 50 0,4-1 16 0,0-5 14 16,4 2-51-16</inkml:trace>
  <inkml:trace contextRef="#ctx0" brushRef="#br0" timeOffset="9480.3402">13499 2656 249 0,'2'-4'380'0,"3"1"-42"0,-3 0-49 16,-1-1 11-16,-1 1-27 0,2 0-12 0,0 0-18 15,0 0-26-15,0 0-25 0,0 0-1 0,-1 0-16 16,1 1 2-16,0 0 8 0,0 0-33 0,-2 0-9 15,0 2-28-15,2-3-11 0,0 2-7 16,-2-1-20-16,2 2 2 0,-1 0 12 0,2 0-29 16,-1 0-10-16,0 2 2 0,0 2-3 15,2-3-10-15,-1 4-25 0,1-3 27 0,3 10-25 16,4 1 12-16,-2 3-4 0,0-1-7 0,1 2 2 16,0-4-12-16,-3 6 11 0,-1-1 0 0,4-1 9 15,-3-1 0-15,1 2-5 0,1 0-18 0,-1-2 8 16,0 0-11-16,-3-1-2 0,3 0-5 15,0-2 12-15,-2 0 4 0,-1-4-16 16,1 0 19-16,-2-3-2 0,-1 0-13 0,2-1 22 16,-1-2-30-16,-1 0 16 0,-1 0 2 0,2-2 11 15,0 1 13-15,-1-1-12 0,-3-1 0 16,0 0 13-16,12 0 1 0,11-17 3 0,-8 6-17 16,-1-1 22-16,-1-3-3 0,0-1-4 0,-1 2-9 15,-2-1 15-15,-3 1 11 0,3 0-4 0,-2 2 13 16,3-1-3-16,-4 5 2 0,-3 0-7 15,-2 1 9-15,4 3-31 0,-4-1 11 0,0 1 3 16,0 0-15-16,0 0 8 0,0 3 1 0,-2-2-18 16,3 1-13-16,-2 2-9 0,0-1 16 15,1 1-17-15,-2 0 0 0,0 0 4 16,0 0 11-16,8 9-15 0,-5-3-1 0,-2-1 19 16,5 10-9-16,-1 0-15 0,1-1 12 15,0 1-3-15,-1 0 17 0,3 0-33 0,-2 0 20 16,1-3-19-16,-1 2 1 0,4-2 6 15,-4 0-19-15,7-3 14 0,-5 0 3 0,0-4 3 16,3 3 9-16,1 0-14 0,-5-5 4 16,2-1 18-16,-3 0-24 0,3-1 10 0,-9-1 12 15,5 0 14-15,15-12 11 0,-6 8-8 0,-1-7 16 16,1-1-21-16,-3-2 20 0,0-3-10 16,0 0 3-16,-2 1 22 0,2-2-17 0,-2-2 3 15,-2 2-5-15,-1 0-6 0,-1 2 19 0,-3 3-7 16,3-3-4-16,-5 8-5 0,0-1-4 0,0-1 13 15,0 0 4-15,0 2-6 0,0 0-37 16,0 1 11-16,0 0-24 0,0 7-21 0,0-8-3 16,0-1-41-16,-12-3-31 0,4 2-33 15,3-1-51-15,1 5 18 0,-3 1-136 0,0 2-30 16,3-2 29-16,0 2-259 0,-1 1 49 0,1 1-51 16,2 0 55-16,-2-1 9 0,2 2 33 15,0 0 30-15,2-1 26 0,0 2 75 0,2-2 53 16,2 4-36-16</inkml:trace>
  <inkml:trace contextRef="#ctx0" brushRef="#br0" timeOffset="9975.4949">14840 2661 306 0,'4'-10'458'0,"-1"3"-113"0,2 1 30 16,-2-3-70-16,-3 3-41 0,1 2 46 0,-1-2-51 16,1 1-29-16,-1 1-12 0,0-1-18 15,0 5-29-15,0 0-16 0,0 0-31 0,0-5-14 16,0 5-22-16,0 0 4 0,-12-13-11 0,7 12-27 16,-1 0-4-16,2 2 13 0,-4 0-8 15,2 0-8-15,-3-1-7 0,-14 13 9 0,7-6-14 16,-1 0-2-16,0 3-5 0,0 0-5 0,1 1-11 15,3 0 2-15,-1 1-6 0,2 1 11 0,-1 0-15 16,1 0 31-16,-1 2-52 0,3 1 31 16,0 3-4-16,0-2 0 0,3-1-16 15,-1 1-6-15,4 0 27 0,0-1 4 0,2-5 12 16,2-1-3-16,0 3-7 0,0 2-3 0,0 2 12 16,13 15 7-16,-6-16-14 0,0-2-6 0,3 2 21 15,4-1-16-15,-5-5-8 0,4 5-6 16,5-1 13-16,-1-2 7 0,0-4-7 0,4 2-4 15,-2-3 2-15,0 0-6 0,1 1 3 0,0-4 1 16,1 1-21-16,-1-3 20 0,-1 2-28 0,0 0 13 16,-12-4-25-16,6 0-14 0,3 0 4 15,1 0-60-15,11-10-33 0,-13 5-53 0,-6-5-39 16,3 1 22-16,-5-6-154 0,-1 0-106 16,-4 3 36-16,-2 0 29 0,0 12 31 0,0-14 25 15,-13-13-28-15,1 9 29 0,1 5 17 0,-4-1 10 16</inkml:trace>
  <inkml:trace contextRef="#ctx0" brushRef="#br0" timeOffset="10209.7331">14741 2850 629 0,'-3'-1'333'0,"2"0"-8"16,1-1-23-16,2 0 2 0,0 0-59 15,0-1-3-15,1 1-28 0,2-1 14 0,-1 1-31 16,14-5-36-16,-2 1-18 0,2 1-14 0,1 1-14 15,0-2-40-15,-1 0 6 0,0 0-8 16,0 2-7-16,-6-1-81 0,5 0-9 0,-2 0-21 16,-1-1-50-16,0-2-27 0,0 1-49 15,1-1 15-15,0 1-120 0,-3-3-71 0,1 2-71 16,3 1 29-16,-3-2 24 0,6 2 25 0,-6 1 15 16,5-1 26-16</inkml:trace>
  <inkml:trace contextRef="#ctx0" brushRef="#br0" timeOffset="10977.5193">15191 2653 293 0,'6'-4'361'0,"0"1"-75"0,-2 2 14 15,-1 0-36-15,0-2 11 0,1 2-7 16,-2 0-31-16,1 0 42 0,-1 0-29 0,0-1-24 16,0 2-21-16,1-1-30 0,-1 0-1 15,0 0-31-15,0 1 5 0,-1 1-22 0,-1 1-25 16,2 1-3-16,0-1-1 0,-2 2-21 0,0 1-3 16,2 1 0-16,0 1-9 0,1 10-6 15,-1 0-1-15,-2-7 3 0,0 3-22 0,0 1 12 16,0 4-21-16,0 0 5 0,0 1 1 0,10 13-10 15,-8-13 6-15,0-2-4 0,-2-2-6 0,0-15 8 16,0 11-9-16,0 1 4 0,0-4-20 0,0 1 4 16,0-1-22-16,0-2-9 0,0-6 4 15,0 8-11-15,0-2 7 0,0-6 18 0,0 7-8 16,0-7 8-16,0 7 9 0,0-7 14 0,0 0-13 16,0 7-10-16,0-7-1 0,-2 4-11 15,1-5 23-15,0-2-6 0,-1-2 4 0,1 2 14 16,-1-13 5-16,-1-1-11 0,1-1 13 0,0-3 1 15,1 2-1-15,1-3 14 0,0 0-15 16,0 10 19-16,0-5-11 0,0-1 4 16,11-21 4-16,-3 16-2 0,-1 3-6 0,0 1-2 15,1-1-11-15,4 2 4 0,-3 1 0 0,0 1-1 16,4 2-8-16,0 1-2 0,1 2 10 0,-1 0-24 16,2 2 5-16,-1 1 9 0,0 3 1 15,-1-1-7-15,-1 4-18 0,-1 2 14 0,-2-2-7 16,0 2 8-16,-9 0-15 0,6 0 12 0,2 0-3 15,-8 0 2-15,15 12-12 0,-6-2-14 16,-6 0-4-16,1 1-23 0,-4-11-20 0,0 11 29 16,-14 19-31-16,4-14 13 0,-3 2 7 0,0-2 7 15,-1-2-38-15,-3-2-8 0,2 1 8 16,-3-1 10-16,3-1 5 0,-4-1 29 16,7-1 17-16,4-2-25 0,0-1 13 0,1-3-7 15,0 0-8-15,-1 0 15 0,3 0 19 0,2-1 11 16,-2 0-37-16,3 0 24 0,0-1 21 15,0 0-11-15,-1 1-10 0,1 0 30 0,-1-1 0 16,3 0-2-16,0 1 0 0,0-2 24 0,0 0-14 16,0 0-2-16,22 21 0 0,-8-13 29 15,2 1-19-15,4 1-14 0,-2 3 1 0,5-1 10 16,-2 4 3-16,0-5-30 0,3 4 33 16,0-3-10-16,1 1-12 0,-2 1 14 0,0-2 2 15,0 1-2-15,1 2-1 0,-3 0-3 0,0-3-1 16,-1-1-6-16,-4-1-3 0,-2 0-7 0,-1-3-8 15,1-1 13-15,-4 2-9 0,-2-3 16 16,-3-2-1-16,0-1-4 0,-1 0-6 0,-1 0 9 16,-1 0-9-16,-1-1-9 0,0-1 1 15,0 0-68-15,-2-3-47 0,0 0-54 0,-1 0 19 16,-11-7-272-16,3-1-63 0,-2-3 29 0,-5-3 31 16,1 3 28-16,-1-4 29 0,-1-1 22 0,-2-5 20 15,1-1 10-15</inkml:trace>
  <inkml:trace contextRef="#ctx0" brushRef="#br0" timeOffset="11508.0814">15571 2314 722 0,'2'-3'342'0,"2"0"-39"16,-2 0-37-16,2 0-23 0,-1 0-28 16,-1 0-49-16,3 3-5 0,-1-1-32 0,0 1-6 15,0 1 1-15,0 1-34 0,-1 0-9 16,0 2-1-16,0 2-12 0,-1-1 24 0,4 11-27 16,1-1-10-16,-4-3-21 0,0 4 2 15,-3-1-11-15,0-8 22 0,0 1-23 0,0 2-12 16,0-1 8-16,0 0 0 0,0-2 0 15,0-7-6-15,0 7 21 0,0 0-35 0,0-7 8 16,0 7 0-16,0-7 13 0,0 6 51 0,0-6-34 16,0 0 34-16,3 7-9 0,2-9-6 15,-1 0-22-15,9-6 7 0,-1-2-3 0,1-1 41 16,2-1-1-16,0 1-6 0,1-2 5 16,-2 4 1-16,0-1-10 0,0 2-2 0,-2 0-6 15,0 0 9-15,-5 2-14 0,3 4 3 0,-3-1-14 16,-2 1-18-16,1 0 8 0,0 2-11 0,-6 0-17 15,0 0 16-15,9 0-4 0,-2 0-8 16,14 12 10-16,-9-3-22 0,-1 4 20 0,-2-5-6 16,0 3-8-16,2 2 12 0,-1-1-14 0,-2 2-2 15,-1 0 3-15,2 1 16 0,-1 0-23 16,0-1-18-16,4 3-35 0,-9-5 6 0,4 2-128 16,-1-1-62-16,0-1 25 0,-3 0-297 15,-1-3 40-15,-2 1-23 0,0-10 33 0,0 7 67 16,0 1 13-16,0 3 26 0,0 2 19 15,0-1 31-15,0 4-2 0</inkml:trace>
  <inkml:trace contextRef="#ctx0" brushRef="#br0" timeOffset="11875.1516">16407 3248 577 0,'2'0'380'0,"2"0"-49"0,-2 0-1 0,0 1-44 16,-1 0-36-16,-1 0 43 0,2-1-62 16,0 1-20-16,-1 0-22 0,0 0-23 0,1 0-4 15,-1 3-23-15,3-1-14 0,-4 0-20 0,0 1-20 16,-2-2-9-16,2 4-44 0,-2-2-2 15,0 2 32-15,-1-1-3 0,-5 7 13 0,-1 3-9 16,-2-3-7-16,0 1-34 0,-7-1-2 16,5-1-2-16,-3-1 10 0,2 1-10 15,1-1-3-15,-1 1 9 0,3-3-5 0,-2-1-2 16,4-4-2-16,1 4-3 0,2-6-41 0,1 2-47 16,0-3-17-16,1 0-35 0,4 0-82 0,0 0 20 15,0 0-227-15,-11-11-60 0,9 5 51 16,2-1 14-16,-2-8 40 0,2 4 23 0,0-4 22 15,0-1 4-15,0-5-6 0</inkml:trace>
  <inkml:trace contextRef="#ctx0" brushRef="#br0" timeOffset="12540.7509">16802 2576 307 0,'2'-3'420'0,"0"0"-78"0,0 2 22 16,-1-2-95-16,1 0 22 0,0 2-38 0,-1 0-21 16,0-2-32-16,1 2-35 0,-1 1-19 15,1 0-12-15,0 0-15 0,-1-1-19 0,0 2 10 16,0 4-29-16,1-1-8 0,0 1 24 15,-2 1-11-15,5 12-59 0,-5-9-3 0,0 6-2 16,0 4 32-16,0 0-9 0,0 1-27 0,0 1-3 16,0 1-5-16,0 2 27 0,0-4 6 15,16 28-16-15,-16-28-8 0,0-10 7 0,0 4-16 16,0 1-5-16,0 2-2 0,0-4 5 0,0-1-2 16,0-2-4-16,0-1-1 0,0-2 0 0,0 0 26 15,0-7-23-15,0 8-2 0,0-8 2 16,0 8-2-16,0-8 68 0,0 7 23 0,0-7-19 15,0 6 25-15,0-6-14 0,0 0 6 0,-6 7-13 16,5-7-4-16,1-2 9 0,1 1 0 16,0-3-3-16,-1-1-7 0,1-1 11 0,3-10-15 15,-4 7 12-15,5-16-16 0,4 9 4 0,2-3-29 16,0 3 14-16,1 1-23 0,1 0 9 16,0 2-17-16,2 1 16 0,-1 5-6 0,1 0-28 15,-1-2 5-15,1 4-4 0,-2 2-5 16,-2 3-4-16,-11 0 16 0,11 0 7 0,16 15-23 15,-14-7 1-15,0 3 19 0,-2 1-7 0,-2 3-6 16,0-1-11-16,0 3 15 0,-3-1 2 16,-3 1-28-16,-1 1 16 0,-2-3-18 0,0-6-5 15,0 1 0-15,-13 15 3 0,6-8-11 16,-4-4 2-16,-1-3-3 0,-1-2-9 0,-2 3 15 16,0-7-12-16,0 2 2 0,0-1-12 0,1-2 1 15,5-1-31-15,-3 0 4 0,5-2 7 16,0 0-34-16,7 0-43 0,-7 0-22 0,-13-9-47 15,9 0-13-15,1-1 22 0,1-3-269 0,5 1-24 16,-1-4 46-16,3-1 33 0,-2-2 4 16,-4 0 27-16,8 8 81 0,0-6-12 0,0-3 10 15</inkml:trace>
  <inkml:trace contextRef="#ctx0" brushRef="#br0" timeOffset="13023.777">17482 2529 743 0,'1'-4'370'0,"0"0"-26"15,0-1-43-15,1 1 1 0,0-1 6 0,-1 2-11 16,0 0-35-16,1-2-33 0,0 3-34 0,-2-1 2 15,1 0-42-15,0 2-19 0,0-1-25 16,-1 1 5-16,1-1-23 0,-1 0-11 0,0 1-5 16,0 1 4-16,-3 0-32 0,0 3 9 0,-1 0-12 15,-7 4-8-15,-2 0 0 0,2 2 2 16,-3 2-6-16,0 0 2 0,-1 1 2 0,2 2-4 16,-1-1-13-16,2 1-3 0,2 1-1 0,-3 3 7 15,-3-2-9-15,9 3 15 0,0-3-6 16,2 2 1-16,1 1 5 0,3 0 4 0,0 0-5 15,1-9-1-15,0 5-8 0,0 1 7 0,12 20-5 16,-3-16-6-16,-1-3 12 0,2-2-5 16,1 2-13-16,2-3 7 0,0-3 8 0,1-1-1 15,0 1-20-15,3-1 7 0,-2-2-4 0,0-1-9 16,0-2 0-16,0 0 18 0,-2-3-20 0,-1-2-1 16,-2 2-40-16,-10-2-15 0,13 0 5 15,18-14-130-15,-16 6-42 0,0-1 22 0,-6-6-206 16,-1-2-110-16,-3 1 41 0,-4 2 36 0,-1 3 30 15,0 1 31-15,-13-14 23 0,0 9 25 16,-2-3-12-16,-1 6 9 0</inkml:trace>
  <inkml:trace contextRef="#ctx0" brushRef="#br0" timeOffset="13240.5257">17440 2720 574 0,'-5'-1'286'0,"3"-1"2"0,-2 1-2 0,4 0-5 15,-2 0-25-15,1 0 11 0,-1 1-33 0,0-1 40 16,1 0-24-16,0 0-19 0,-1 1-7 0,2-1-12 15,-1-1-15-15,-1 2-6 0,2 0-11 16,-1 0-34-16,1 0 3 0,-1 0-34 0,1 0 8 16,0-1-31-16,2 1 0 0,1 1-31 0,-1-2-2 15,1 1-32-15,3 0-31 0,-2 0-21 16,1-2-4-16,3 2 3 0,0-1-128 0,-1 1-50 16,3 0-58-16,15-11 26 0,-9 7-283 15,-2-3 48-15,1-1 10 0,1 1 32 0,-2-5 14 16,3 6 24-16,-3-4 71 0,1-2 16 0,-2 1 12 15</inkml:trace>
  <inkml:trace contextRef="#ctx0" brushRef="#br0" timeOffset="14174.6062">17837 2520 1120 0,'5'-1'343'0,"-2"-4"72"0,2 4-28 16,-2-2-25-16,0 1-13 0,-2 1-36 0,2 0-30 15,-1-1-46-15,0 2-25 0,0 0-16 16,0-1-15-16,-2 1-21 0,1 0-34 0,0 0-12 15,0 1-6-15,0 2-15 0,-1 0-8 0,0 0-4 16,0 3-5-16,0-1-12 0,-2 2-18 0,-2 11 5 16,0 0-8-16,3 0-7 0,-3 1 12 15,2 0-15-15,-1-3-3 0,-1 8-3 0,-2-4 6 16,3 0-17-16,0 1 17 0,-1-1-27 16,-1 0 19-16,3 1-9 0,-1-2-7 0,1 0 5 15,0-3 0-15,-1-1-4 0,2-5-6 0,0-1-3 16,-1 0 8-16,1-2-12 0,1-1-8 15,-1-1 11-15,0-1 9 0,1 0-6 16,0-4 1-16,0 0-8 0,0 0 14 0,0 6 2 16,0-6-7-16,0 0-11 0,0 0 20 0,-5 7-5 15,6-8-3-15,-1-3 3 0,0 0 5 16,-1-2-18-16,2-2 17 0,-1 1-15 0,0-5 11 16,0-4-1-16,0-5 5 0,0-2-7 15,0-1 5-15,13-26-5 0,-9 25 0 0,1-1 0 16,-1 2-18-16,2 0 11 0,-2 1 12 15,4 2-17-15,-2 7 3 0,1-4 2 0,-1 2 13 16,0 1-17-16,3 2 5 0,-1 0 0 0,1-1 5 16,2 4-6-16,-2 5 11 0,3-4-17 15,3-1 10-15,-4 4-3 0,4 1 4 0,-4 3-13 16,-2-1-4-16,1 0 12 0,-4 3-1 16,-6 0 4-16,6 0-20 0,-6 0 6 0,8 0-9 15,-1 0 10-15,11 20-5 0,-11-12-7 16,-2 0-9-16,0 0 5 0,-3 0-16 0,0-1 3 0,-2-1-2 15,0-6-12-15,0 10 4 0,-11 18 13 16,5-13-6-16,-2-1 9 0,-1-1-4 0,-3-2 8 16,2 1 8-16,0-2-11 0,-3 1 15 15,3-2-4-15,-3-1 3 0,1 0 11 16,2-2-4-16,2-1-5 0,2 1 7 0,1-3-2 16,-1-1-3-16,2 1 11 0,1 0-9 0,-1-2 0 15,1 2-5-15,0-1 15 0,1 0 0 0,0 0 16 16,1 1-27-16,-1-1 8 0,2 2 22 15,0-4-32-15,0 0 23 0,0 14 15 16,19 15-28-16,-6-14-7 0,3 1 20 0,1-1 1 16,1 2-11-16,0-2 14 0,3 1-5 0,1 3-5 15,-1-3 0-15,3 1 10 0,0 1-9 0,0 0 6 16,-3-1-7-16,2 0 0 0,0-1 11 16,-2-2 6-16,-2 2-3 0,1-1 12 0,0-3-3 15,-4 0 10-15,-3 0 9 0,4-4-6 0,-8-2 8 16,-2 0-13-16,-1-1-5 0,-1-2 14 15,-2 0 16-15,1-2-7 0,-2 0 6 0,1-1-18 16,-1 3 17-16,0-1-6 0,0 0-3 0,0-1-18 16,0 0 28-16,0 0-31 0,0 0 21 15,-1 0-23-15,0-1 0 0,0 1-11 16,0 0-1-16,0-1-4 0,0 1 1 0,0 1-4 16,-1-1-4-16,1-1 4 0,-1 0 11 0,0 0-23 15,1 0-21-15,-1-1-18 0,-1 1-40 0,-1-1-27 16,0-2 10-16,-2 1-123 0,-6-9-43 0,0 0-63 15,-2-3 29-15,-1 3 29 0,0-4 27 16,-1-1 22-16,-1 1-300 0,-3-3 39 0,1 1 70 16,-1 1 53-16,4-3 16 0,-4 1-16 15,2-1 37-15,-5 2 14 0,10 0 5 0</inkml:trace>
  <inkml:trace contextRef="#ctx0" brushRef="#br0" timeOffset="17508.1188">4196 4664 301 0,'0'0'274'0,"0"0"-26"0,0 0-33 16,0 0-24-16,0 0-12 0,0 0-21 0,0 0-5 15,0 12-14-15,0-12-30 0,0 0 1 0,0 0-4 16,0 0-2-16,0 0-19 0,0 0 4 16,0 0 13-16,0 0-21 0,32 12-11 0,-24-14 11 15,1 2-3-15,18-7-6 0,-10 4-31 0,3 2 21 16,-3-4-8-16,2-1-15 0,3 1 7 16,-5-1-2-16,4 0 17 0,0-2-17 0,-2 1-7 15,3-3 4-15,-1 1 5 0,-4 0-38 0,3 0 22 16,1 0-9-16,-2-1 7 0,1-1-21 0,-3 0 21 15,1-1-1-15,-4 0-27 0,6-1 25 16,-6 1-10-16,-1-1-7 0,-2 0-8 16,-1 1 13-16,-3 0 26 0,-2 3 12 0,-1-1-33 15,-2 3 12-15,0-1-30 0,0 2-4 0,-1 0 25 16,-1 6 2-16,0 0-12 0,0-8 7 0,0 8-25 16,0-9 27-16,0 2-1 0,0 7-17 15,0-7 33-15,0 7-22 0,0-9-7 0,-12-1-15 16,12 8 15-16,-2-2 26 0,2 4-32 0,0 0-15 15,0 0 14-15,0 0-14 0,0 0 13 16,0 0-5-16,0 0 22 0,-10-9-3 0,7 10-24 16,-1 0 18-16,0 3 14 0,1-1-38 0,-1 1 16 15,1-1 16-15,0 3-5 0,-2 10-10 16,-4-6 34-16,2 5-41 0,4-4 28 0,-2 5-12 16,1-1-3-16,-2 2 19 0,2-1-2 0,1 1-2 15,-2 1-2-15,3 0-3 0,-1 1-1 16,1 0 61-16,-2 0-24 0,1 0-9 0,0 4 20 15,1-4-25-15,0 1-26 0,-3 2 49 16,3-1-15-16,0 1-21 0,-1 1 15 0,3 1-13 16,-4 0-17-16,0-1 18 0,1 0 19 0,0-2-21 15,-1 1 6-15,-1 1-24 0,-1 0 13 16,1-1-2-16,-1 0-4 0,-1 1 11 16,0 0-11-16,-1-4-12 0,-1 1 18 0,0-1-29 0,-2 0 26 15,1-1-11-15,-4-2 11 0,5-1 9 16,-1-1-9-16,-1 0-10 0,2-1 27 0,0-3-26 15,-1 2 24-15,0-1-18 0,3-4-13 16,0-1-2-16,1 0 22 0,0-3-17 0,1 0 15 0,1-1-1 16,-1 1 6-16,1-1-27 0,0-1 3 15,-1 2 9-15,1-2-16 0,-1-1-13 0,0 0-15 16,0 0 3-16,5 0-64 0,0 0-29 0,-7 0-36 16,-12-11-20-16,5 0-61 0,4 4 24 15,1-4-188-15,0-1-64 0,0-1 34 0,3-1-28 16,3 1 28-16,-2-2 76 0,2-1 16 0,-1 4 15 15,3 4 7-15</inkml:trace>
  <inkml:trace contextRef="#ctx0" brushRef="#br0" timeOffset="17821.8534">4328 4926 291 0,'4'-4'375'0,"-2"-1"-46"15,1 1-33-15,0 0-41 0,7-6-17 0,0-1-17 16,1 2-45-16,6 0-32 0,-3 3 31 16,4-1-44-16,-1-1-6 0,2 1-36 0,3 0-2 15,1 1 10-15,-1 3-23 0,2-3 11 16,0 1-10-16,1-1-18 0,0 0 35 0,1 0-43 16,-3 1 5-16,-4 2-23 0,1 0-12 0,-3 1 8 15,-4 2 14-15,-2-3 4 0,-1 0-22 0,-4 3-8 16,0-2 13-16,-6 2-3 0,0 0 10 15,0 0-30-15,7 0 6 0,-7 0-34 0,7 0-7 16,-7 0-2-16,0 0-45 0,0 0-17 16,8 0-36-16,-8 0-12 0,0 0 12 0,11-10-220 15,-11 8-68-15,1-1 28 0,0-1 25 16,1 0 8-16,0-2 26 0,8-5 11 0,-2-1-1 16</inkml:trace>
  <inkml:trace contextRef="#ctx0" brushRef="#br0" timeOffset="18288.5698">5207 4532 259 0,'2'-3'436'0,"0"0"-49"15,0 0-26-15,1 1-46 0,-1-1-33 0,-1 1-35 16,1 0 25-16,0 1-49 0,-1-1-10 15,0 1-55-15,0 0 9 0,0 1-18 16,0-2-17-16,0 2-39 0,0 0-13 0,-1 0-7 16,0 0 6-16,-2 2-5 0,1 2-26 0,-1 0 26 15,0 1-27-15,-7 8-3 0,0 1-3 0,0 0-6 16,-3 0 0-16,3 1 2 0,-2 2 13 16,1-1-6-16,-1 0-5 0,0-2-2 15,0 3-4-15,1 0-34 0,1-1 14 0,-1 1-8 16,2 0-6-16,0 0 0 0,2 1 0 0,-2 0-1 15,1 1 2-15,1 1 10 0,1 0 4 0,0-1-5 16,0-1-5-16,2 0 13 0,1 0 5 16,0 1-29-16,2-12-5 0,0 6 44 0,0 2-23 15,0-1 5-15,0 0 15 0,12 16 0 0,-6-13-44 16,0-4 18-16,1 0 7 0,2-1-6 0,-1 0 5 16,2-2 1-16,4-1-6 0,-3-2 6 0,-1-1-19 15,4 0 16-15,2-1-2 0,2-2-74 16,0-1-34-16,-4-1-42 0,-7-1-49 15,3 0-31-15,15-13 18 0,-15 10-303 0,-3-1 49 16,-4-2 32-16,1 2 29 0,-2-2 26 0,-1 1 26 16,-1-1 1-16,0 6 15 0,0 0-1 0</inkml:trace>
  <inkml:trace contextRef="#ctx0" brushRef="#br0" timeOffset="18642.9155">5294 4794 357 0,'2'-5'381'0,"-1"-2"-68"16,1 1-25-16,1 1 24 0,-1-1-53 0,0 0-47 16,7-5 7-16,-5-1-43 0,1 6-30 0,-1 0-1 15,0 3-8-15,-1-2-39 0,2 2-15 0,0-1 16 16,0 2-28-16,0 2-1 0,0-3 12 15,2 3-19-15,-1-1-21 0,1 1 4 0,1 0 6 16,0 0-26-16,12 11 2 0,-7-2 5 0,-4-3-32 16,0 4 15-16,1-1-20 0,-6 2 8 15,-1-1-16-15,-1-1 5 0,-2-1 4 16,0 1-17-16,0 3-15 0,-16 19-23 0,7-15-9 16,-3-3-10-16,-1 2-3 0,0-1 7 15,1-5 1-15,1 1-11 0,-7 0 17 0,4-3-41 16,2 0 11-16,3 1 9 0,1-3-115 0,-2-4-56 15,3-1-97-15,0 0-22 0,7 0 22 0,0 0 23 16,-7 0 23-16,7 0 2 0</inkml:trace>
  <inkml:trace contextRef="#ctx0" brushRef="#br0" timeOffset="19005.7019">5534 4701 454 0,'4'-3'393'16,"-1"1"-58"-16,-1 0-1 0,0 0-21 15,0-1-49-15,0 2-38 0,0 1-34 0,0-2-31 16,-1 2-34-16,0-1 24 0,0 0-44 0,0 1-22 16,-2 1-1-16,0 0-9 15,0 2 8-15,0 0-30 0,-1 2 11 0,-1-3-4 16,-3 12-11-16,1-5-25 0,-1 3 26 0,-2 1-6 15,2 0-24-15,1 0 1 0,-1 2-15 0,2 0 29 16,2-4 7-16,-2 6-34 0,2-7-12 0,2 0 14 16,-1 0 17-16,1-10-3 0,0 9-21 15,0-1 21-15,0-1 0 0,0 0-23 0,0-1-8 16,0 0 5-16,0-6-28 0,22 24 5 16,-16-16-25-16,2-2-22 0,-1-3-10 0,1 0-7 15,-1-3-46-15,-1 0-35 0,3 0 13 0,-2 0-143 16,2 0-125-16,9-12 14 0,-4 4 26 0,-3 3 24 15,-3-1 36-15,2-2 10 0,1-8-38 16</inkml:trace>
  <inkml:trace contextRef="#ctx0" brushRef="#br0" timeOffset="19391.4662">5770 4596 329 0,'-1'-8'390'0,"-1"4"-58"0,4-1-31 0,-1 1-35 15,-1 1-6-15,0 2-45 0,1-2-22 0,0 2-17 16,0 0-30-16,3 1-13 0,-1 1-31 16,0 0 3-16,2 3 2 0,6 6-10 0,-1 0-15 15,1 0 4-15,-2 3-23 0,6-1 14 16,-3 2-24-16,3 0-17 0,-4 4-7 0,1 0-4 16,0 0 39-16,-1 0-35 0,-2-1 23 0,0 0-35 15,-3 3-15-15,2 0 22 0,-6 0-5 0,-1-3-16 16,-1 4 36-16,0-1-24 0,0-10-17 15,0 5 25-15,-14 17 3 0,10-14-9 0,-11-2 2 16,6-2-12-16,0 0 18 0,-1 2 11 16,-1-4-25-16,-3-3-20 0,4 2 22 0,-5-1-17 15,5-3-20-15,-1 1 26 0,2-4 21 0,0 0-31 16,2-1 14-16,1 0-24 0,1-2 6 16,1-1-31-16,0 0-15 0,4 0-15 0,0 0-39 15,0 0-29-15,-14-9-28 0,11 5 16 16,0-1-200-16,3-2 28 0,-1 0-119 0,-1-11 18 15,2 5 25-15,-1-7 106 0,1 10-41 0,0-4 68 16</inkml:trace>
  <inkml:trace contextRef="#ctx0" brushRef="#br0" timeOffset="19787.8921">6472 4800 553 0,'2'-2'299'15,"0"2"-41"-15,0-1-1 0,0 1-35 0,-2 0-15 16,2 0-20-16,-2 0-17 0,3 0-22 15,-1 0-14-15,1-1-10 0,-1 2-28 0,0-1 2 16,1 0-1-16,3 0-18 0,-3 0-8 0,2 1 2 16,0-1 9-16,0 1-31 0,-5-1 36 0,7 0-36 15,0 0 9-15,7 0-1 0,2 0-10 0,2 0-8 16,-2 0-9-16,-1 0-7 0,-3 0-9 16,-2 0 15-16,4 0-20 0,0 0 13 0,0 0 20 15,1 0-25-15,1 0-12 0,-2 0 9 0,0 0-1 16,-3 0-24-16,-1 0-20 0,1 0-47 15,-2 0-37-15,-2 0-30 0,1 0 14 0,-1 0-154 16,-7 0-122-16,8 0-22 0,-8 0 29 0,0 0 22 16,10 12 65-16,-11-10 16 0,-3-1-56 15</inkml:trace>
  <inkml:trace contextRef="#ctx0" brushRef="#br0" timeOffset="20203.9981">6493 5005 275 0,'-1'1'387'0,"-1"0"-48"16,3 1-11-16,-3-1-18 0,0 0-56 16,2-1-23-16,-1 2 2 0,1-1-29 0,0-1-50 15,2 1 11-15,-1 0-35 0,4-2 2 0,-1 1-16 16,2 2-47-16,2-2 48 0,12 1-32 15,-11-1-11-15,4 0-14 0,2 0-5 0,1 0-31 16,1 0 18-16,1 0-23 0,-2 0 17 16,0 0-2-16,-3 0-8 0,-1 0-18 0,-2 0 16 15,-1 0-35-15,0 0 13 0,-2 0 42 0,0 0-37 16,-1 0 1-16,-6 0 11 0,9 0-24 0,-3 0 16 16,-6 0-14-16,9 0 0 15,-9 0 27-15,8 0-2 0,-8 0-2 0,8 0 29 16,-8 0-5-16,6 0-4 0,-6 0-4 0,0 0-34 15,8 0-2-15,-8 0 57 0,0 0-20 0,7 0-4 16,-7 0-26-16,0 0-18 0,0 0-33 0,0 0-41 16,7 0-35-16,-1-8-62 0,-6 4-36 15,-2 1 22-15,0 2-265 0,-1-3 21 0,-2 2 42 16,1-2 25-16,-9-2 26 0,-1-1 15 0,7 1 30 16,-8 0 17-16</inkml:trace>
  <inkml:trace contextRef="#ctx0" brushRef="#br0" timeOffset="21554.012">8364 4698 855 0,'0'0'291'0,"0"0"-36"0,0 0 0 0,0-12-28 15,0 12-20-15,-7-21-16 0,6 17-3 16,0 2 24-16,1-1-45 0,-1 0-19 0,1 1-42 16,0-1 7-16,-2 1 15 0,1-1-64 0,0 2 11 15,1 0-4-15,0 0-30 0,0 0 13 16,1 1-23-16,0 2 15 0,1-1 20 0,-4 3-27 15,4-1 0-15,1 1-18 0,-2 2-14 0,0-1-2 16,2 3 17-16,-3-3 5 0,4 13-16 16,-2 0 28-16,-1-5-3 0,5 1-4 0,-5 5-9 15,5 0-24-15,-4 0 15 0,1 0 7 0,0-1-1 16,0 1 12-16,-1 1-3 0,-1-1-3 16,2 0-14-16,-1-1 10 0,4-1-17 0,-3 0-7 15,3-1 10-15,-1 0 11 0,-5-16-41 0,0 11 6 16,0-2 2-16,0-1 0 0,0 1 25 15,11 6 0-15,-10-10 18 0,1-1 22 0,-1 0-11 16,0 0 15-16,0-1-5 0,1-2 4 0,0 2 6 16,2-2 9-16,-2-1-4 0,1 0 2 0,3-1-12 15,-1-3 2-15,6-4-9 0,2-4-2 0,-2 0 11 16,1 0 5-16,1-1-21 0,-1-2 14 16,-1-2-2-16,1 0-4 0,-1 1-5 0,0 0 1 15,-1 1 3-15,-1-1 11 0,2 6-19 16,-3-3 3-16,-1 4 27 0,0-2-7 0,-2 4 4 15,0 0-18-15,-1 2 2 0,-1 0 11 16,0 3 1-16,-1-4-18 0,0 5-2 0,-1-2-22 16,1 1-10-16,0 1-2 0,-1-1-2 0,1 1 12 15,-1-1-11-15,-1 2 9 0,0 0 0 16,0 0-7-16,0 0-15 0,0 0 13 0,13 13-10 16,-11-7-2-16,0-1 23 0,4 9-21 0,-1 0 7 15,-2 1-14-15,-1-2 24 0,3 1-6 16,-1 1 1-16,0 1-18 0,1 1 4 0,1-3 8 15,-1 3-10-15,2 1 11 0,0-3 10 16,1 0-17-16,2 0-1 0,0-1-19 0,-1-1 5 16,2 1 1-16,0-4-1 0,2 1 13 0,0-3-16 15,-1 3-1-15,1-5 22 0,4-1 6 16,-6-2-17-16,-1 1 4 0,0-3 2 16,-2 0 5-16,-1-1 9 0,-7 0-10 0,8 0 34 15,2 0-14-15,16-14 9 0,-11 3-6 0,-2 1 7 16,0-5 6-16,2-1 21 0,-3 0-23 15,3-2 23-15,-4 1-18 0,0-1 11 0,-1-2-6 16,0 0 35-16,-2 1-13 0,-1 1 3 0,-1-1 1 16,0 2 16-16,0 1-29 0,-2-2-1 0,-1 6-7 15,0 3 1-15,0 0 3 0,-2 1-8 0,2 2-13 16,-2 0-11-16,0 1 16 0,-1 1-11 16,3 0-9-16,-3-1-13 0,1 2-8 0,-1 0 0 15,1 0-92-15,0-1-18 0,-1-1-37 0,0 1-50 16,0 4-22-16,0 0 23 0,0 0-164 0,0-9 37 15,0 9-245-15,0-7-51 0,0 0 56 16,0 7 43-16,0-8 39 0,0-1 35 0,0 3 30 16,0-1 28-16,0-3 37 0,0-2 45 15,9-11-25-15,-3 11 2 0</inkml:trace>
  <inkml:trace contextRef="#ctx0" brushRef="#br0" timeOffset="21970.0459">9324 4428 477 0,'-2'-4'291'0,"0"1"-42"0,1 0-26 0,0 1-20 16,-2 0-31-16,2 1-23 0,0-1 3 0,1 1-41 16,0 0-3-16,0-2-25 0,0 2 23 0,1 1-23 15,-1-1-2-15,3 1-1 0,-1 0-10 16,1-1-14-16,1 1 12 0,-1 1-5 0,1-1 14 16,3 0-8-16,1 0-14 0,-1 0 3 15,1 0-15-15,2 0 32 0,4 0-20 0,1 0 28 16,3 0-43-16,-3 0 5 0,3 0 11 0,-3 0-20 15,4 0 16-15,0 0-15 0,-1 0-17 16,1 0 1-16,-2 0 27 0,1 0-16 0,-2 0 8 16,-3 0-11-16,-3 0-25 0,1 0 15 0,-4 0-27 15,0 0-49-15,-7 0-34 0,6 0-47 16,-6 0-51-16,0 0 17 0,8 0-253 0,-2-4 2 16,-8 3 28-16,1 0 26 0,-2-1 39 0,-1 2 5 15,-1 0 10-15</inkml:trace>
  <inkml:trace contextRef="#ctx0" brushRef="#br0" timeOffset="22335.9539">9560 4426 742 0,'-2'1'367'0,"1"0"-57"16,-1 0-1-16,1-1-16 0,1 2-41 15,-2-1-18-15,1-1-27 0,0 2-24 0,0-1-20 16,1 0-4-16,-1 2-18 0,2 0-42 0,-1 0-9 15,0 0 22-15,0 1-6 0,0 1-8 16,1 1-2-16,0 0-14 0,-1 3 5 0,0 2-16 16,0 4 0-16,0-1-19 0,0 3-2 15,0-1-18-15,0 1 18 0,0 1-16 0,0 0 6 16,0-1-28-16,0 0-15 0,0 2 36 16,-9 18-1-16,7-20-18 0,0 4 8 0,-1-5-14 15,2 2 17-15,-2-2-11 0,2-1 13 0,0-3-17 16,0-4 9-16,1 1-5 0,-1-3-3 15,1 0 11-15,-1-3 10 0,1 2-14 16,0 0-13-16,-2-2 8 0,2 0 5 0,0 0-57 16,0 0 3-16,0-1-50 0,0-2-65 0,0 0-51 15,0 0 19-15,-2-2-211 0,0-1-93 16,0 0 36-16,1-1 32 0,1-2 18 0,-1-2 44 16,2 1 16-16,-1-2 25 0,0 1 27 0,11-12-5 15</inkml:trace>
  <inkml:trace contextRef="#ctx0" brushRef="#br0" timeOffset="23319.9178">10184 4799 634 0,'1'-7'362'16,"0"3"-5"-16,0-2-63 0,2 2 11 0,-3-1-32 15,1-1-34-15,0 2-27 0,0 0-25 16,-1-1-14-16,0 1 3 0,0 4-39 0,0 0-4 16,0 0-13-16,0-8-44 0,0 8 3 15,0 0-9-15,0-6 22 0,-12-4-10 0,5 7-44 16,1 2-3-16,-12-4 31 0,-4 4-7 15,2-1-5-15,-1-1-7 0,9 3-4 16,-5 0-24-16,-4 0-2 0,-2 0-2 0,1 0-1 16,-24 13-10-16,20-8-3 0,3 0-11 0,-1-1 2 15,4 2 0-15,-3 0 1 0,7 3 1 0,-3-5-6 16,0 3 1-16,1 2 25 0,2 0-1 0,1-2-35 16,2 1 2-16,0 3 2 0,2 1 27 15,-1-2-2-15,2 2 1 0,0 1-2 0,1 2 27 16,3-6 0-16,0 4-21 0,5 2 0 0,0-5 2 15,-1 1 0-15,2-11-33 0,0 14 14 16,0 2 0-16,15 19 16 0,-5-18 19 0,2-1-14 16,1 0-1-16,3-1-2 0,0 0 3 0,3-3-16 15,1 2-1-15,2-1-22 0,0-1 14 0,3-1 2 16,1-1-31-16,-1-1 3 0,0-1 4 16,2 2 25-16,0-5 6 0,4-1 0 15,-5 2 0-15,0-2-3 0,-16-4-25 0,8 0 13 16,0 0 7-16,3 0-18 0,1 0 33 0,-1 0-11 15,20-14 1-15,-22 8 5 0,0-2-1 16,-2-1 1-16,-2-2 2 0,2 1-22 0,-3-5 33 16,-2 1-30-16,1-3 3 0,-3 3 40 0,0-4-2 15,-3-1-11-15,-2 1 19 0,-1 1-22 16,-4-3 26-16,2 0 1 0,-2-1-7 0,0 11-17 16,0-3 27-16,-12-21-21 0,6 16-2 0,-5 1-1 15,1-2 5-15,-6 1-31 0,4 0 14 0,-4 5 6 16,3 0-2-16,-1 2 0 0,-2 1-4 0,-3 3 0 15,8-1 0-15,4 1-28 16,-1 1 28-16,1 4 0 0,2-2 0 0,0 3-1 16,1-2-7-16,0 1-3 0,0 2-5 0,4 0 1 15,0 0 0-15,-7 0 1 0,7 0 2 0,-24 14-1 16,11-5-12-16,3-5 1 0,0 9 20 16,-1-1 4-16,4 0-1 0,-1 2-36 0,-2 1 2 15,2 3 39-15,4 1-2 0,-2-1-1 16,1 2-17-16,0 4 12 0,2 0 0 15,-1-3 0-15,3 4-1 0,0 0 4 0,-1-2 3 16,1 3-4-16,0-1 6 0,0 1-10 0,0-1 7 16,0 0 19-16,0 0-7 0,-1-1-9 15,1 2 1-15,-1-4-6 0,1 0 1 0,-1-1 6 16,1-2-4-16,-1 0-26 0,2-13 25 0,0 4-8 16,0 1 12-16,0 2-12 0,0-1 15 0,0-1-14 15,0-2 8-15,0-1-3 0,0-3-27 0,0-5 27 16,0 8-2-16,0-8 20 0,0 6-30 15,0-6-5-15,0 0 1 0,0 7-59 16,0-7-55-16,1 4-70 0,-1-4 18 0,-1-4-180 16,-1 0-126-16,2-1 7 0,7-8 34 0,-7-1 31 15,0 4 23-15,5-19 61 0,2 11 8 16,2-7-6-16,4 1 68 0</inkml:trace>
  <inkml:trace contextRef="#ctx0" brushRef="#br0" timeOffset="23785.2551">10844 4791 256 0,'1'-6'408'0,"3"0"-67"0,-3 0 7 15,1 0-4-15,1 2-72 0,-1 0-36 0,0 2-2 16,-1-2-26-16,0 1-24 0,2 1-15 16,-3-1-20-16,0 0-17 0,1 2-15 0,0-1-17 15,-1 2-16-15,0 0-9 0,-2 0-2 0,0 2-23 16,-1 2-20-16,-1-1 0 0,-1 2 34 0,-6 7-16 16,1 1 2-16,-4 1-22 0,1-1-15 15,-2 1-1-15,2 1-2 0,-1-1 0 0,1 2 35 16,1 1-6-16,1 0-6 0,-1 1-1 15,1 0 7-15,1 0-6 0,1 1 21 0,4 1-4 16,-4-1-6-16,4 0-8 0,-1-1 12 0,2 1-32 16,3 3 24-16,-1-4-6 0,2-7-23 15,0 7 17-15,0 1 20 0,0 0-17 0,0 1 9 16,11 18-16-16,-4-21-11 0,-1-1 13 0,2 1-5 16,-1 0 1-16,0-4-17 0,2 0 0 15,-2 1 10-15,0-7-40 0,-1-1-9 0,1-1 3 16,0-2-102-16,-1-1-47 0,-2 0-37 0,-4-2 21 15,0 0-263-15,9 0-12 0,-9 0 33 16,22-17 34-16,-15 9 25 0,-2-7 28 0,1-2 10 16,-2 1 17-16,2-4 25 0,0-3-1 0</inkml:trace>
  <inkml:trace contextRef="#ctx0" brushRef="#br0" timeOffset="24118.2497">10905 4853 553 0,'5'-6'424'0,"-3"1"-47"16,-1 1-49-16,0 0 23 0,0 0-33 15,3 2-58-15,-4-3-1 0,2 4-29 16,0-1-58-16,1 1 15 0,0-1-37 0,0 2-10 16,1 0-11-16,0 4-12 0,8 4-9 0,0 1 0 15,-2 1-32-15,3 3-29 0,-3 1 14 0,4 0 2 16,-4 6-13-16,2-3 0 0,0 0-6 15,-2 1-1-15,1 0-6 0,0 1 0 0,-1-1-8 16,-1 1-8-16,-2-1 6 0,2-1-3 16,0 1 6-16,-2-2-7 0,1 2-7 0,-2-4 7 15,-1 1-24-15,3-1-22 0,-3-1 3 0,3 0-55 16,-5-6-15-16,2 0-60 0,-2-2-18 0,-2-2-25 16,-1 0-42-16,1-2 20 0,1-1-110 15,-2 0-93-15,0 0-22 0,-1-4 28 0,-2 1 40 16,3-1 25-16,0 0 25 0,-3-2 15 0,1-1 8 15</inkml:trace>
  <inkml:trace contextRef="#ctx0" brushRef="#br0" timeOffset="24439.2132">11167 4928 370 0,'0'-7'453'0,"0"2"-59"0,0 0-49 15,-1 0-44-15,1 2 54 0,0-3-33 16,0 3-43-16,-3 0-20 0,3 0-35 0,-1 0-26 15,1 0-20-15,0 1-12 0,0 2-23 16,0-1-15-16,-2 2-16 0,0 1-31 0,0 1 6 16,-2 1 2-16,-4 8-19 0,-1 1 7 15,-4 1-10-15,5 1-6 0,-7 1-15 0,2 0-5 16,-3 3 3-16,2 0-2 0,-2-2-11 0,1 0-2 16,-2 0 3-16,2 3-6 0,-2-6-9 15,4 1 13-15,-1 0-10 0,1 0 7 0,1-2-26 16,0-2-4-16,3 0-33 0,2-3 4 0,1-2-73 15,1 0 9-15,2 0-48 0,0-4-16 16,-1 1-21-16,0-2-56 0,4-1 20 16,0 0-277-16,0 0 16 0,0 0 60 0,-10-12 20 15,10 9 18-15,-2-3 9 0,7-10 43 0,-5 9 25 16,0-6-24-16</inkml:trace>
  <inkml:trace contextRef="#ctx0" brushRef="#br0" timeOffset="24903.712">11355 4697 536 0,'3'-3'423'15,"1"0"-79"-15,-1 0-46 0,0 1 53 16,1 0-32-16,-2 0-15 0,-1 0-69 0,1 1-38 16,2 1-2-16,-2-1-20 0,1 0-48 15,-1 2 4-15,0 0-18 0,3 2 2 0,5 6-22 16,-2-2-21-16,3 6 11 0,2 3-3 0,-2-1-17 16,2 6 0-16,2-2-13 0,-2 2-9 15,-4 0-7-15,2 2 14 0,-1 1-12 0,2 2-14 16,-2 0 6-16,-2 1 8 0,0 2-18 15,0-1 2-15,-2 1 5 0,-1 0 2 0,0 2-4 16,-5-2 0-16,0-15-20 0,0 8-4 0,0 3 21 16,-19 24-4-16,13-28 1 0,-5 1 9 0,1-5-6 15,-2 1-4-15,0-3-5 0,-1-1-4 0,1-3-6 16,0 2 12-16,-1-1 2 0,1-4-2 16,2-3-20-16,3-1-4 0,1-1-8 15,0-2-6-15,1 3 3 0,1-4-105 0,4 0-19 16,0 0-48-16,0 0-52 0,-15-13 23 0,13 8-278 15,2-2 33-15,-2-10 34 0,2 7 30 16,0-5 32-16,0-4 0 0,0-1 71 0,21-24-8 16,-12 21-16-16</inkml:trace>
  <inkml:trace contextRef="#ctx0" brushRef="#br0" timeOffset="25252.8682">11985 5017 707 0,'2'-2'366'0,"-1"0"-34"16,0 0-28-16,1 0-22 0,-1 0-37 15,1 1-28-15,1-1-10 0,0 1-22 0,1 1-21 16,0-1-18-16,3 1-16 0,1 1-11 15,0-1-22-15,5 0-11 0,5 0-9 0,16 10-26 16,-17-6-5-16,3 1-4 0,-1 0 24 16,0-3-23-16,-2 1 6 0,0 1-3 0,-3-2-5 15,-3-1-5-15,8 0-2 0,-7 0-13 0,-1-1-1 16,-1 0 16-16,-1 0-4 0,-9 0-3 0,6 0-1 16,2 0-4-16,-1 0-78 0,3 0-40 15,9-15-45-15,-13 9-79 0,0-1 19 0,-3 1-280 16,-3 1 50-16,2-3 16 0,-2 0 26 0,-11-15 26 15,2 11 25-15,-2-1-21 0,2-2 5 16</inkml:trace>
  <inkml:trace contextRef="#ctx0" brushRef="#br0" timeOffset="25640.5149">12194 4836 858 0,'-2'0'313'0,"0"-1"-36"0,2 0-33 16,-2 1-9-16,2 1-31 0,-3 0-37 0,4 1-2 15,1 1 0-15,-2 1-2 0,0-1-43 0,0 3-11 16,0 0-23-16,0 0 17 0,0 1-25 16,0 1 43-16,0 2-35 0,0 5-40 0,0 2 12 15,0 1 5-15,0 1-24 0,0 2 16 0,0-1-15 16,0 1-4-16,0-1-5 0,0 1 14 15,0 1 0-15,-10 21-8 0,10-21 4 16,-4 0-14-16,-1-2 1 0,3-1-4 0,-2 2-1 16,1-2 5-16,0-2-14 0,1 3-10 0,-1-5 1 15,1-2-1-15,-1-3 0 0,1-2 32 0,0 0-2 16,1-1-20-16,1 0-1 0,-2-2-7 0,2 1-6 16,0-1 14-16,0 1-24 0,-2-3-12 15,2 0-47-15,-2-1-16 0,2 1-27 0,-2-3-63 16,2 0 16-16,0 0-320 0,0 0 21 15,0 0 65-15,-5-10 0 0,5 7 27 0,-2-3 3 16,2-1 18-16,-2 0 43 0</inkml:trace>
  <inkml:trace contextRef="#ctx0" brushRef="#br0" timeOffset="26508.123">12825 4773 933 0,'0'-1'345'0,"3"1"-43"0,-3-1-29 0,2 0-56 16,-2 1-29-16,1 1-45 0,-1 0-2 15,2 0-7-15,-2 4-7 0,2-2-34 0,0 2 1 16,-2 1 0-16,4 11 6 0,-2-3 30 0,-1 4-13 16,-1 2-11-16,2 1-21 0,0 1-4 0,-2-10-9 15,0 3-8-15,0 6-16 0,0 0-24 16,0 3-3-16,0 1-1 0,0-1 31 0,0 1-3 15,0-1-8-15,0 0-11 0,0-2-5 16,0 0-2-16,0-1-1 0,0-2 35 0,0-2-9 16,0-3-15-16,0-1-11 0,0-4-5 0,0 0-2 15,0-2-1-15,0-1 21 0,0-6 14 16,0 7 14-16,0-7 13 0,0 8 27 0,0-8 18 16,0 6 7-16,0-6 3 0,-5 10-5 15,3-10-5-15,2 0-21 0,0-2-3 0,0-1-5 16,0-1 24-16,0 0-2 0,0-2-6 0,2 0-15 15,1-12-18-15,3 0-3 0,-1 1 21 16,2-3-37-16,4 4-8 0,0-1-4 16,0 0 1-16,1 1-6 0,2 2-8 0,-1 3 4 15,-1-2-1-15,1 4-16 0,-3 3 12 16,6-1-20-16,-5 3 22 0,-2 2-29 0,1 1-9 16,-10 1 8-16,13 0 7 0,3 0-10 0,15 19 11 15,-15-7-23-15,-2-1 9 0,-1 0-21 0,0 5 15 16,-1 0-11-16,-2 0-17 0,-3 2 1 15,0 0 13-15,-2-1-23 0,-1 2 14 0,-2 2-2 16,-2-14-20-16,0 5 16 0,0 1-8 16,-13 14-5-16,2-10 11 0,0-4 0 0,-1-2 14 15,-4-2 2-15,-2-2 8 0,1 2 0 0,-2-5-13 16,2 0 26-16,-4-2 5 0,1 0-12 0,11-2 20 16,-4 0-14-16,-1 0 18 0,-1 0-8 15,-1 0 13-15,-9-10 1 0,18 8 5 0,-1-1 9 16,1 0 19-16,2 0-9 0,0 0-17 15,-8-2 13-15,5 2-7 0,2-1 33 16,2 0-25-16,-3 1-11 0,3 0-8 0,2 3-9 16,0-2 13-16,0 1 3 0,-1 0-5 0,1 1-23 15,-1-3 20-15,3 3-17 0,-4-2-9 0,4 2-40 16,0 0-23-16,0 0-24 0,0 0-39 16,0 0-31-16,0 0 16 0,0 0-117 0,0 0-32 15,-3-11 27-15,3 9-318 0,1 1 40 0,1-1 37 16,0 0 32-16,0 1 43 0,1-2 45 15,0 2 47-15,1 1 8 0,0 0 3 0,0 0 12 16,1 1 7-16</inkml:trace>
  <inkml:trace contextRef="#ctx0" brushRef="#br0" timeOffset="26933.8037">13297 5648 477 0,'3'5'255'0,"-1"-2"-14"0,-2 1-29 0,0 0 0 16,0 1-12-16,0-1-28 0,0 1-26 15,0-2 15-15,-2 1-19 0,1-1-21 0,-1 1-15 16,-2-1-14-16,-1 0-11 0,2 0-6 0,1-1-4 15,-2 1 2-15,-2 0-7 0,1-1-39 16,-2-2-75-16,0 0-64 0,-2 2 11 0,9-2 8 16,-11 0-354-16,-3 0 25 0,-21-16 27 0,14 5 22 15,-1 0 9-15</inkml:trace>
  <inkml:trace contextRef="#ctx0" brushRef="#br0" timeOffset="51189.5505">14414 6384 262 0,'0'0'272'0,"0"0"-39"0,0-15-25 0,0 15-11 15,0 0-15-15,13-25-21 0,-14 22-22 0,1-2 7 16,-1 3-21-16,-2-1-34 0,1 0-12 16,-1 0 7-16,1 1-5 0,-2 0-28 0,0-2 11 15,1 3-16-15,-4-2 13 0,1 1-13 0,-1 2-23 16,-11-4 5-16,2 1 13 0,8 3 6 15,-4 0-14-15,-3 0-20 0,-3 0 17 0,0 0 7 16,-2 0-1-16,1 0-33 0,-17 13 29 0,17-8-17 16,0 0-8-16,-1 2 16 0,2 0-7 0,0-1 8 15,1 0 11-15,-2 1-7 0,3 2 12 16,-1-1-5-16,3-1-21 0,0 2 8 0,2 0 9 16,-3 2-8-16,0 1 14 0,1-3-25 0,4 4 29 15,-3 1-30-15,0-2 4 0,5 1-5 16,1 0 6-16,0 2 8 0,5-4 9 0,-1 0 13 15,1-1-13-15,2 8 26 0,0-18-8 0,0 14 10 16,14 14-43-16,-9-14 13 0,1 1-27 0,5 1 11 16,1-3 2-16,-1-2 16 0,0 4-10 15,5-4 0-15,-1-1-9 0,5 1 5 0,1-1-5 16,-3-4-20-16,4 0 24 0,1 4-3 16,-1-3 0-16,2-2-26 0,1 0 28 0,-2-3-4 15,2 1 20-15,-1-3-37 0,1 2 37 0,-11-2-28 16,3 0-2-16,4 0 18 0,2 0-27 15,21-14-11-15,-19 9 12 0,-3-3 2 0,0-1 7 16,-1 1 0-16,-2-4-13 0,0 0-12 0,-1-1 4 16,-1-2 23-16,2 0-8 0,-6-2-6 0,-3-1 2 15,3 0 6-15,-5-4-19 0,-2-1-8 16,-2 4 11-16,-2 1-5 0,-2 9 15 16,0-4-20-16,-13-18 9 0,4 12 18 0,-2 2-8 15,-3 3 37-15,-2-1-52 0,-4 4-6 16,0-1 22-16,0 0 14 0,-1 0-5 0,-2 4 14 0,6 2-31 15,-4 0-9-15,1 0 7 0,-3 5 11 0,4-5-13 16,6 6 19-16,1-2-8 0,1 2 5 16,11 0-12-16,-8 0 18 0,-15 10-19 15,12-5 20-15,3 0-6 0,-1 8-2 0,-2-4-12 16,4 1 26-16,1 3-3 0,3-1 23 0,1-5-41 16,0 3 6-16,2 6 27 0,0-6 27 0,0 2-21 15,0 3-7-15,0 0 10 0,13 19-22 16,-5-18 3-16,3 1-5 0,-3 3-1 0,0-5 36 15,1 5-3-15,3-2-6 0,-2 1 6 16,-1 1-4-16,2-1-31 0,-2 0 6 0,0 1-11 16,-2 0 0-16,-3-2 2 0,2 3 11 0,-4 2 2 15,-1-4-2-15,2 5-2 0,-3-14 0 16,0 5-2-16,0 2-6 0,0 2 0 0,0 0 0 16,0-1 19-16,-16 17-11 0,13-18-2 0,-3-4 0 15,4-1 1-15,-2-3-10 0,1-2 0 16,3-7-28-16,0 6 4 0,0 1 32 0,0-7-6 15,0 7 0-15,0-7-41 0,0 7-6 0,0-7-37 16,-10 12-12-16,9-12-29 0,0-2-58 16,0 0-51-16,1-3 23 0,1 0-257 0,1 0 18 15,5-10 43-15,1-2 25 0,-2 3 28 0,3-1 12 16,5-3 30-16,-1 4 8 0</inkml:trace>
  <inkml:trace contextRef="#ctx0" brushRef="#br0" timeOffset="51573.3165">14849 6780 746 0,'6'-4'331'0,"-2"2"-47"0,0 0-13 15,0-1-27-15,-2 1-15 0,-1 2-11 0,0-1-26 16,2 1-20-16,-3 0-23 0,4 0-16 0,-3-1 1 15,1 1-22-15,0 0-12 0,-1 1-24 16,2 0 8-16,-3 0-31 0,2 3-13 0,1 0 35 16,-1 1-33-16,-1 0 11 0,1 1-26 0,0 0 21 15,-2 2-32-15,4 8 13 0,2 0-17 0,-4 2 31 16,-2-10-20-16,0 3 2 0,0 3 12 16,0 0-43-16,0-1 23 0,0-1 12 0,0-2-28 15,0 5 17-15,0-1 13 0,0-2-18 16,0 0-18-16,0-2 0 0,0-1 3 0,0-2 16 15,0 1 15-15,0-2-2 0,0-6-49 0,0 7-16 16,0-1-32-16,0-6-27 0,0 7-29 16,0-7-51-16,-12 8 17 0,10-8-307 0,1 0 19 15,0-4 48-15,-1-1 7 0,2-1 45 16,-1 0 46-16,-2-15 17 0,3 1 9 16</inkml:trace>
  <inkml:trace contextRef="#ctx0" brushRef="#br0" timeOffset="52004.7863">15298 6460 897 0,'3'-6'318'0,"-3"2"-27"15,0-1-40-15,0 2 17 0,2-1-22 16,-2 0-29-16,0-1-55 0,2 4-8 0,-1-2-13 16,-1 0-6-16,0 1-12 0,1 1-35 0,0-1 5 15,-1 0-38-15,0-2 19 0,1 4-16 16,-1 0-7-16,-1 2-10 0,1-1-7 0,-3 2 2 16,1 2-18-16,0 1 14 0,-2 10-25 15,-4-1 44-15,5 0-21 0,-1 0-17 0,-2 3 8 16,5 0 2-16,-1 1-15 0,-1 1-14 15,-2 0 30-15,3 0-31 0,0 0 21 0,0 0 6 16,1 2 9-16,1-13-26 0,0 6 22 0,0 2 19 16,12 18-15-16,-8-16-18 0,2-2 5 15,0-1-14-15,2 0 28 0,1 1-30 0,-1-3 18 16,2-2-30-16,1 2 6 0,0-3-2 0,1-1-44 16,-1 0-32-16,-4-5-36 0,-1-2-27 0,-1 0-61 15,-5-3 18-15,0 0-262 0,8 0 27 0,-8 0 6 16,14-12 39-16,-4 1 43 0,-7 1 24 15,4-3 10-15,-2-2 10 0</inkml:trace>
  <inkml:trace contextRef="#ctx0" brushRef="#br0" timeOffset="52293.4518">15516 6644 433 0,'2'-2'379'0,"1"-1"-53"0,-1 0-49 0,1 1-2 15,2-1-32-15,-1 0-23 0,2 2-27 0,1-1-22 16,0 1-11-16,1 1-16 0,6 0-26 16,0 0-10-16,4 0-15 0,19 15 2 15,-19-11-29-15,-2 6 9 0,1-3-23 0,-2 2 13 16,1 3 9-16,-1-3-21 0,-2 2-24 0,1 1 33 16,-1 3-29-16,2-1-5 0,-5-2 4 0,4 1 21 15,-2 0-33-15,0-1-25 0,-4-1 25 0,2 1-10 16,-3-2-1-16,0-1-55 0,-4-3 4 15,1 0-53-15,-1-3-26 0,1 1-54 16,-1 0 17-16,-1-2-136 0,-2-2-91 0,0 0-33 16,1 0 32-16,-1 0 31 0,0 0 33 0,0-9 26 15,0 6 12-15</inkml:trace>
  <inkml:trace contextRef="#ctx0" brushRef="#br0" timeOffset="52554.6117">15935 6661 775 0,'2'-8'338'0,"0"-1"-27"0,-4 4-36 0,2 1-7 15,2-2-14-15,-1 2-30 0,-1 3-26 0,0 0-23 16,0-3 14-16,0 2-11 0,1 2-22 0,-1-1-19 16,-1 1-27-16,-2 0-15 0,0 1 1 15,0 3-10-15,-6 7-48 0,-3-2-5 16,0 3-2-16,-1 1-3 0,-1-3-4 0,3 4-2 16,-6 1 32-16,0 0 15 0,-1 0-35 0,1 1 14 15,0 0-9-15,0-2-3 0,-1-1 3 0,4 2-5 16,-1-2-3-16,2-5-3 0,1 3-96 15,1-2-3-15,0 0-24 0,1-4-15 0,3 0-53 16,0-1-37-16,1-4 19 0,6 0-216 16,0 0 30-16,0 0 30 0,-8 0-48 0,0-10-4 15,11 4 24-15,-2-1 21 0,7-11 47 0,2-3-1 16</inkml:trace>
  <inkml:trace contextRef="#ctx0" brushRef="#br0" timeOffset="52892.0095">16003 6493 293 0,'9'-4'364'0,"-3"0"-65"15,-2 3-38-15,-1-2-31 0,3 1-13 0,-2 2-12 16,0-1-41-16,1 1-20 0,0 0 7 0,-1 1 3 16,-4-1-53-16,18 15 16 0,-8 0-9 15,2-3-10-15,0 3-17 0,-2 2 1 0,3 2 10 16,-5 0-8-16,0 1-8 0,-1 1-17 0,1 0 13 15,-6-1 8-15,2 1-32 0,1 2 7 16,1 1 18-16,-3-4-46 0,-3 5 0 0,2-2 11 16,0-4 23-16,0 1-22 0,-1-1 13 0,-1-8-37 15,0 2-14-15,-15 18 16 0,11-15 11 16,0-1-6-16,-2-1-11 0,-1 0-1 0,2-3-32 16,-2 3 12-16,1-5-21 0,-1-2 6 15,2-1-43-15,1-2-14 0,-1-2-58 16,0-1-56-16,1-1 19 0,4 0-289 0,0 0 34 15,0 0 64-15,-7 0 15 0,-4-13 18 0,9 8 10 16,2 1-12-16,0 0 60 0</inkml:trace>
  <inkml:trace contextRef="#ctx0" brushRef="#br0" timeOffset="53170.7018">16469 7189 452 0,'2'3'364'0,"-2"2"-71"0,0-3-25 0,0 2 8 15,-2-1-51-15,0 0-3 0,-1 4 31 0,-7 1-30 16,-1 0-26-16,-3 0-30 0,1 3-57 0,-1-5 14 16,-2 2-17-16,0-1-20 0,1 1-9 15,1-4 3-15,-3 2-2 0,1-1-17 16,0 0-31-16,-1 0-17 0,2 0-12 0,0-1-60 15,3-1-39-15,0-3-72 0,2 3 16 0,10-3-159 16,-8 0-130-16,0 0 47 0,-13-11 4 0,12 6 26 16,1-2 24-16,-2-9 13 0,5 2-2 0</inkml:trace>
  <inkml:trace contextRef="#ctx0" brushRef="#br0" timeOffset="54055.5725">17684 6609 456 0,'2'-6'308'0,"-1"-1"0"0,0 0-35 16,0 0-28-16,0 0-23 0,-1 1-25 0,0 1-39 16,0 5-1-16,0 0-9 0,0-14-24 0,-11-8-11 15,5 15-20-15,1 0-9 0,-7 2-1 0,3-2-11 16,1 3-25-16,-5-2 11 0,2 2-1 15,0 0-34-15,2 4-3 0,-2 0 10 0,-2 0-19 16,-22 10 7-16,16-4 5 0,0 3 5 0,1-1 3 16,-3 3-18-16,2 0-1 0,3 0 9 15,-3 4-6-15,4-1-14 0,1 2-9 0,-3 0 25 16,2 4-8-16,2-1 10 0,2 3-3 16,3-2-13-16,1 1 24 0,3 0-23 0,-1-2 7 15,5-8-15-15,0 6 10 0,0 0-13 16,15 24 27-16,-2-21-8 0,1-4-26 0,4 0 21 15,0-1 16-15,3-2-27 0,3 0 0 0,0 2 18 16,1-3-4-16,3-2-22 0,0-1 35 0,-1-1-14 16,2-2 6-16,0-1-3 0,5-1-8 0,-3-2 13 15,-16-2-1-15,7 0 18 0,3 0-12 16,25-18 9-16,-25 8 12 0,0-2-13 0,-1-1 8 16,-2-3 4-16,0-2-4 0,-5-1 15 0,3 0-5 15,-6-2-6-15,-3-1 3 0,2-3 20 16,-6 1-12-16,-3-1 16 0,-3 3-17 0,-1 11-7 15,0-7-5-15,-11-19-27 0,-2 17 4 16,0 1 15-16,-1-1 2 0,-2 2-6 0,0 2-7 16,1 3-5-16,2 1 30 0,0 1-31 0,2 3 8 15,-4 3-35-15,7-1 30 0,2 2-18 0,1 2-15 16,-2 0 18-16,0 2 23 0,7 0-25 16,0 0 9-16,-22 11-26 0,10 0 22 15,-1 1 11-15,2 3-4 0,1 0 1 0,0 3 1 16,0 0 0-16,4 1-2 0,-2 2-28 0,2 0-17 15,0 1 44-15,1 2-9 0,1 0-14 0,2 1 7 16,-1 0 18-16,2 1 7 0,1-12-14 0,0 7-2 16,0 1-13-16,0 2 31 0,0 2-20 15,0 0 11-15,0-1-26 0,6 0 22 0,3 24-7 16,-6-27 11-16,-2-1-26 0,1-1 0 0,0-3 12 16,-1 2 12-16,1-2 8 0,-1-3-12 0,0-3-5 15,0-2-14-15,0-2 31 0,1 1-10 0,-2-4-17 16,0-4-6-16,0 0 2 0,0 7-85 15,0-7-2-15,0 6-57 0,0-6-42 0,0 0 18 16,9 6-241-16,-7-9-55 0,-1-2 21 16,2 1 44-16,5-11 12 0,0-3 40 0,3-1 29 15,3-2 19-15,-4 0 16 0,8 4-14 0</inkml:trace>
  <inkml:trace contextRef="#ctx0" brushRef="#br0" timeOffset="54457.8223">18173 6967 269 0,'6'-1'433'15,"-1"-2"-42"-15,1 1-104 0,-1 0 18 16,0 2-43-16,0-3-11 0,2 3-14 0,-1-2-32 16,0 1-57-16,-1 1 18 0,1-1-49 0,3 1 18 15,-2 0-17-15,-7 0-11 0,11 0-23 0,16 9-1 16,-14-1-8-16,0 0-37 0,1 4 8 15,-8-2-22-15,0-3 30 0,-3 0-5 0,4 6-6 16,-6-1-36-16,-1-12 0 0,0 15 18 0,-13 12 0 16,3-15-3-16,-2 3-2 0,-1-3-24 15,-1 1 33-15,3 2 1 0,-4-8-12 0,0 4-1 16,1 1-4-16,2-1-6 0,1-3 11 16,1 2-1-16,3-3-2 0,2-1-1 0,-1-1-21 15,2-4 4-15,2 3-8 0,0 0 11 16,0-1 16-16,1-1-12 0,0 1-2 0,1-1 37 15,0-2-4-15,0 0-4 0,0 0-4 0,13 6-38 16,-4-6 23-16,-1 0-3 0,14-3-1 0,-11 3-28 16,22-10-28-16,-12 5-21 0,2-4-43 0,-2-4-46 15,4 7 16-15,-6-9-186 0,2-1-144 16,1 1 37-16,1-2 60 0,2-2 29 0,-3-3 21 16,3 0 25-16,2 0 17 0,0 1-16 15</inkml:trace>
  <inkml:trace contextRef="#ctx0" brushRef="#br0" timeOffset="54854.9748">19024 6653 816 0,'0'-5'328'0,"1"0"-32"0,-1 2-16 16,0-1-48-16,1 2 7 0,-1 0-32 15,0 1-1-15,0-2-59 0,0 0-32 0,-1 2 13 16,1 0-32-16,-1 1 6 0,1 0-24 0,-2 0-4 16,1 1 19-16,-4 0-29 0,1 2-14 0,-7 5-13 15,-2 4 11-15,-2 0-20 0,1 4-15 16,-3 0 25-16,-1-1-27 0,1 1 5 0,2 3-7 16,0-2 29-16,0 2-3 0,0 0 13 0,0 1-25 15,3 1 4-15,0 0 23 0,-2 1-41 0,3 0-3 16,2 2 9-16,-1 3 17 0,5 0-8 15,1 2-2-15,2-3 17 0,2-13-36 0,0 5 14 16,13 25 6-16,-3-19 3 0,2-2-4 16,1-1-1-16,3 1-2 0,1-7-2 0,0 2-21 15,1-2-52-15,1 0-38 0,1-4-26 16,2-5-28-16,0 2 15 0,-3-4-263 0,0-2-60 16,-9-2 38-16,2 0 30 0,20-18 22 0,-18 5 25 15,-2 2 20-15,-2-3 17 0,0-5 25 16</inkml:trace>
  <inkml:trace contextRef="#ctx0" brushRef="#br0" timeOffset="55142.5631">19097 6856 403 0,'3'-3'368'0,"-1"-1"-70"0,2 2-49 0,1-1-8 16,-1 1-16-16,1 2 0 0,0 0-48 15,2 0-8-15,9 5-40 0,0 1 23 0,2 2-41 16,-2 3 7-16,4-1-27 0,-4 2 13 0,-1 4-26 16,2-1 5-16,-3 1-6 0,3 2-26 0,-6 0 5 15,1-2-16-15,2 2-8 0,-1 2-10 16,-1-4 15-16,-1 0-8 0,0 2 13 0,1-6-8 16,-3 1-31-16,-1-2-25 0,-1-3-19 15,1-2-7-15,-4-1-27 0,0 0-11 16,-3-3-63-16,3 0 15 0,-1-2-145 0,-3 0-119 15,0 0 1-15,0 0 11 0,5-10 25 0,-4 3 57 16,1 1 1-16,0-13-27 0</inkml:trace>
  <inkml:trace contextRef="#ctx0" brushRef="#br0" timeOffset="55336.9811">19455 6985 229 0,'-1'-6'305'16,"1"1"-43"-16,0-2-45 0,0 3-39 0,-1 1-19 16,0 2 2-16,-1-1-8 0,-3 1 21 0,1 1-30 15,-7 7-3-15,-2-3 0 0,-1 3 3 16,0 3-12-16,-4-3-8 0,4 5-32 0,-6-4-5 15,0 7-4-15,-2-6-7 0,1 5 24 16,-2-4-39-16,2 0-5 0,-1 1 3 0,1 1-30 16,-3-1-16-16,1-1-43 0,-1-1-33 0,3 0-56 15,4-4 9-15,0-1-218 0,0-1 24 16,6-2 25-16,11-1-88 0,-9 0 24 0,1 0-18 16,8 0-13-16,-7 0-6 0</inkml:trace>
  <inkml:trace contextRef="#ctx0" brushRef="#br0" timeOffset="55753.538">19616 6670 419 0,'7'2'274'0,"8"4"-33"0,-1-3-58 0,2 4-1 15,-4 2-31-15,1 1-6 0,2 5-12 16,-2 2-6-16,0 3-20 0,-2 0-17 0,-2 4 3 16,-1 2-20-16,-1-1 12 0,-3 3-6 0,2 3-6 15,-4-2 5-15,-1 1-7 0,-1-17 7 16,0 9-9-16,0 5 5 0,-11 27-18 15,6-25 2-15,-2-2 8 0,-3-1-2 0,-1-2 6 16,1-1-19-16,-3-2 19 0,-2-5-31 0,2 4 5 16,-4-3 4-16,3-2-9 0,-2-1 3 15,1-2-10-15,0-1-8 0,1 0 0 0,0-7 1 16,1 4-10-16,-2-2-16 0,6 0 2 0,-3 1-26 16,5-4-37-16,7-3-31 0,-6 0-85 0,6 0 17 15,-8 0-270-15,-3-13 46 0,10 9 14 0,0-4 4 16,1 2 23-16,9-9 18 0,-4 0-7 15</inkml:trace>
  <inkml:trace contextRef="#ctx0" brushRef="#br0" timeOffset="56155.3603">20432 7566 631 0,'-2'3'218'0,"-1"2"-32"0,-1-4-20 0,-1 3-22 15,2-1 6-15,-7 7-50 0,-2-2-9 16,-2-2 4-16,4-1-21 0,3-1-43 0,1-1-5 15,0 1-137-15,2-4-106 0,-3 0-90 16,7 0 0-16,0 0-8 0,0 0 2 0</inkml:trace>
  <inkml:trace contextRef="#ctx0" brushRef="#br0" timeOffset="56269.7447">21263 7397 254 0,'8'0'323'0,"0"0"-29"0,-1-2-56 0,10-1-26 15,-5-1-12-15,1 2-28 0,1-4-47 0,1 0-73 16,1-1-15-16,-2 1-74 0,0-1 5 15,-4 2-253-15,4-2-38 0,-4-3-6 0,2 2 10 16,-2 4-2-16</inkml:trace>
  <inkml:trace contextRef="#ctx0" brushRef="#br0" timeOffset="56502.2958">21868 7332 487 0,'6'0'329'0,"-2"2"-79"0,3 0-3 0,-3-2-33 16,0 3 0-16,1-1-30 0,0-1-37 16,-1 1-15-16,0 0 3 0,1-1-12 0,-1-1-33 15,0 2-33-15,-1-2-39 0,-3 0-51 0,0 0 3 16,0 0-322-16,0 0-12 0,0 0 17 0,15-11 18 15,-15 7 24-15,-1-2 27 0</inkml:trace>
  <inkml:trace contextRef="#ctx0" brushRef="#br0" timeOffset="57737.4797">23683 6706 614 0,'-11'-9'230'0,"1"3"-23"0,3 0-34 16,0 0-21-16,-5-1-15 0,1-2 15 15,2 3-26-15,0 2-24 0,-5-2-11 0,-1 1 11 16,-1 1-23-16,-3 1-9 0,1 0 6 15,-3 0-19-15,1 2 8 0,-2 1-18 0,-1 0 1 16,12 0 15-16,-7 0-27 0,-22 11 15 16,17-6-8-16,0 1-10 0,1 3-14 0,1-1-4 15,2 1 17-15,2 0-13 0,0 1 9 0,4 4 6 16,-2-3 0-16,4 4-15 0,3 0 9 0,3 2 25 16,-1-2-16-16,2 3 19 0,2-1-25 15,2-7 15-15,0 3 1 0,12 20 17 0,-4-13-31 16,1-2 2-16,3 1 15 0,-1-2-9 0,7 2-14 15,-3-1 19-15,2-3-35 0,3 2 44 16,-1-2-26-16,1-3-7 0,5 1 18 0,-3-2-29 16,0-1-14-16,0-3 32 0,2 5-12 0,1-5 6 15,1 0-25-15,-1-3 9 0,0 0-5 16,-3-1 3-16,1-2 17 0,6 1 1 0,-18-2 4 16,29-10-31-16,-14 3 51 0,1-1-24 15,-4-2-23-15,1-2 20 0,-6-2-2 0,5-2 3 16,-2-3-31-16,-3-2 1 0,-1 2 0 0,-3-3 30 15,-1 0-29-15,-4 0-2 0,0-6 15 16,-4 1 19-16,0 0-17 0,-5 14-17 0,0-8 31 16,-12-22-21-16,3 19 6 0,-2 1-14 0,-2 1 26 15,2 1-37-15,-8 3 27 0,2-1-19 0,-2 4 50 16,2 3-13-16,0-3-27 0,-2 5 30 16,3-1-26-16,-1 3-21 0,2 3 12 0,1 2 6 15,-2 2-13-15,3 1-5 0,13 0 7 0,-13 0-16 16,-14 16 41-16,14-6-26 0,-1 2 5 0,2-1 15 15,-1 7-21-15,1-1 19 0,3 0-12 16,2 4-13-16,-2-2 7 0,2 3 24 0,3-2-5 16,1 2 12-16,3-11-17 0,0 9 6 0,0 3-6 15,0 0-2-15,0 3 2 0,0 1 15 16,10 26 1-16,-6-23 15 0,1-5-29 0,-1 2-8 16,2-1 0-16,0 0 1 0,-2 2 36 15,0 0-10-15,1-3 4 0,-2 0-3 0,2-3-18 16,-3-2 7-16,-2-10-4 0,0 7 9 0,0 2 1 15,0-1-15-15,0 1-1 0,0 0 1 16,0-1 0-16,0-3-2 0,0-1-19 0,0-1 25 16,0-4-1-16,0-1 21 0,0 0-3 0,-8 4-22 15,8-6-31-15,-1-2 41 0,0-1-50 0,1 1-12 16,0 1-27-16,-1-3-32 0,0-1-32 16,1-1 14-16,2 0-222 0,-2-1-113 0,2-4 19 15,-1-1 24-15,2-8 60 0,1-3 29 0,2 1 37 16,2-4-9-16,0-1 9 0</inkml:trace>
  <inkml:trace contextRef="#ctx0" brushRef="#br0" timeOffset="58539.155">24059 7067 844 0,'3'-4'286'16,"0"1"-36"-16,1 2 3 0,-1-2-53 15,-1 2-40-15,0-1 5 0,0 1-36 0,-1 0-19 16,1 1-2-16,2 0-2 0,0 2-10 0,-3 1-2 15,2 2-28-15,4 8 7 0,-3-1-11 16,0 2 5-16,-3-1-11 0,1 3-11 0,3-1 5 16,-5-3-24-16,0-12 5 0,0 11 21 0,0-3-8 15,0 1-25-15,0-1 13 0,0 6 5 16,0-3 12-16,0-2-48 0,0 0 1 0,-11 5 11 16,11-14 1-16,0 0 5 0,0 0-21 0,0 7 23 15,0-7 31-15,0 5-19 0,0-5-5 16,0 0 25-16,0 9-3 0,2-11-31 0,0 1 17 15,1-3-5-15,5-6-3 0,5-4 11 16,-1 3-18-16,-1-1 3 0,1 0-2 16,-2 0 31-16,-2 5-4 0,0 2-6 0,3-6-3 15,-4 7-48-15,0 2 1 0,2-2 1 0,-2 1 23 16,-2 2-11-16,-1 1 0 0,2 0-3 0,-6 0 14 16,0 0-25-16,7 0 0 0,10 19 2 15,-6-8 14-15,-3 1 8 0,2 0-24 0,-5 3 9 16,-3-7 15-16,1 9-9 0,2-6 7 0,-5 1-25 15,1-4 17-15,1 0-3 0,-2-8-21 16,0 7 0-16,0-2 3 0,0-5 33 0,0 9-45 16,0-2-11-16,0-7 30 0,-11 15 17 15,9-14-10-15,1 3 26 0,0-2-2 0,0 1-3 16,1-3 0-16,0-2 45 0,0-1-25 0,1 1-3 16,3-1 14-16,6-8-33 0,-1-1 27 0,4-4 6 15,2 1 5-15,-2-1-20 0,0 5 15 16,1-1-6-16,0-1 11 0,-2 5-19 0,-1 0 13 15,-1 1-3-15,-3 4-5 16,1 3-17-16,-3-2 4 0,2 1-25 0,-7 1 16 0,0 0-10 16,9 0 3-16,-3 0-4 0,6 11 22 15,0-1-23-15,-3 2 7 0,-2-3-13 0,3 2 13 16,-3 1-14-16,-2 1 14 0,0-4-7 0,-2 0-6 16,1-1-6-16,-1 0 7 0,-1 0-22 0,0-2-36 15,-1-1 7-15,1 0 6 0,0-1-82 0,-1 1-33 16,0 0-19-16,0-4-22 0,-1 1-17 15,0 0-28-15,2-2 21 0,-2 0-279 0,0 0 47 16,0 0 32-16,0 0 29 0,7-10 50 16,6-4 28-16,-6-5-7 0,2-1 23 0,3-1-15 15</inkml:trace>
  <inkml:trace contextRef="#ctx0" brushRef="#br0" timeOffset="58918.6765">24970 6794 499 0,'7'-13'324'16,"-1"0"-36"-16,-2 4 12 0,-1 2-20 0,4 0-36 15,-5 4 3-15,-1-3-28 0,1 4-27 16,-1 0-17-16,0-2-21 0,2 4-23 0,-3-3 11 16,0 3-77-16,1-1 10 0,1 0 4 0,-2 3 2 15,-2 0-8-15,0 1-25 0,0 1-1 0,-8 9-20 16,-1 1 4-16,2 1 1 0,-2 2 1 15,-3 1 15-15,2 2 11 0,-1-1-39 0,0 4 20 16,3-2-12-16,-4 0-8 0,0-1 15 16,1 2-7-16,5 2-36 0,-2-1 2 0,0 1-1 15,6 1 20-15,-4-1 24 0,5-1-12 0,-2-4 7 16,2 5-24-16,0 2-14 0,2-3 1 16,1-1 46-16,0-12-5 0,0 5-3 0,0 2-53 15,16 15 3-15,-9-18-44 0,0 1 3 0,2-4-15 16,-5-5-19-16,3-2-29 0,-1-1-34 0,1-1-26 15,0-2 16-15,-7 0-173 16,7 0-70-16,14-11-2 0,-6-1 28 0,1-5 24 0,-3-3 62 16,3 3-20-16,-2-3 26 0</inkml:trace>
  <inkml:trace contextRef="#ctx0" brushRef="#br0" timeOffset="59203.2422">25171 6966 561 0,'10'-13'319'0,"-5"2"-16"0,-1 4-33 16,0 0 43-16,0 1-43 0,-1 1-33 15,1 1 17-15,-2 1-24 0,0 0-11 0,1 0-49 16,-2 2-21-16,0-2-4 0,2 1-18 16,-1 1-1-16,0 1-37 0,-1 1 11 0,-1-1-20 15,0 0-8-15,18 15-9 0,-11-2-4 0,1 0-8 16,-1 1-4-16,2 4 0 0,-2-1-11 0,1 1-7 16,-1 0 7-16,1-2 15 0,0 3-20 15,3 0-21-15,-6 0 20 0,2-3-26 0,-1 0 10 16,1-3 5-16,-3 2 10 0,0-5 3 0,1 2-3 15,0-3-28-15,-3-3 0 0,1 0-71 16,1 0-13-16,-2-2-9 0,-2 0-35 16,0-1 5-16,2-3-42 0,-2 4-40 0,0-4 18 15,0-4-217-15,0 0-33 0,0 0 34 0,-2-2 25 16,0-9 3-16,2 6 27 0,0-5 40 0,0-4 16 16,0 0 2-16</inkml:trace>
  <inkml:trace contextRef="#ctx0" brushRef="#br0" timeOffset="59434.9162">25372 6993 500 0,'0'-7'301'16,"0"7"-54"-16,0-8-14 0,0 8-9 0,0-6-37 16,0 6-17-16,0 0-16 0,0 0-3 0,0-6-37 15,0 6-13-15,-14-7 15 0,11 8-5 16,-1 2-7-16,2 1-11 0,-11 6-5 0,-1 1-15 16,1 2 0-16,-5 0-5 0,4 1-24 15,-3 0 4-15,3 3 8 0,-4-4-3 0,3 0 1 16,-3 2-2-16,4-1 8 0,-4 1-36 15,3-4-14-15,-1 3 22 0,4-1-18 0,-2-1-37 16,1-3-17-16,-3-1-46 0,6-5-43 16,5 1 12-16,-1 2-280 0,0-5-24 0,2 0 43 15,4-1 43-15,0 0-20 0,-3-2 45 0,5-3 18 16,1 0 23-16</inkml:trace>
  <inkml:trace contextRef="#ctx0" brushRef="#br0" timeOffset="60019.6868">25717 6816 631 0,'5'-1'361'0,"0"1"-11"0,0-2-32 15,-1 2-38-15,0-2-31 0,0 1-30 16,1 1 7-16,-3-1-25 0,1 1-23 16,-2 0-19-16,1 0 8 0,-1 0-19 0,4 1-68 15,-3 0-6-15,2 1-10 0,-4-2-7 0,12 16-4 16,-2-3-6-16,0 4 30 0,-3 2-16 0,3 3-10 16,-2 3-5-16,-1 0-5 0,1 3 15 0,-2 1-5 15,-1 2-6-15,-2 0-11 0,0 0 8 16,-3-15 2-16,0 9-1 0,0 1 10 0,0 4-13 15,-15 29 14-15,5-27-23 0,-3-1 15 16,0-1-23-16,-5-1-26 0,-2-1 27 0,-2 0-18 16,-5-5-1-16,-2 3 5 0,0-3 2 0,-1-1-11 15,-1-1 10-15,1-4 26 0,1-1-25 0,0-4-6 16,2 1-8-16,1-1 11 0,3-2-5 16,0-1 5-16,-2-2 3 0,6 2-6 0,0-2 20 15,4-1-25-15,1 1 15 0,5-3 0 0,1-1 19 16,1-2 9-16,4 1 6 0,-2 0 9 0,2-2-3 15,2 2 3-15,-1-1-2 0,0 1 7 16,-1 0 3-16,1-1-2 0,1-1 17 0,1 0-18 16,0 0 4-16,0 0-7 0,0 0-7 15,0 0-2-15,0 0-3 0,0 0-33 0,0 0 4 16,0 0-31-16,0 0-39 0,0 0-23 0,-11-5 7 16,12 2-147-16,1-1-48 0,-2-3-80 15,5-9 30-15,-5 7-247 0,0-5 63 0,0-3 27 16,0-3 26-16,0-3 66 0,-10-23 1 0,2 19 36 15,0-1 28-15,-4 6-10 0,2-2 46 16,-5 0-42-16</inkml:trace>
  <inkml:trace contextRef="#ctx0" brushRef="#br0" timeOffset="67313.9108">4188 5698 412 0,'0'0'228'16,"0"0"-10"-16,0-13 5 0,0 13-34 15,0 0-11-15,0 0 3 0,0 0-31 0,0 0-13 16,0 0-23-16,13-26 23 0,-13 24-29 15,1 1-15-15,-1-1 8 0,0 1-12 0,1 0-22 16,-1-3-10-16,-1 4 8 0,2-2-25 0,-1 0 14 16,3 0-17-16,-1 2-1 0,1-3 3 15,0 0-7-15,0 2-17 0,1 0 20 0,1-3-7 16,1 3 8-16,-1-1-10 0,9-3-13 0,-1-1-6 16,3-1 12-16,2 4-19 0,0 0 14 15,0-3-13-15,-2-2 14 0,5 4-13 0,-6 1 7 16,4 0-1-16,2 2-7 0,-10-1-10 0,4 1 13 15,-6 1 19-15,4 0-13 0,1 0 12 0,-1 0-21 16,0 0-14-16,4 0 9 0,-2 0 28 16,1 0-32-16,16 9 11 0,-20-7-2 0,-3 1 13 15,1 0-9-15,-3 2 7 0,7 4-8 0,2-4-10 16,-4 3-2-16,-3-5 18 0,6 3-10 16,-9-3 1-16,0 1-3 0,2 1 9 0,-2 0 2 15,0-3 27-15,0 1-12 0,7 3 14 0,-2-2-11 16,4 2-12-16,-4-5 13 0,1 0 33 15,-1-1-22-15,1 1-17 0,-12-1 4 0,14 0 0 16,4 0 16-16,2 0-31 0,24-13 31 0,-22 10-4 16,0-3-17-16,-1-2 6 0,0 3 14 15,0-4-5-15,3 0-3 0,-1 3 15 0,-4 0-6 16,1-2-5-16,1 1-3 0,-5-1-22 16,3 2-1-16,0-3 34 0,0 2-3 0,0 1-6 15,-3 1-9-15,0 2-4 0,-3 0-26 16,-2 1 3-16,-2 0 0 0,-1-1 1 0,-1 0-26 15,-2 2 2-15,2 1 4 0,-2-1 0 0,1 1 60 16,-1-2-4-16,0 2-3 0,1 0-16 0,-6 0-3 16,0 0-28-16,14 0 20 0,-2 0-20 0,0 0 4 15,10 10 10-15,-12-8 12 0,-2 0-20 16,1-1 1-16,-3 1 0 0,10 3-12 16,-3-2 2-16,-1-2 46 0,-2 1-2 0,-1-1-22 15,-1 2 1-15,8 0-2 0,3 1-1 0,-8-3-4 16,1 2-24-16,-12-3 3 0,9 0 2 15,0 0 1-15,-1 0 3 0,6 0 0 0,-1 0 49 16,1 0 4-16,-3 0-4 0,4 0-3 0,-2 0 15 16,10-15-15-16,-15 12 23 0,-1 2-7 0,0-1 8 15,1-1 1-15,-4 1 1 0,0 1 5 16,-1-1 7-16,1 1-11 0,-1-1 2 16,1 2 2-16,0-1-12 0,-1-1-12 0,0 1 4 15,-3 1-5-15,0 0-12 0,0 0-4 0,0 0-3 16,0 0-25-16,7 0 3 0,-7 0-20 0,0 0-36 15,13-10 0-15,-10 8 4 0,-1 1-73 16,0-1-49-16,-2-1-35 0,3 1 23 0,-4-3-203 16,0 1-126-16,0-1 64 0,-1 1 34 0,0-2 29 15,-5-7 13-15,-1 1 38 0,0-1 25 16,-2 0 18-16,-1 2 14 0</inkml:trace>
  <inkml:trace contextRef="#ctx0" brushRef="#br0" timeOffset="83722.2979">19868 1003 754 0,'0'0'294'0,"0"0"-54"0,0 0-22 0,0 0-13 16,0 0-11-16,0 0-22 0,0 0-26 16,0 0 15-16,0 0-19 0,0 0-21 0,0 0-7 15,0 0-27-15,0 0 20 0,0 0-13 0,0 0-14 16,0 0-1-16,0 0-9 0,0 0 19 15,5-9-13-15,5 9-16 0,-1 0 29 0,-9 0-20 16,13 0-17-16,1 0 6 0,1 0-17 0,25-11-3 16,-15 8 5-16,0 1-2 0,4-6-6 15,0 7-2-15,1-4 22 0,0 2-4 0,0-1-7 16,-4 0 0-16,5 2-5 0,-9-1-4 16,4-1-4-16,-5 4-4 0,-11 0-6 0,8 0 32 15,1 0-18-15,-1 0 13 0,16-11-48 0,-19 10 10 16,-2-2 5-16,-2 3-8 0,-1-2 16 0,0 2-7 15,-2-2-13-15,-8 2 0 0,0 0 0 16,10 0-9-16,-2 0 1 0,-1 0 1 0,4-10 0 16,-11 10-12-16,0 0-34 0,0 0-14 15,0 0-8-15,0 0-39 0,0 0-11 0,3-3-34 16,-5 5-38-16,2-1 20 0,-2-1-130 0,-5 2-74 16,-5-2-69-16,0 0 31 0,-3 0 27 0,15 0 24 15,-9 0 22-15,-3 0 11 0,2 0-4 16</inkml:trace>
  <inkml:trace contextRef="#ctx0" brushRef="#br0" timeOffset="84155.5732">20328 900 356 0,'-2'-1'370'16,"4"0"-45"-16,-2 3-52 0,-1-2-6 15,5 1-7-15,2-4-37 0,-3 6 7 0,-3-2-62 16,0 1 13-16,3 2-39 0,-3-1-26 0,-3-3 6 15,4 2-21-15,-1-2-12 0,-1 2-14 16,0 3-8-16,2 1 0 0,-1 0-28 0,0 4-3 16,0-10 16-16,0 11 9 0,0 3-21 15,0 0 34-15,0 0-30 0,0 2 3 0,0 2 8 16,0-1-7-16,0 3-5 0,-5 18 12 16,2-18-5-16,-2 0-8 0,2 0-2 0,3-11-33 15,0 5 1-15,-8 15 27 0,5-15 4 0,-2-2 17 16,2 4-2-16,-1 0-26 0,-1 1-8 15,0-3 1-15,1-3 6 0,-1 3-1 0,0-3 5 16,1-2-22-16,2-1-2 0,-1 1 15 16,1-5-3-16,0 2 14 0,0-1-23 15,-1-1 7-15,1 1 1 0,2-2-8 0,-2 2-20 16,0-3 17-16,1 2 10 0,0-2 5 16,-2 1-1-16,2 0-6 0,0-2-9 0,0 1 3 15,0 1-6-15,1-3-2 0,-1 2-80 0,1 0-6 16,0-2-60-16,0 0-47 0,0 0-35 0,0 0 19 15,-5-11-237-15,6 6-16 0,0-1 32 16,0-1 28-16,11-16 17 0,-6 4 33 0,1-2 25 16,1 6 28-16,1 2 4 0</inkml:trace>
  <inkml:trace contextRef="#ctx0" brushRef="#br0" timeOffset="84426.8002">20549 1201 412 0,'1'0'422'0,"3"0"-73"0,-2 0-32 0,3 0-41 15,-3-2-31-15,0 2-27 0,3 0-22 16,1 0-26-16,1-1 1 0,5-1-14 0,-6 2-20 16,3 0-15-16,2 0-12 0,1 0-17 15,-1 0-34-15,2 0 20 0,-2 0-37 0,2 0 30 16,-1 0-41-16,0 0 24 0,0 0-1 0,-1 0-41 15,0 0-3-15,-1 0-38 0,-2 0-35 0,-8 0-40 16,0 0-74-16,8 0 18 0,-1 3-139 16,-12-3-130-16,-4 3 29 0,-6-3 28 0,1 4 22 15,7-4 27-15,-17 8 13 0,5-1-39 16</inkml:trace>
  <inkml:trace contextRef="#ctx0" brushRef="#br0" timeOffset="84690.3426">20514 1363 588 0,'1'2'382'0,"-1"0"-65"0,2 0-23 0,1 0-15 16,0-2-36-16,1 2-2 0,0-1-46 0,1 0-21 16,0 0 33-16,1 1-24 0,0-2-20 15,2 3-1-15,-1-2-23 0,1-1-6 0,-8 0-11 16,14 0-4-16,2 0-39 0,2 0 9 0,-1 0-49 15,2 0-3-15,-1 0-3 0,20-13-4 16,-22 10-49-16,3 1-36 0,1-3-64 0,1-2-62 16,-2 1-19-16,3-2 19 0,8-4-276 15,0 1 4-15,2-5 32 0,-1 6 14 0,2-1 21 16,-2 2 48-16,2 3 11 0,1-5 45 0</inkml:trace>
  <inkml:trace contextRef="#ctx0" brushRef="#br0" timeOffset="85638.9257">21712 986 376 0,'9'-10'368'16,"-9"1"-27"-16,7 3-16 0,-6-3-38 0,-1 5-37 15,-1 0 13-15,1 0-46 0,-5 1-19 0,5 3-28 16,0 0-25-16,0 0 8 0,0 0-54 0,0-8 8 16,-11-1-17-16,11 9 6 0,0 0-34 15,0 0 30-15,-16-3-41 0,7 3-28 0,-2 0 21 16,0 3-26-16,11-3 13 0,-13 0-16 0,2 0 1 16,-2 0 0-16,-9 17 9 0,10-9-16 15,4-1-3-15,-2 2 14 0,0-4-35 0,3 0 26 16,3 3-15-16,0-1 0 0,0 1 4 15,4 0 10-15,-2-3-8 0,1 4 33 0,1-9-11 16,0 11-3-16,0 1-4 0,0-2 19 0,12 12-24 16,-8-4 28-16,2-6-6 0,-1 1-27 0,1-1-1 15,4 0 51-15,-7 1-4 0,3 2-5 16,-1 2-52-16,-1-2 1 0,-2 1 1 0,0-4-12 16,-1-2 19-16,-1-10-17 0,0 9 27 15,0 1 0-15,0-2 7 0,-18 15 20 0,11-10-23 16,-3 3 3-16,-2-4-6 0,-2 1 7 0,-1-1-12 15,0-3 7-15,-2 3-11 0,1-2-5 0,-1-4 1 16,-1-1-1-16,-1 0 11 0,2 1-1 16,6-3-1-16,-6 0-2 0,6-1 0 0,2 1 3 15,2-3-14-15,7 0 24 0,0 0-8 16,-9 0-11-16,9 0 6 0,-7 0 18 0,7 0-23 16,0 0 26-16,-12-10-8 0,12 6 0 0,1 1-12 15,1 0-14-15,-3 1 13 0,3-1 20 0,1 0-17 16,-1 1 21-16,1 0-17 0,1 1 4 15,0-1-10-15,1-1 3 0,0 3 8 0,0 0-10 16,1 2 6-16,0-1-4 0,0 1 14 0,2-2-23 16,12 11 5-16,-9-4-13 0,-3-1 21 15,-1 0-8-15,2 2 4 0,-2 1 3 0,2 3-13 16,-5-3 5-16,0 0-13 0,-1 0 18 16,-2-2-5-16,0 0 2 0,-1 2 8 0,0 0 2 15,0 3 5-15,0 1 7 0,0 3 3 0,-15 16-23 16,9-16 14-16,-1 1 4 0,2-1-8 0,-3 1 11 15,-1-5-2-15,2 5-5 0,-3-2-12 16,2 0 5-16,1-1 3 0,-2 3-4 0,3-2-17 16,0-2 16-16,1 0-6 0,0 3 1 0,1-5-10 15,0-1 5-15,3-4 14 0,1 3-11 0,0-9 8 16,0 6-1-16,0 0-7 0,12 13-8 16,-6-10 23-16,4-1-17 0,6-2 11 0,-3 0-13 15,0-3 2-15,5 0 10 0,0 2 1 0,3-4-10 16,-11-1 18-16,4 0-4 0,5 0 0 15,2 0 0-15,-1 0-8 0,0 0 1 0,0 0 16 16,-2 0-2-16,-3 0-21 0,-4 0-1 16,0 0 12-16,-2 0-8 0,-1 0-2 0,-2 0-2 15,-6 0-8-15,16-12 5 0,-12 12 18 0,-1 0-20 16,0-1-25-16,1 0-15 16,-2 1-32-16,0-1-44 0,1 0 11 0,1-2-128 15,-1 0-79-15,0-1 28 0,0-1-280 0,8-7 31 16,-5-2 40-16,6-1 36 0,-1 0 7 0,1-5 38 15,1 1 23-15,0-1 63 0,3-2 16 16,3 0-61-16</inkml:trace>
  <inkml:trace contextRef="#ctx0" brushRef="#br0" timeOffset="86123.7364">22129 1223 314 0,'1'-9'340'0,"-8"2"-66"16,2 1-3-16,8 1-6 0,-3 1-24 0,2-1 6 15,0 1-58-15,-2 3 8 0,1-4-16 0,3 5-27 16,-9 0 13-16,7 0-38 0,2-1-5 0,1 1-19 16,1-1-6-16,-5 1-22 0,6 0 10 15,3 0-12-15,-2 0-8 0,0 0-6 16,1 0-7-16,1 0-5 0,1 0 9 0,14 14-8 16,-16-2-12-16,3-5 10 0,-2 4-52 0,-2 0 50 15,-2-2-34-15,-4 0-14 0,4 1 15 0,-4-1 14 16,1 1-20-16,-2 0 7 0,-1-2-15 15,0 2 36-15,0 4-3 0,-12 15-4 16,4-13-31-16,-1 2 8 0,0-4 13 0,-5-1-14 16,0 1 10-16,-2-5-7 0,1 1-15 0,0 0-8 15,1-2 20-15,4-2-32 0,-5 3 16 16,1 0-10-16,1-2-6 0,2-4-14 0,1 1-16 16,5-2-29-16,-1-1-15 0,6-1-44 15,0 0-60-15,-7 0 19 0,7 0-207 0,-13-12-40 16,12 7 26-16,0 0 29 0,2-1 24 15,5-7 22-15,0-2 23 0,2 2-9 0</inkml:trace>
  <inkml:trace contextRef="#ctx0" brushRef="#br0" timeOffset="86521.0891">22471 1217 374 0,'13'-12'325'0,"-3"8"-9"0,-1-2 1 16,-2 0-28-16,-3 0-35 0,0-3-31 0,-4 8-27 15,3-3 72-15,-1-1-16 0,-2 2-52 16,1 0 9-16,-1 3-46 0,0 0-17 0,0 0-35 16,-18 0-19-16,5 5 23 0,-2 2-3 15,-3 0-37-15,1 3 1 0,1 1-1 0,-1-1-11 16,1 3-6-16,3-2 2 0,0-1-15 16,2 0 7-16,0 2-15 0,0-1-5 0,3 5-25 15,0-5 8-15,0 2 12 0,4-2-12 16,1-3 9-16,2 2-31 0,0-4 11 0,1-6 5 15,0 9-8-15,16 12 20 0,-8-9-3 16,3-3-15-16,2-2-15 0,1 1 40 0,4-1 1 0,-2-3-24 16,0 1 18-16,0-2-24 0,0 1-3 15,-2-2 23-15,2 3 21 0,-1-2-50 0,-4-2 17 16,-1-1 9-16,-10 0-12 0,7 0 9 0,-1 0-5 16,-6 0 17-16,9 0-57 0,-9 0 13 15,7 0 1-15,-7 0-50 0,7 0-44 0,-7 0-53 16,0 0-45-16,0 0-45 0,9-12 24 15,-11 9-254-15,1 1 12 0,-3 0 55 0,2 0 19 0,1 0 25 16,-1 2-6-16,0 0 22 0,0 0 45 16</inkml:trace>
  <inkml:trace contextRef="#ctx0" brushRef="#br0" timeOffset="86870.6336">22670 1554 1016 0,'2'2'375'0,"1"0"-31"0,-1-1-47 0,0 1-37 16,-1 0 26-16,0-2-58 0,2 1 3 15,-1 1-18-15,0-1-57 0,-1 1-8 16,1 0-27-16,-2 1 23 0,0 0-21 0,-1 2-19 16,0-2-11-16,0 1-24 0,-1 1 31 0,0 0-26 15,-4 10 1-15,0-5-12 0,-1 1-3 0,0 0-19 16,-1 0 5-16,2 1-6 0,0-4 1 15,1-2-23-15,-1 0 13 0,2 0 0 0,0-3-1 16,0 2-6-16,1-1 2 0,-1-1-13 0,1 1 5 16,0 1-19-16,0-3 6 0,0 2-11 15,2-1-1-15,-1-1-55 0,1 0-45 0,1-2-28 16,0 0-51-16,0 0 19 0,0 0-219 0,0 0 31 16,-5-15 30-16,12 2-123 0,-4-3 26 15,3-1 29-15,1-5 25 0,5 0 26 16,-1 2 25-16,3-1 34 0,2-2-3 0</inkml:trace>
  <inkml:trace contextRef="#ctx0" brushRef="#br0" timeOffset="87337.3712">23130 1226 272 0,'4'-3'438'15,"-8"0"-46"-15,7 2-81 0,0-1 15 16,0-2-76-16,-2 5 4 0,0-2-64 0,1 2-9 16,3-1-14-16,-3 5 0 0,2-4-22 0,2 3-26 15,1 2 5-15,-2-2-13 0,1 2-10 16,-2-1-26-16,-1 2-3 0,0 1-7 0,1-1 21 15,-2 0-19-15,3 1 18 0,-2-2-23 0,5 6 10 16,-1-4 9-16,-2 0-45 0,-1-1 17 16,4 6 1-16,2-1-1 0,-3-2-4 0,0 3 11 15,0-1-36-15,-2-3 2 0,4 4 13 0,-3-4-1 16,-1 0 7-16,5 2-6 0,-3 1-11 0,1 1-19 16,-3 1 9-16,1-6 3 0,1 5-1 15,-1 0-28-15,-1-5 24 0,-1 1-8 0,0 0 9 16,0-2-3-16,-3-1 8 0,3 0-21 0,-2 0 12 15,0-1-24-15,0-2 1 0,0 2-20 16,-1-2-6-16,1 0 4 0,-1 1-60 0,1-2 8 16,-1 1-41-16,0-1-27 0,-1-1-56 15,1-1 20-15,-1 0-152 0,0 0-114 0,0 0 33 16,6-12 32-16,4 4-7 0,-6-3 25 16,1 2-13-16,-2 0 18 0,3-5 5 0</inkml:trace>
  <inkml:trace contextRef="#ctx0" brushRef="#br0" timeOffset="87704.5292">23513 1405 491 0,'8'-6'360'0,"-4"1"-8"0,0-1-29 0,0 3-39 16,-2 0-36-16,1 1 17 0,-1-1 8 16,1 2-23-16,-2 0-41 0,2 1-20 0,-2-1-3 15,1 0-35-15,0 1 3 0,-1-2-24 16,0 4-51-16,-1-1 31 0,0 1-22 0,-1-1-7 15,0 3 3-15,-1 0-11 0,0 0 1 0,-2 1-11 16,-2 9 12-16,-1-1-8 0,-2 0-26 16,-2-1 31-16,0 3-17 0,1-2-17 0,-1 1 9 15,1-3-11-15,-2 3-6 0,0-2-10 0,1 1 11 16,-1 0-18-16,-1-1 22 0,1 0-9 16,-2 1 0-16,3-2-8 0,3 1-1 0,-6-2 2 15,5 2-11-15,-1 1-9 0,0-3 12 16,4-3 2-16,0-1 0 0,2-1-12 15,-1 1 0-15,1-3-1 0,1 2-14 0,0-3-21 16,0 0-31-16,1 0 6 0,1 0-36 16,0 0-39-16,1-2-6 0,0 0-29 0,0 0-46 15,0 0 19-15,0 0-154 0,0 0-138 0,-6-7 29 16,10 4 32-16,0-1 29 0,8-5 19 16,-1 5 32-16,5-4 18 0,-2 6-20 0</inkml:trace>
  <inkml:trace contextRef="#ctx0" brushRef="#br0" timeOffset="88053.6423">23638 1661 602 0,'4'2'403'16,"-1"-2"-51"-16,-1 0-17 0,1 1-44 15,0-1-5-15,-2 0-17 0,2 2-45 16,-2-2 5-16,0 1-48 0,1 1-44 0,-1 0-15 15,2 0-23-15,-2 1-11 0,-1 1 1 16,0-1 31-16,0 2-34 0,0-3 1 16,-1 4-39-16,0-1 33 0,1 1-14 0,0-6-18 0,0 10 16 15,0 0-33-15,0 1 13 0,0-3 8 16,-9 10-13-16,8-9 8 0,0-5-43 16,0 2 23-16,0 0-7 0,0 1 4 0,0-2-14 15,1 1-16-15,-1 0-1 0,1 0 3 0,-1-2 35 16,1 1-13-16,-1 0-3 0,1 0-47 15,-2-2-44-15,2-2-20 0,0 2-27 0,0-2-32 16,-2 1-71-16,1-4 21 0,1 2-269 16,-1-1 0-16,2 0 33 0,0-1 31 0,-1-1 39 15,2 2 28-15,0-2 19 0,0 2 13 16,1-1 42-16</inkml:trace>
  <inkml:trace contextRef="#ctx0" brushRef="#br0" timeOffset="88336.8934">24004 2014 380 0,'3'3'368'0,"-1"-1"-33"0,1 0-44 0,-2 1-22 15,1-1-26-15,-1-1-29 0,-1 3-25 16,0-1 41-16,-1 1-49 0,-3 0-30 0,2 0-20 15,-2 0-14-15,1 1-12 0,-5 5-17 0,-3 1-8 16,-2 1 3-16,2-4 10 0,5-2-46 16,-7 2-19-16,4-2-21 0,2-1-20 0,-5 2-46 15,4-3-24-15,0-4-48 0,8 0 12 16,-6 0-208-16,-2 0-94 0,8 0 27 0,-13-9 28 16,9 6 36-16,1-2 5 0,1 0 33 15,0-1 6-15</inkml:trace>
  <inkml:trace contextRef="#ctx0" brushRef="#br0" timeOffset="88615.6955">25630 1776 419 0,'7'-2'216'0,"11"2"-47"15,0-3-6-15,-9 3-43 0,2 0-57 16,22-7-7-16,-17 0-172 0,-3 2-114 0,4-1-103 15</inkml:trace>
  <inkml:trace contextRef="#ctx0" brushRef="#br0" timeOffset="88864.1389">26344 1807 242 0,'5'1'315'0,"0"-1"-45"16,-3 0-55-16,2 0-21 0,0 0-30 16,-1 1-21-16,1-2-47 0,2 2-19 0,0-1-52 15,2-1-25-15,-3 1 1 0,-5 0-156 0,11 0-71 16,11-9-117-16,-10 9 17 0,4-3 5 15</inkml:trace>
  <inkml:trace contextRef="#ctx0" brushRef="#br0" timeOffset="89002.7806">26544 1802 290 0,'5'0'257'0,"-3"0"-45"0,0 1-13 16,2-1-11-16,-2 1-24 0,1-2-19 0,0 2 5 15,-1-1-28-15,0 1-17 0,-2-2-40 0,2 2-69 16,-2-1-41-16,3 0 5 0,-3 0-313 0,-1-3 25 15,-1 2-23-15,0-4 3 0</inkml:trace>
  <inkml:trace contextRef="#ctx0" brushRef="#br0" timeOffset="89753.2109">28340 1382 544 0,'0'-2'322'0,"-1"-1"-30"15,0 2-47-15,0-2 8 0,1 1-35 16,2 0-6-16,-1-1-39 0,0 0-16 0,3 0 5 16,-1 1-18-16,2 2-29 0,-3 0 18 15,4-3-38-15,0 3 1 0,2-2-13 0,-1 1-27 16,3 1 3-16,4 0-7 0,17 11 10 0,-12-7-9 16,-5 5-13-16,1-2-1 0,-2 4-28 15,-3-3 11-15,-1 5 2 0,-1-1 8 0,2 3-17 16,-4 0-5-16,-3-1 7 0,-1-2-9 0,0 0 9 15,-2-12 32-15,0 13-43 0,-11 17 7 16,4-16 1-16,-2 3-18 0,-2-4 29 0,-1 1-7 16,-1-5-21-16,-2 3 10 0,1-2-2 0,-3-2 20 15,-2 1-32-15,1-2-24 0,0-1 12 16,-1 0-16-16,2-3-21 0,4 0-9 0,0-3-16 16,2 1-38-16,11-1-27 0,-8 0-32 0,1 0 16 15,-13-11-202-15,13 4-61 0,1 3 29 16,5-2 4-16,-1-1 31 0,5-1-7 0,-3 0-1 15</inkml:trace>
  <inkml:trace contextRef="#ctx0" brushRef="#br0" timeOffset="90107.6343">28615 1414 386 0,'6'-2'341'0,"2"-3"-4"0,-3 1-18 0,0 2-17 16,-2-1-31-16,0 1-36 0,1 0 44 15,0 2-3-15,-2-2-53 0,2 1-10 0,-2 0-36 16,0 0-22-16,-2 0 3 0,0 1-32 0,1-1-23 16,-2 2 3-16,0 0-49 0,-2 2 26 15,-3-1-27-15,2 2-18 0,-8 6 17 0,-2 1 10 16,1-1-2-16,-1 1-18 0,2 0-23 0,-1-1 15 16,-3 0-4-16,4 4-7 0,0-1 3 0,1-1 8 15,0 1-17-15,0 0-1 0,5 1 10 0,-2-1-29 16,-2 1 17-16,5 1 1 0,3-3-34 15,0-2 44-15,1-1-20 0,1 0 9 16,0-9 2-16,0 7-27 0,0 0-5 0,13 13 33 16,-8-11-20-16,5 1 8 0,-4-3-31 0,4-1 6 15,2 3 4-15,3-3-43 0,-2-2-13 16,-1-4-39-16,0 0-29 0,-12 0-52 0,10 0 19 16,1 0-199-16,17-15-97 0,-15 9 15 0,1-3 30 15,-9 0 31-15,9 0 24 0,1 0-30 16,-10 1 17-16,0 2 113 0</inkml:trace>
  <inkml:trace contextRef="#ctx0" brushRef="#br0" timeOffset="90437.5257">28789 1623 646 0,'3'0'346'0,"0"1"-60"0,-1 0 3 16,2 0-36-16,0-1-29 0,-1 1-18 0,-1 0-15 15,3 1-37-15,-2 0 33 0,0 1-62 16,-2 0 7-16,3 1-20 0,-4 0 12 0,2 1-20 16,-1-1-15-16,-2 2-14 0,0 0-4 0,1 2-7 15,-12 13-8-15,7-9-1 0,-1 1-22 0,1 3 29 16,-4-4-5-16,0 2-7 0,0-1-20 16,-4 0 7-16,7-1-2 0,-4 2-2 0,1-2-39 15,5-1 11-15,1-3 8 0,1-1 17 16,-2 1-32-16,4-2 1 0,0-6 13 0,0 0 3 15,0 9-43-15,0-3 37 0,0-6-36 16,21 21-34-16,-8-14-16 0,-6-3-30 0,1-2-26 16,4-1-23-16,-3 1 15 0,-9-2-196 0,11 0-96 15,1 0 9-15,13-15 42 0,-11 7 25 0,-3 4-6 16,3-2 17-16,-1-1 7 0</inkml:trace>
  <inkml:trace contextRef="#ctx0" brushRef="#br0" timeOffset="90672.4568">29016 1882 239 0,'4'1'335'16,"-1"3"-27"-16,1-1-27 0,-2 2 2 0,1-2-15 15,-1 1-35-15,-1 1 13 0,0 1-29 0,-2 1-24 16,1-1-23-16,0-6 41 0,0 0-40 16,0 13-16-16,-14 14-32 0,10-17-11 15,-4 2-13-15,0-4 26 0,1 2-38 0,1-3-22 16,1-1-5-16,0-1-80 0,1 1-22 0,-1-4-91 15,-1-1-33-15,2 2 15 0,0-3-277 16,4 0 32-16,0 0-42 0,0 0 30 16,0 0 49-16,-10-13 24 0,9 6 17 0,2 1 38 15</inkml:trace>
  <inkml:trace contextRef="#ctx0" brushRef="#br0" timeOffset="91019.0379">29382 1534 593 0,'2'1'342'0,"2"-2"-37"0,1 2-49 0,0 0-27 15,0-1 13-15,0 2-39 0,-1 0-25 16,9 6 3-16,-3-4-56 0,-1 2 10 0,-3-1-34 16,6 2 26-16,-2 3-32 0,1 0-5 15,0 1-17-15,0 1-18 0,-1-1 6 0,-2 3-12 16,-1-2 2-16,2 2-8 0,1-1 8 0,0 2-16 16,-1 0 18-16,-3-3-18 0,8-1-28 0,-9-3-19 15,3-4-18-15,-3 3-74 0,0-4-16 0,1 3 11 16,-3-6-216-16,0 2-108 0,1 1 30 15,-2-3 27-15,-2 0 21 0,0 0 24 0,0 0 18 16,0 0 5-16</inkml:trace>
  <inkml:trace contextRef="#ctx0" brushRef="#br0" timeOffset="91319.3257">29736 1584 600 0,'3'-3'416'0,"0"1"-68"0,0-1-47 0,-3 1 44 16,2 1-15-16,-1-1-31 0,0 1-27 15,0 0-39-15,0 1-28 0,0-2-24 0,-1 2-26 16,1 0-5-16,0 2-10 0,-1 0-9 0,-1 1-3 16,0 0-15-16,1 2 0 0,-2 1-4 15,0 0-7-15,-3 8-9 0,-2 1-20 0,-1 1 7 16,1 0-18-16,0 0 7 0,-1 0-15 0,1 0 1 16,-2 0 6-16,-2-2-25 0,-3-1 14 0,3 4-15 15,1-6-1-15,-1 4-10 0,-2 0 7 0,2-2-11 16,0 2-6-16,-1-3-14 0,1-3-16 15,0 2-11-15,1 0-43 0,1-1 7 0,4-4-51 16,-1-2-56-16,0-3-37 0,1 2-41 16,2-2 27-16,0 0-226 0,-1-1-68 0,4 0 37 15,0 0 35-15,0 0 52 0,-2-7 16 16,4 4 24-16,2-1 22 0,6-8 24 16,1 0 35-16</inkml:trace>
  <inkml:trace contextRef="#ctx0" brushRef="#br0" timeOffset="91785.4672">29859 1729 215 0,'5'-1'419'0,"0"0"-68"0,-3 1 11 16,1 0-42-16,1 1-18 0,-1 1-46 0,-1-3-32 15,2 1-25-15,-1 0-22 0,-1 0 12 0,1-1-24 16,-1 2-19-16,2 1-32 0,-1-1-12 15,0 0-29-15,0 3-16 0,0-2-6 0,-1 3 32 16,1-3-9-16,-1 5-44 0,1 10-1 16,-3-4-6-16,0-13 10 0,0 15-9 0,0 0-4 15,-14 16 33-15,9-18-10 0,-2 1 14 16,-2 0-8-16,3 1-32 0,-1 0-6 0,1-6-3 16,-1 3 1-16,-1 1-4 0,4-7 1 15,1 2 18-15,3-2-2 0,-1-2-24 0,1-4-16 16,0 0 20-16,0 7-8 0,11 3 2 0,-5-8 26 15,0 1-1-15,1-2-4 0,0 1 40 16,0-1-11-16,0-1 17 0,0 1-16 0,1 0 4 16,0-1 28-16,-8 0-12 0,7 0 1 0,-7 0 14 15,9 0-3-15,-2 0-5 0,1 0-5 16,-8 0-11-16,8 0-2 0,-1 0 6 0,-7 0-24 16,7 0-26-16,5-11-13 0,-8 9-34 0,0 0-41 15,-1-1 8-15,-1 0-156 0,0-1-54 16,0-1 27-16,1 0 26 0,5-10-348 15,-1 4 43-15,0 0 35 0,3-1 34 0,8-2 89 16,2-1 4-16,-1 0 53 0,4-3 41 0,8 1-6 16</inkml:trace>
  <inkml:trace contextRef="#ctx0" brushRef="#br0" timeOffset="92802.734">30850 1089 767 0,'5'-3'275'16,"0"0"-29"-16,-3 3-55 0,6 2-29 0,1 1-11 15,-1 0-18-15,-2 2-2 0,-4 2-29 0,4 1 4 16,4 2-6-16,0 2-20 0,0 6-7 15,-1-2-16-15,-2 1-13 0,-2 1 7 0,-3-1-13 16,-2-9 3-16,0 7 17 0,0 4-23 16,0 2 16-16,-14 24-16 0,6-21-17 0,-2-2 26 15,0-1-20-15,-1 1 15 0,2 0-24 0,-5-2-15 16,1-1 6-16,0-2 11 0,2 0 7 0,0-1-9 16,5 1 4-16,2-2-7 0,-1 0 13 15,-2 0-16-15,6-3 10 0,0-3-16 0,1-9 0 16,0 9 5-16,0-3 14 0,21 13-17 0,-9-10 11 15,-3-2 3-15,3 0-25 16,-1-3 17-16,-2 0-3 0,0-2 10 0,0-2 12 16,-1 1-5-16,-3 0-8 0,2-1 12 0,-1 1 25 15,-6-1 9-15,0 0 29 0,7 0-17 0,-7 0-4 16,9 0-8-16,-9 0-4 0,7 0-44 0,-7 0 17 16,0 0-13-16,7 0-2 0,-7 0-9 0,0 0 13 15,0 0 5-15,9 7 2 0,-9-5-1 16,-1 1-19-16,-2 1 1 0,0 1 24 15,-4 8-3-15,1 2-2 0,-4 0-24 0,3 1-13 16,1 5-10-16,-1 0 24 0,2 1 2 0,-1 3-2 16,2 0 1-16,2 2-25 0,-2 1 29 0,4 0-26 15,-1 3-4-15,1-2 28 0,0-14 5 16,0 7 0-16,0 4 8 0,0 1-37 16,0-1 27-16,0 1-35 0,0 0 37 0,0-1 7 15,-10 23-11-15,5-28 7 0,-2 1-26 0,0 0 10 16,-2-3 8-16,-3-2-28 0,3-3 3 0,-4 0 1 15,-2-2 0-15,2-2 37 0,-4-7-5 16,2 5 11-16,1-7-3 0,-5 2-5 0,3 4 1 16,4-4-4-16,0-2 28 0,2 1 19 15,1-2 3-15,0 1-10 0,3 1 8 0,-1-2 11 16,1 0-12-16,6 0 0 0,0 0 2 0,-9 0 10 16,1 0-17-16,1 0 7 0,7 0-14 15,-9 0-5-15,-6-10-19 0,10 8 13 0,0 0-19 16,-6-7-15-16,-1 2-40 0,5-1-22 0,-3-2 4 15,0 2-128-15,-3-7-81 0,2 0 23 16,-3-1-321-16,-1-3 60 0,-1 1 22 0,-2-2 33 16,-3-1 29-16,0-3 65 0,-4-2-8 0,-5 0 31 15,-5-2-8-15,-1 0 0 0</inkml:trace>
  <inkml:trace contextRef="#ctx0" brushRef="#br0" timeOffset="94002.1228">22018 1033 424 0,'0'0'288'0,"0"0"-39"0,0 0-28 0,0 0-13 16,0 0-6-16,0 0-17 0,0 0-16 0,0 0-12 15,15 5-21-15,-18 2 4 0,-3 0 23 16,2 5-27-16,3-2-5 0,-7 2-10 0,8-6-25 16,0 4 41-16,0 3-49 0,-12 16 35 15,5-13-36-15,1 0-27 0,-1 2 7 0,3-4-11 16,-2-1-5-16,1 4-6 0,-1 0-4 15,0 1-6-15,-1 1-1 0,-1 0 37 0,1 1-10 16,1-2 8-16,-1 4 6 0,-1-1-37 0,3 1 6 16,1 0 21-16,3 3-5 0,-1-4-8 15,2-1-5-15,-1 2-4 0,1-10-4 0,0 4-97 16,14 22 21-16,-6-18-30 0,-3-1-16 0,2-3-13 16,2-1-45-16,2 1-45 0,1-1-13 15,2-4 17-15,-2 0-152 0,3-1 26 0,1 0 27 16,2-4-137-16,-1-3 32 0,3 1 25 15,-1-2 15-15,6-2 37 0,1 0 6 0</inkml:trace>
  <inkml:trace contextRef="#ctx0" brushRef="#br0" timeOffset="94834.0753">23786 1228 442 0,'-1'0'316'0,"-5"2"-48"0,7-4-11 16,-4 6-32-16,9-3-19 0,1 0-7 0,-8 0-29 16,-6 3-1-16,7-4-27 0,0 0 15 15,1 14 12-15,3-6-22 0,-1 1-31 0,-1-2 1 16,-2 1-15-16,2 1-11 0,0-1 18 0,3 5-12 15,2 3 12-15,0-1-2 0,-1 5-12 16,0 3-8-16,-1-6-3 0,5 2-9 16,-8 2-5-16,7 0-24 0,-2 2 1 0,0 0-2 0,-5 2-5 15,-1-4-39-15,2 5-1 0,2-3 21 16,-5 4 4-16,0-2-2 0,0-12 1 16,0 6 0-16,0 2 16 0,-12 24-30 0,6-21 9 15,-1-2-3-15,-1-3-1 0,-4 0-10 16,2-3-9-16,-2 0 30 0,3-1-23 0,0 0 1 15,-2-3-20-15,4 2-2 0,-2-5 4 0,4-2-22 16,-2 1 5-16,2-4 18 0,2 1-11 16,2-3-16-16,-1 0-10 0,0 1-10 0,0-2-14 15,-1-1-63-15,3 0-52 0,0 0 17 0,0 0-312 16,-12-9 34-16,10 4-15 0,-1 0 31 16,-1-8 104-16,-2-5-9 0,2 2 16 0,2-1-43 15</inkml:trace>
  <inkml:trace contextRef="#ctx0" brushRef="#br0" timeOffset="95866.8473">28395 1266 377 0,'0'1'298'0,"0"1"-49"16,0-2-7-16,4 1-38 0,-3 0-17 15,-6-1-11-15,9 3-23 0,-3-3 3 0,0-1-20 16,-1 1 12-16,0 0-36 0,0 0-4 0,0 0-23 15,0 0-10-15,0 0-13 0,0 0 7 0,0 0-3 16,0 0-22-16,0 0 23 0,0 0-21 16,0 0 21-16,-12 26-11 0,9-20-12 0,-7 5 17 15,0 1-6-15,-1 4 9 0,-3-3-25 0,3 1 1 16,0-1-11-16,-1 4 34 0,-5-1-14 16,7 3 11-16,-3-3-21 0,3 3 10 0,-7 0 9 15,10 2 2-15,-5 1-7 0,2 3 22 0,-1-3-7 16,2 0-7-16,1 3-6 0,0 0-6 15,4 0 22-15,-4-1-28 0,4 1-12 0,-2 2 10 16,3-4-17-16,1 6 12 0,0-2-10 0,1-1-8 16,-2 1-2-16,3-14-1 0,0 8-49 15,13 23-21-15,-7-19-15 0,6 0-15 0,1-5-45 16,3-1-28-16,1-2-29 0,7-1 17 0,0-3-167 16,5-2 27-16,0-3 26 0,1 0-143 15,7-1 32-15,2-1 23 0,4-4-26 0,2 2 53 0,-25-4 4 16</inkml:trace>
  <inkml:trace contextRef="#ctx0" brushRef="#br0" timeOffset="96682.6758">30218 1536 367 0,'0'0'349'15,"1"2"-64"-15,-2-2-46 0,1 1 3 16,1-1-19-16,-1 1-54 0,1 1-23 0,-1 0 6 0,1-2-14 16,1 2-7-16,3 3-14 0,-1-1-14 15,4 7 33-15,0 3-37 0,3-2 5 16,-2 3 24-16,1 2-65 0,0 0 34 0,0 2-11 16,-1 0-12-16,0 1-25 0,-1 0-16 0,-1 2 57 15,0 0-50-15,0 0 3 0,-3 2-20 0,1 5 4 16,0-4 6-16,-1 0 14 0,-4 1-41 15,0-14 28-15,0 7 2 0,0 2-5 0,0 1-2 16,0 0 2-16,-15 23-27 0,9-27-10 16,-3 0 36-16,1-2-33 0,-1-2 11 0,0-2-1 15,0 1 41-15,-2-1-6 0,0 0-16 0,-1-2 0 16,-2-2-21-16,3-5 0 0,2 2-2 16,0-1 25-16,2-2-4 0,2 1 6 0,-1-1-3 15,2-1-17-15,-1 2-10 0,1-2-1 0,0 0 45 16,2 0-4-16,-2 0-4 0,3-1-4 0,0 1-55 15,-2-1-71-15,3 0-41 0,0 0-39 16,0 0-46-16,-4-11 19 0,5 6-227 0,0 1 33 16,0-2-47-16,2 1 27 0,4-7 25 15,0 3 25-15,4 0 20 0,-5 3 6 16</inkml:trace>
  <inkml:trace contextRef="#ctx0" brushRef="#br0" timeOffset="96843.3147">30419 2232 283 0,'2'-1'5'0,"0"0"-52"0</inkml:trace>
  <inkml:trace contextRef="#ctx0" brushRef="#br0" timeOffset="97301.8316">30242 2687 527 0,'0'0'340'0,"1"-1"-37"0,0 2-35 15,0-1-33-15,1 0-26 0,1 1-13 0,-2-1-33 16,2 0-21-16,0 0-14 0,3 0-5 0,0 0-37 16,1 0-3-16,0 0-9 0,3 0 13 15,3 0-15-15,5 0 6 0,0 0-32 0,1 0 50 16,16-11-45-16,-15 11 17 0,3-4-11 16,-4 1-8-16,1 2-7 0,1-4 25 0,-1 4-18 15,0-3 15-15,-4 1-33 0,-1 1 0 0,-4 0-19 16,-1-1 2-16,-1 2-23 0,-3-1 21 0,0 0-36 15,-2 0-16-15,0 0-31 0,0 1-24 16,-2-1-46-16,2 1 12 0,-4-3-150 0,1 3-85 16,-1 1-50-16,0 0 38 0,0 0 23 15,-14-5 27-15,7 6 9 0,1-1 41 0</inkml:trace>
  <inkml:trace contextRef="#ctx0" brushRef="#br0" timeOffset="97682.6773">30203 2854 849 0,'8'0'288'16,"1"0"-42"-16,14-2 2 0,-11 2-24 16,6 0-13-16,6 0-13 0,3 0-37 0,28-8 19 15,-23 4-13-15,1 2-17 0,1-2-16 0,-2 3 19 16,-2-4 5-16,-1 3 15 0,-4 1-29 0,-2 1 3 15,-2-4 10-15,1 4 13 0,-7-4-16 16,-3 1-8-16,0 2 0 0,-5 1-15 0,-1-2-1 16,0 1-30-16,0 1 5 0,-1-1-6 0,-2 1-32 15,-3 0-8-15,0 0-1 0,0 0-14 0,0 0 7 16,6 0-4-16,-6 0-7 0,0 0 1 16,8 0-28-16,-8 0 21 0,0 0-13 15,8 0-1-15,1 11-14 0,-7-10-17 0,0 4-5 16,0-4-30-16,1 1-37 0,-1 1 9 0,-1 0-98 15,0 0-3-15,0-2-68 0,-1 1-40 0,-1-2 27 16,0 1-281-16,-2-1 40 0,0 0 37 16,0-2 30-16,-2 0 54 0,1-1 27 15,-7-6 21-15,0-2 32 0,0 1-2 0,-3-4 20 16</inkml:trace>
  <inkml:trace contextRef="#ctx0" brushRef="#br0" timeOffset="106588.7885">15353 7693 261 0,'0'0'313'0,"0"0"-64"16,0 0-19-16,0 0-15 0,0-14-16 0,0 14 13 15,0 0-46-15,0 0 4 0,13 0-20 0,-13 0 5 16,0 0 1-16,0 0-34 0,0 0-7 16,0 0 11-16,0 0-18 0,0 0-14 0,0 0-29 15,22-22 14-15,-21 24 18 0,-1-4-30 16,0 2-32-16,0 0 21 0,1 0-19 0,0 2-11 16,-1 0 7-16,-3 1 4 0,2 0 24 15,-1 1-19-15,-2 0-1 0,-4 9-2 0,-1 2 12 0,0 1-12 16,-5-2 14-16,1 3-18 0,-2-1-11 15,1 0 5-15,-5-2 13 0,1 3-2 0,-3-2-3 16,3 2 17-16,-1-2-11 0,-1 0 12 16,-3 3 2-16,5-4-16 0,-4 7-10 0,0-3 14 15,3-1-22-15,-3 0 3 0,0 0 24 0,4-3-24 16,-1 3 5-16,-1-1-3 0,2-2 12 0,0 2-9 16,5-5-6-16,0 1-14 0,1-3 14 15,4 3-7-15,-2-6 14 0,6-1-11 0,-1 0 1 16,3-3 2-16,-2 0 6 0,2 1-7 15,-1-1 7-15,1-1-9 0,0-1 12 0,0 2-13 16,2 1-18-16,-3-3 9 0,2 0-20 0,-1 0-9 16,1 2 0-16,0-2-102 0,1 0-32 0,0 0-83 15,0 0 25-15,1-12-288 0,0 8 30 16,2 0 28-16,0-3 17 0,-3 2 33 16,0-1 6-16,0 0 58 0,0 4 30 0,-2-2 16 15,2 4 9-15</inkml:trace>
  <inkml:trace contextRef="#ctx0" brushRef="#br0" timeOffset="107294.0695">14231 9018 500 0,'-2'-2'275'0,"0"-3"-43"0,0 1-23 15,-1 1 0-15,1-1-25 0,2 1 10 16,-2-1-31-16,0 1 17 0,2-2-18 0,-2 2-4 15,2-1-7-15,0 0 8 0,0 0-41 0,0 4-8 16,0 0-26-16,0-7 35 0,0 7-34 16,0-6 28-16,9-5-51 0,-5 8 34 0,7-7-29 15,0 3-12-15,1 0-14 0,6 1-11 0,-7-1-2 16,0 2-4-16,9 1 25 0,-2 1-13 0,0-2-6 16,-2 5 30-16,-9 0-5 0,6 0-34 15,3 0-9-15,18 14-1 0,-16-8-2 0,-7 5 16 16,2 1-29-16,-1-3 10 0,-3 6 27 0,-3 1-4 15,0 3-2-15,-4 0-35 0,-2 2 4 16,0-11 20-16,0 6-26 0,-12 20 1 0,5-16-1 16,-1-1 28-16,-3 0-11 0,-1-2-23 0,-3-1-4 15,2-1 3-15,3-1 1 0,-4-1 0 16,-3 0 36-16,3-2-19 0,1-2 4 0,4-1-27 16,-4-1 4-16,-1 0 1 0,4-3 19 0,1 1 4 15,3-2-34-15,1-1 28 0,0-1-23 0,0-1 5 16,1 0-31-16,4 0-3 0,0 0-13 15,0 0-44-15,0 0-16 0,-11-11-42 16,9 7-15-16,2-1 17 0,2 0-119 0,-1-1-76 0,3-9 28 16,2 0 24-16,8 2-52 0,-7-2 26 15,3 1 48-15,0 1 11 0</inkml:trace>
  <inkml:trace contextRef="#ctx0" brushRef="#br0" timeOffset="107660.8561">14730 8988 635 0,'4'-3'294'0,"1"0"-2"0,-3-1-43 16,0 2-35-16,-2 0 30 0,0-1-57 0,-1 0 7 16,0 0-28-16,-1 0-7 0,0 1 5 0,-3-1-54 15,2-1 5-15,0 4-14 0,-2 0-22 0,0 0-11 16,-3 1-5-16,3 1 17 0,-1-1-26 0,-6 7 25 15,-4 2-23-15,1 0 5 0,1-1-25 16,5 1 4-16,-1 4 13 0,-1-4-6 0,1 2-20 16,-1 1 19-16,3-4-17 0,2 4 11 15,-3 0 8-15,5-1-5 0,-1 3 10 0,-2-1-5 16,5 0-42-16,2-14 17 0,0 8-2 0,0 0-3 16,0 1-1-16,0-2-3 0,0-1 0 15,16 14-2-15,-10-13-26 0,-1 2-28 0,-1-5-19 16,4 1-8-16,-4-2-49 0,1 0-11 0,1-2-58 15,1 0 16-15,0 0-135 0,-7-1-63 16,11 0-58-16,7 0 29 0,15-11 26 0,-17 7 33 16,2 1 58-16,-2 0-27 0,-2 1 19 15</inkml:trace>
  <inkml:trace contextRef="#ctx0" brushRef="#br0" timeOffset="107960.9233">14851 9196 461 0,'4'-1'378'0,"0"0"-53"0,2 1-49 0,-2 0 30 16,-1 0-38-16,1 0-25 0,0 0-30 15,-1 0 4-15,-1 0 13 0,0 0-20 16,0 2-25-16,2 1 10 0,-3-2-2 0,0 3-13 16,0-1-12-16,0 1-12 0,-1 1-10 0,1 0-18 15,-2 2-10-15,1 0-14 0,-1 1-3 16,1-8-9-16,0 13-14 0,0 3-10 0,0 1-12 16,0 0 8-16,-11 20-5 0,7-22-21 0,2-2 18 15,-3 1-6-15,1 0-11 0,1-3-14 16,-3 5-1-16,2-8-25 0,0 1-13 0,0-3-7 15,2-4-30-15,1 3-10 0,-1-1-10 0,1-1 7 16,0-1-45-16,1 1-4 0,-1-2-42 16,1 0-29-16,0-1-12 0,1-2-41 0,1 1 19 15,0-3-138-15,-1-2-90 0,10-7 34 16,0-3 30-16,1 0-25 0,4-3 37 0,-1 0 38 16,3-2 17-16,1-1 14 0,3-3-27 0</inkml:trace>
  <inkml:trace contextRef="#ctx0" brushRef="#br0" timeOffset="108410.5097">15321 8897 623 0,'10'-9'398'0,"-3"1"-79"0,2 0-30 16,-1 2-36-16,-1 1-30 0,-3-1-27 15,-2 1 46-15,3 2-4 0,-1 2-50 0,0 1-15 16,-4 0-6-16,0 0-45 0,10 0 3 0,-4 0-12 15,14 17-13-15,-12-10 21 0,-2 8-33 16,2 0-36-16,-5 2 21 0,-3-3-1 0,0 4 7 16,0-10-36-16,0 5-4 0,-13 18 6 15,7-13-8-15,-2-1 4 0,1-2 6 0,-2 0-5 16,1-2-22-16,1-1 2 0,0-3-19 0,1-2 29 16,1-1-20-16,2-1 4 0,3 1-23 0,-1-4 4 15,1-2 9-15,0 0 11 0,0 0-2 0,14 11-6 16,-6-10-17-16,13 1 23 15,1-1-7-15,-11-1 6 0,8 0 1 0,3 0-17 0,25-12 12 16,-25 9 34-16,-1 3-23 0,-2-2-1 16,-1-1-5-16,-4 1 27 0,-3 1-15 0,-2 1 12 15,-1-2-15-15,-1 2 1 0,0 0-5 0,-2-3 0 16,-1 3-15-16,1 0 11 0,-1-1-15 0,-1 0-28 16,0 0 1-16,0 1-8 0,0 0-12 15,2-1 6-15,-3 1-47 0,0-2-41 0,-2 0-52 16,0 0-40-16,0 0 20 0,-4 0-207 15,1-4-61-15,-1 3 40 0,-4-7 34 0,0-3 26 16,0-1 0-16,-3-1 25 0,0 2 22 16,2-11 13-16,-2 4 11 0</inkml:trace>
  <inkml:trace contextRef="#ctx0" brushRef="#br0" timeOffset="109327.7609">16568 4292 512 0,'0'0'364'0,"0"0"-22"0,-13-13 0 16,13 13-48-16,0 0-41 0,0 0-34 15,0 0-24-15,0 0 25 0,0 0-25 0,0 0-21 16,0 0 33-16,0-13-36 0,0 13-6 0,0 0-16 15,0 0-36-15,17-5 16 0,0 11-15 16,-2 0 7-16,2 5-25 0,0-1 21 0,-1 5-20 16,1-1-13-16,2 2-15 0,-1-1 12 15,-2 1-9-15,2 0-17 0,-1 3-6 0,1 1-4 16,-2 0 2-16,2 0-18 0,-3 1-2 0,3 0 1 16,-3 0 3-16,2-1-7 0,-4-2 11 15,2 1-13-15,-1 3-2 0,1-3-3 0,-4-5 3 16,1 3-17-16,-2-4 1 0,-2 1-25 15,1-3-18-15,-2-2-23 0,-6 0 6 0,3-2-75 16,0-4-9-16,-2 1-32 0,0-2-27 16,-1 0-22-16,1-1 20 0,-2-1-157 0,0 0-125 0,0 0 19 15,0 0 57-15,4-11 29 0,-4 6 26 16,0-2 24-16,0-1-25 0,0-2 12 0,0-7 61 16</inkml:trace>
  <inkml:trace contextRef="#ctx0" brushRef="#br0" timeOffset="109645.6054">17018 4341 491 0,'2'-9'406'0,"0"0"-63"16,-1 2 14-16,0 1-44 0,0 2 20 15,0 1-18-15,0-2-33 0,-1 3-15 0,0-2-32 16,0 4-13-16,0 0-42 0,0 0-20 0,0 0-14 16,0 0-10-16,1-8-17 0,-2 10 4 15,-2 1-9-15,-1 2-21 0,-6 7-9 0,-3 3 9 16,-1 0-12-16,-2 3-15 0,-3-1-3 15,1 1-3-15,1 0 6 0,-3 2-25 16,-2-1-5-16,-1 0 7 0,-2 1-16 0,1 0 4 16,-1-2-8-16,0 1 5 0,1-1 4 0,1 0-8 15,1-1-13-15,1-2-8 0,2 1-15 0,-1-1-21 16,0-2-5-16,2-1-36 0,5 1 8 0,5-2-35 16,1-3-58-16,-3 1-7 0,5-5-10 15,1-1-18-15,3 0-43 0,1-3 20 0,4-1-194 16,0-1-42-16,12-6 6 0,-2 0 32 0,3-2 27 15,4-3 54-15,-1-1-7 0,3 0 11 0,2-4 35 16</inkml:trace>
  <inkml:trace contextRef="#ctx0" brushRef="#br0" timeOffset="110061.8638">17679 4223 992 0,'7'-2'329'0,"-5"-2"-7"0,1 2-62 0,0-2-3 15,-1 2-16-15,-2 0-28 0,0-1 18 0,0 2-47 16,0-2-21-16,-2 1-8 0,0-1-11 16,0 0-30-16,0 3-21 0,-1 0 16 0,-1 0-10 15,-2 3 2-15,-9 3-3 0,1-2-23 16,0 4-8-16,-1 2 28 0,0-1-27 0,0 1-3 15,0 3 20-15,-1 0-15 0,3 1 2 0,-2 0 1 16,2 3-4-16,0-1-16 0,2 3 2 0,2-3-1 16,-3-1 0-16,4 2-11 0,2 0 8 15,1 1-12-15,2-1 9 0,0 3 3 16,3-6-23-16,0-5 4 0,0 3 8 0,0 2-19 16,17 15 10-16,-9-15 3 0,2-1-15 0,1-1 15 15,0 1-18-15,3-5-3 0,3 1-3 0,2-1-15 16,1-1-11-16,-1-3-32 0,0 0 4 15,0-1-51-15,-1-2 11 0,5-1-70 16,-14 0-58-16,2 0-47 0,17-11 26 0,-15 3-213 16,0-2-49-16,0 0 40 0,-4-1-32 0,-4 1 34 15,-2 1 83-15,-3 1 14 0,0 0 24 16,0 8 13-16,0-6-14 0</inkml:trace>
  <inkml:trace contextRef="#ctx0" brushRef="#br0" timeOffset="110260.7489">17569 4495 386 0,'-2'1'306'15,"2"-1"-40"-15,1 1-36 0,3-2-18 0,0 2-7 16,1-3-12-16,2-1-52 0,13 3-7 16,-9 0-26-16,6 0-11 0,22-8-40 0,-13 3-10 15,-1-1-31-15,-1 1-30 0,-1 0-46 0,2-1-3 16,0 1 7-16,0-4-132 0,1 1-55 0,0-2-42 15,-1-1-22-15,-2 1-17 0,2-2-10 16</inkml:trace>
  <inkml:trace contextRef="#ctx0" brushRef="#br0" timeOffset="110912.5304">18165 4309 952 0,'8'-6'316'0,"-1"1"-56"0,-2 3 7 0,0 0-4 0,-1 0-43 16,-1 2-26-16,-1-1 39 0,0 1 9 15,0 0-28-15,0-1-12 0,0 0-34 0,0 1 4 16,0 0-42-16,0 1-1 0,-1 0-4 0,0 1-20 15,0 3 12-15,-2 0-6 0,0 1-3 16,-1 11-5-16,2-9-25 0,0 3 6 0,-7 17-2 16,2-9-18-16,1-1-2 0,0 0-5 15,-3-2-22-15,3-1 17 0,-1 4-15 0,-2-4-5 16,2-1-7-16,2-4 0 0,2-1-13 0,-1-3 3 16,0 0-15-16,0-2 21 0,1 1-25 0,0-4 4 15,1 2 7-15,-1 0-9 0,0-1 6 16,0-1-5-16,0-1 13 0,1 0 1 15,0 0-14-15,0 0 10 0,0-12 14 0,0 6-10 16,4-13 1-16,2 0 1 0,1-1 3 0,2-2 3 16,0-2-20-16,2 2 14 0,0-2 5 15,3 2-4-15,-1-1 5 0,0 2 1 0,1 1-5 16,-2 1 3-16,4-1-2 0,-4 2-3 0,2 4-16 16,-3-1 12-16,1 5-4 0,-2-1 0 15,-1 0 9-15,-2 4 3 0,-1 2-2 0,2 2-10 16,-2 0-18-16,0 3 14 0,0 0 5 0,-6 0-16 15,0 0 16-15,8 0-8 0,-8 0-9 0,14 13 6 16,-13-9-19-16,5 10 7 0,-4-2-1 16,-2 1-12-16,0-4-11 0,0 3-1 0,-13 18-6 15,5-14-28-15,-3 1 20 0,1-3 20 16,-1 3-17-16,-2-2-27 0,2-1 39 0,0 1-15 16,2 1 21-16,2-7-6 0,1 3 5 0,1-2 1 15,1-4-7-15,2 3 29 0,2-2-16 16,0-7 1-16,0 10 5 0,14 13-2 15,-5-15 14-15,2 3 21 0,1-3 10 0,-1 2 2 16,4 0-3-16,-2-5-7 0,1 2 19 0,-2 2 2 16,1-1-15-16,1-1-18 0,-2 1 25 0,2 1-8 15,-1 2-6-15,-4-6 6 0,1 0 6 16,3 1-2-16,-3 0-24 0,-1 0 10 0,-2-2 9 16,0-1-23-16,1 1 13 0,-2-2-4 0,0 1-6 15,-3-1-27-15,1-1-19 0,0 4 4 16,0-4-39-16,-1 0-45 0,-3-1-58 0,0 0-42 15,0 0 23-15,12-10-176 0,-10 6-93 0,4-8 6 16,-3 0 33-16,-2-6 46 0,6-1 19 16,-2-2 41-16,0-3-4 0,2-1 19 0,3 2 3 15</inkml:trace>
  <inkml:trace contextRef="#ctx0" brushRef="#br0" timeOffset="111363.9859">18853 4168 600 0,'12'-9'373'0,"-9"2"-22"16,9 1-17-16,1-3-43 0,-4 4 21 0,-2 1-48 15,-1 0-32-15,0 1-27 0,1 3-8 0,-3-1-50 16,2 1-1-16,-6 0 5 0,0 0-34 16,24 12-37-16,-11-5 7 0,-4 2 23 0,1 2-12 15,-1 3-10-15,0 2-27 0,-2 1-6 16,-3 0-18-16,-1-1-3 0,-3-7 9 0,0 4-3 15,0 3 2-15,-14 17-13 0,7-13-11 16,0-2-1-16,-2-3 7 0,1 1-28 0,1-4 22 16,-1 0 6-16,3-4-21 0,1 0 14 0,-1 0-5 15,3-3 18-15,2 1-14 0,0-6-35 16,0 0 27-16,14 21 15 0,1-13-3 0,4-1-2 16,2 0 12-16,4-2-14 0,3 0-4 0,1-1 19 15,1-2-4-15,0-1 12 0,0 2 4 16,-2-2 6-16,0 4 0 0,-2-5 0 0,-6 2 4 15,0-2 5-15,-2 4 17 0,-11-4-13 16,2 0-3-16,1 0-15 0,-2 0 9 0,-1 0-13 16,0 0-18-16,-1 0 17 0,-6 0-7 15,8 0-14-15,-8 0-7 0,7 0-35 0,-7 0-27 16,6 0 6-16,-6 0-143 0,0 0-88 0,8-12 24 16,-10 6-327-16,-4-5 63 0,-4 0 36 15,-6-3 38-15,2 2-14 0,-3 0 39 0,-6 0 25 16,5 4 25-16,-6 2 26 0,-3-2 7 0</inkml:trace>
  <inkml:trace contextRef="#ctx0" brushRef="#br0" timeOffset="112164.8907">18073 7957 785 0,'2'-2'286'0,"0"0"-43"0,0-1-24 15,0 2-11-15,0-2-32 0,-1 1-4 0,1 0-27 16,0 1-5-16,-2 1-25 0,0 0-11 16,0 0-2-16,0 0 12 0,0 0-29 0,0 0 13 0,0 0-21 15,0 30 32-15,-7-13-21 0,-1 6 11 16,-4-2-36-16,0 0 30 0,-2 2-15 15,-4 1 1-15,-2 1-17 0,1 1-4 0,-3-1 41 16,0 3-32-16,-4-3-7 0,3 2-5 0,3-2 6 16,-2-2-7-16,2 1 6 0,3-1-10 15,1-2-3-15,0 0-10 0,2-3-5 0,0 2 2 16,1-1 6-16,2-3-8 0,2-3 2 0,0-1 5 16,2-2-30-16,1-2 13 0,1-2 11 15,1-2-21-15,2 2-4 0,-1-5-22 0,2 2-1 16,-1 0 2-16,1 0-115 0,-1-1-39 0,-1-1-60 15,1-1 21-15,-1 1-294 0,-1 3 38 16,-1-2 34-16,-9 6 30 0,0-2-35 0,0 2 25 16,-4 1 101-16,2 0 34 0,0 2-55 15</inkml:trace>
  <inkml:trace contextRef="#ctx0" brushRef="#br0" timeOffset="113143.5787">17213 9032 467 0,'0'-3'363'0,"2"2"-47"16,0-2-6-16,0 0-27 0,2-1-36 0,9-5-29 16,2 0 19-16,0 1-27 0,-2-3-7 0,2 4-25 15,1-1-19-15,2 4-19 0,-4-2 5 16,3 1-31-16,-3 4 12 0,-1 1-9 0,-13 0-25 15,14 0 13-15,0 0-29 0,15 12 2 0,-18-6-5 16,1 2-19-16,-3-2 2 0,0 6 5 0,-5 3-19 16,-1 0-22-16,-1 3 10 0,-2-9 16 15,0 3-20-15,-19 18-24 0,9-13 21 0,0-1 4 16,-7 1-6-16,4-3-1 0,-5 0-11 0,2-3 8 16,-1 2-16-16,-1-1 27 0,1-1-22 15,3 0-4-15,-1-4-22 0,1-1-4 16,3-2 2-16,2 0-7 0,1-3-31 0,1 1-18 15,7-2-8-15,0 0-9 0,0 0-10 0,-7 0-31 16,-1-10 0-16,8 4-11 0,0-1 2 0,8-8 3 16,-3-4-15-16,8-2 37 0,-2 4-5 15,5-3-18-15,0 1 30 0,1 1 54 16,2 2-18-16,1-1 50 0,0 0 1 0,-3 4 24 16,0 1 20-16,1 4-3 0,-2-3 13 0,-1 3 25 15,-1 2 9-15,-3-4 3 0,-2 8-14 16,0 0 13-16,-2-1-16 0,-1 2 8 0,1-3 8 15,-3 2 12-15,-2 1 5 0,1 1-5 0,-3 0 11 16,0 0-16-16,0 0-7 0,1 4 58 0,-3-1-17 16,0 0 5-16,-2 1 1 0,0 1-14 15,-4 4-18-15,-1 2 14 0,-1 0-18 0,2 0 11 16,-1 1-29-16,1-2 12 0,0-1 4 0,0 5-5 16,1-2-31-16,1 1 18 0,-2-2-2 15,5 0-16-15,1 0 1 0,-2 3 4 0,3-3-13 16,1-11-2-16,0 10-7 0,0-2 11 15,11 14-16-15,-3-13-8 0,-3-1-7 0,5 2-33 16,1-2-7-16,1 1-11 0,0-1 4 0,-2-6-87 16,5 4-5-16,-2-3-19 0,-4 2-27 15,-2-5-14-15,-7 0-27 0,9 0-2 0,0 0 22 16,-2 0-37-16,1 0-22 0,-1 0 0 0,1 0 43 16,5 0 23-16,1 0 87 0,-2 0 10 15,-2 0 93-15,6-10 49 0,-8 8 35 0,-2 0 9 16,0 1 6-16,8-5 13 0,-3 3 42 15,-1-1-27-15,5-2 14 0,-4 3 11 0,-3 0-14 16,-2-1 75-16,0 1-21 0,0 1 0 0,-1-1-18 16,1 2-21-16,-1-1 0 0,0 1-11 15,0-1-5-15,1 1-21 0,-1 1-19 0,-5 0 5 16,0 0-25-16,8 0 4 0,-8 0-2 0,8 0-7 16,1 12-4-16,-7-6-15 0,-1-1-1 15,-2 1-3-15,-5 10-19 0,3 1-2 16,-5-1 3-16,-2 1-5 0,-3-1-33 0,3-4 1 15,-2 3-20-15,1-3 12 0,1-1-8 0,1 0 18 16,3-1-33-16,1-3 12 0,1-1-3 16,2 0 3-16,1-2 4 0,0 0 11 0,1-4-2 15,0 0 4-15,0 0 6 0,12 11 5 16,-5-11-22-16,1 2 1 0,11-2 20 0,-10 0 8 16,6 0-14-16,3 0 9 0,19-15-18 0,-19 9 3 15,2 0-79-15,1-3-62 0,-1-2-55 0,1-3 23 16,0-2-258-16,-2 2-29 0,1-2 34 15,0-1-16-15,-2 0 28 0,-1-2 68 0,0 2 27 16,-2 1 18-16,-3 1 8 0</inkml:trace>
  <inkml:trace contextRef="#ctx0" brushRef="#br0" timeOffset="113608.0679">18192 9017 638 0,'5'-10'484'16,"-1"0"-88"-16,1 5-22 0,4-6-48 0,0-2-25 16,-1 6-7-16,-1 2-32 0,0-1-26 0,0 5-20 15,-1-2-30-15,0 3-15 0,-6 0-18 16,0 0-11-16,7 0-20 0,12 17-12 16,-11-9-18-16,-1 3-3 0,0 1-7 0,-5 1-10 15,-2-13 4-15,0 10-15 0,-13 16-26 0,4-9 6 16,-1-2-8-16,-2 1-24 0,0-3-9 15,-1 0-31-15,2-4 6 0,0 2 16 0,2-1-3 16,2-1-5-16,3 0 3 0,1-3 0 0,0-1-3 16,3-5 1-16,0 0 2 0,0 6 3 0,20 8 3 15,-9-11 0-15,5 1 3 0,4-3-8 16,1-1 1-16,-1 0 1 0,-9 0 25 0,4 0-25 16,4 0 31-16,22-10-6 0,-20 8 26 15,0-1 17-15,-3 0 4 0,-3 1-19 0,4 0 15 16,-7 0-23-16,-2 1 2 0,-2 0-10 15,-2-1 2-15,0 2 11 0,0-1-13 0,-1 1-1 16,-1-1-4-16,-1 1 2 0,-1 0-23 16,1 0-9-16,-1-2-3 0,-1 1-14 0,2 1-22 15,-2 0 6-15,-1-2-94 0,-1 1-81 0,0-1-64 16,-1-3 29-16,-1 1-261 0,3 4 20 16,0 0 38-16,0-13 33 0,0-2 48 0,12-17 20 15,-5 13 22-15,5-2 43 0,2 1 29 0,6-1-50 16</inkml:trace>
  <inkml:trace contextRef="#ctx0" brushRef="#br0" timeOffset="114440.5381">21656 7738 317 0,'0'0'375'16,"0"0"-51"-16,0 0-37 0,0 0-25 16,0 0-20-16,0 0-57 0,0 0 11 0,0 0-64 15,0 0-10-15,0 0 14 0,0 0-20 0,0 0-23 16,0 0 22-16,11 9-5 0,-21 7 0 0,-2 5-1 15,-1 1 17-15,0 0-37 0,0 0-14 16,-2 5-6-16,1-4-6 0,-1 4-7 0,0-5-4 16,-2 3-8-16,4-2-3 0,-4 1 46 15,3-1-10-15,0-1 8 0,2 2-28 0,-1-4 9 16,1 4 10-16,1-2-24 0,0-2-4 16,2-2 4-16,-1-1-7 0,3-2-17 0,2-1-8 15,1-4 19-15,1-3-17 0,0 2 11 16,1-3 12-16,-1-2-2 0,2 1-24 0,0-1-7 15,0-1 4-15,1 0-3 0,-1-1-60 0,-1 1-21 16,2-2-60-16,-1 1-70 0,-2-2-65 16,1 0 23-16,2 0-238 0,0 0 24 0,0 0 33 15,-7 0 30-15,-4 0 24 0,-19 7 26 16,6 1 24-16,1 3-1 0,1 2 19 0</inkml:trace>
  <inkml:trace contextRef="#ctx0" brushRef="#br0" timeOffset="114857.2978">20618 8916 334 0,'2'-3'447'0,"-1"2"-67"16,1-4-31-16,2 2-70 0,-1-1 6 0,7-4-34 15,1-2-30-15,1 0-25 0,-1 4 20 0,2-3-40 16,0 2-14-16,2 1 4 0,1 3-23 0,-1 0-41 16,-2 3 10-16,-4 0 9 0,4 0-41 15,1 0-9-15,18 11-5 0,-15-3-28 0,-4 2 35 16,0 2-22-16,-3 1-4 0,1 1 3 0,-5 1-20 16,-4 5 6-16,-2-11 2 0,0 4 2 15,-12 20-8-15,4-12-29 0,-4-3 11 0,-2 0 4 16,-1 0-4-16,-3-1-1 0,-1 0-37 15,2-1-1-15,-4-2-23 0,-2-3 39 0,0 1-45 16,1-1-8-16,-1-2-13 0,2-2 18 0,0-2-12 16,0-2-13-16,5-2 4 0,0 1-4 0,16-2-22 15,-10 0 3-15,2 0-1 0,-9-20-26 16,13 12-44-16,2-3 19 0,3 1-12 16,-1 0 14-16,14-20-197 0,-3 5-42 0,3 6 23 15,1 0 23-15,0 0 24 0,6 1 2 0,-1 2 25 16</inkml:trace>
  <inkml:trace contextRef="#ctx0" brushRef="#br0" timeOffset="115106.8374">20820 8894 706 0,'19'-6'228'0,"-1"0"-18"0,-2 0-23 16,-5 2 23-16,-1 1-8 0,4-3-33 0,-5 4-24 15,-2 1 0-15,-3 1 8 0,-4 0 17 0,0 0-16 16,0 0 10-16,1 11-4 0,-9 2-21 16,-7-1-13-16,0 3-16 0,2 0-7 0,-3 3-13 15,0 0-4-15,0 1-15 0,2-1-1 16,0 1-8-16,2 0-4 0,1-1-8 0,0 1 22 15,3-2-25-15,-1-1-6 0,4 1-3 16,2-5 5-16,1 1-3 0,2-13-37 0,0 8 13 16,0 0-16-16,12 12-27 0,-1-10-40 0,2-4-13 15,2 0-33-15,-2-2-29 0,4-1-36 16,2 1 17-16,-1-4-132 0,-10 0-89 0,3 0-51 16,6 0 42-16,20-11 27 0,-17 5 23 0,-2 1-20 15,-2 0 10-15,2-1 52 0</inkml:trace>
  <inkml:trace contextRef="#ctx0" brushRef="#br0" timeOffset="115340.256">21083 9166 353 0,'4'0'417'0,"0"0"-28"0,-1 0-59 16,0 0-6-16,0-1-42 0,-1 0 30 15,1 0-17-15,0 1-10 0,1 0-23 16,-3 0-22-16,1 2-13 0,0-1-14 0,1 1-21 16,-2-1-17-16,1 4 7 0,-1-3-25 0,0 4-11 15,0-1-20-15,0 1 7 0,0 0-36 0,-1 2 12 16,0-8-29-16,0 12-4 0,0 2-17 15,0 0 2-15,0-1-32 0,0-3-10 0,-12 10-38 16,9-13-34-16,2-1-24 0,-1 1 7 16,-1-2-67-16,2 1-17 0,1-2-41 0,-2 0-13 15,1-1-34-15,1-1 25 0,0-1-178 16,0-1-77-16,0 0 37 0,5 0 29 0,0-3 32 16,-1-1 21-16,7-6 14 0,0-4 0 0,4-1 34 15,1 0 2-15</inkml:trace>
  <inkml:trace contextRef="#ctx0" brushRef="#br0" timeOffset="115607.9356">21336 9071 483 0,'8'-17'440'0,"1"4"-95"0,1-2 18 15,1 1-48-15,0 1 25 0,1 2-18 16,-1-2-25-16,2 1-34 0,1 0-14 0,-2 4-26 16,5 1-24-16,2 2-35 0,-1 2 6 0,0 1-9 15,-9 2-19-15,4 0-17 0,22 12-18 16,-19-7-18-16,3 2 1 0,-6 5-21 0,1 0 4 15,-5 1-21-15,-3 1 5 0,-2 3-14 16,-4-2-3-16,0-5-18 0,-12 15-25 0,0-8-39 16,-1-1 3-16,-1 1-45 0,-3-2-33 0,-3 1-17 15,3-4-33-15,-1-2-37 0,-2-1-70 16,2-1 25-16,-1-2-135 0,7 1-94 16,0-5 34-16,2-1 33 0,3-1 71 0,3 0-32 0,4 0 26 15,0 0 17-15,-4-7 13 0</inkml:trace>
  <inkml:trace contextRef="#ctx0" brushRef="#br0" timeOffset="115839.9168">21731 8963 363 0,'12'-9'424'0,"-5"4"-73"0,-1 3-23 0,-1 0-8 16,-1 0-58-16,0-2-7 0,-2 3-32 0,-1 0 11 15,-1 2-24-15,0-1-18 0,-2 3-47 0,-1 0 13 16,-1 2-45-16,-6 5 25 0,1 2-23 0,-2 1-40 15,0 2 40-15,1-2-26 0,1 1-18 16,-1 2-20-16,3-1-2 0,3-4-6 0,1 3-61 16,-1-3-17-16,3-3-47 0,0 0-43 15,0-2-21-15,1-2-38 0,0-4 17 16,0 0-181-16,10 9-109 0,-4-5 28 0,0-4 39 16,11 5 44-16,2-2 37 0,-9-3-18 0,5 0 27 15,3 0 12-15</inkml:trace>
  <inkml:trace contextRef="#ctx0" brushRef="#br0" timeOffset="116206.5345">21953 9107 534 0,'9'-4'387'0,"8"1"-39"0,-2-3-49 0,-3 5 65 16,-2-1-42-16,-2-1-10 0,-2 2-44 0,1-1 3 15,-1 1-24-15,-1 0-31 16,-5 1-11-16,0 0-36 0,6 0-1 0,-6 0-23 16,7 0-6-16,3 13-21 0,-8-8-8 0,-1 1-11 15,0 0-18-15,-5 10-7 0,-4 0 3 0,1-1-12 16,0 0-21-16,-1-2-25 0,0 2-9 15,1-1-20-15,0-2-13 0,1 1 1 0,2-4-5 16,2-2-3-16,2-7 4 0,0 7-45 0,0-1 7 16,11 5 6-16,0 1 13 0,4-6-17 15,-1-2 32-15,5 2-9 0,2-3 20 16,-1 0 0-16,1-1 3 0,-12-2 2 0,6 0 48 16,0 0-10-16,-1 0 11 0,-1 0 16 0,-1 0-9 15,4 0 7-15,-2 0-30 0,0 0 24 16,-3 0 9-16,1 0-28 0,-2 0 3 0,-2 0-15 15,0 0 5-15,7-10-26 0,-8 10 0 0,0-1-95 16,10-3-10-16,-3-3-69 0,-5 1-56 0,5-1 23 16,3-1 18-16,0 2-324 0,2-1 38 15,3-5 33-15,-1 1 30 0,3-3 54 16,4-3 22-16,4 0-12 0,4-3 11 0,4-2 33 16</inkml:trace>
  <inkml:trace contextRef="#ctx0" brushRef="#br0" timeOffset="116906.1131">24678 8113 282 0,'1'-3'310'0,"0"0"-66"0,0 1-23 15,0 1-38-15,-1-2-3 0,0 1-31 16,3 3 0-16,-1-2 1 0,-4 3-16 0,2-2-21 16,-3 2 14-16,4 2 15 0,-3 2-15 0,-2 7-20 15,-3 5-4-15,-1 1-2 0,0 1 21 16,0 2-16-16,0-1 33 0,-3 3-62 15,0 0 34-15,0 1-4 0,-1-2-11 0,3 0 1 16,-1 0-1-16,-1 2-1 0,-3-5-13 0,4 2-12 16,-1-2-8-16,5 0 9 0,-4-2 3 0,1 0-12 15,-1-1-15-15,3-1 13 0,1-4-17 16,0-2-27-16,1-2 22 0,0-1 11 0,2-1-18 16,2-2-19-16,-1-1 13 0,2 0 11 15,-2 0-18-15,0-2-23 0,2-1 1 0,0 0-33 16,0 0-65-16,-1 6-51 0,1-8-42 0,0-2 18 15,1 0-324-15,0-2 40 0,6-10 50 16,-3 1 5-16,-1-4 35 0,0 0-6 0,-1 8 26 16,-1-1-7-16,4-5 1 0</inkml:trace>
  <inkml:trace contextRef="#ctx0" brushRef="#br0" timeOffset="123120.2189">24046 9141 377 0,'0'0'327'0,"0"0"-5"0,0-15-23 0,0 15-41 16,0 0-24-16,-25-25-42 0,25 23 28 0,-1-3-45 15,0 3-17-15,1-2 5 0,0 2-44 0,-1-1-9 16,3 2-29-16,1-1 37 0,0 0-44 16,0 0 8-16,2 2 2 0,1-1-29 0,0 1 4 15,12 1-26-15,-10-1 8 0,4 0 25 16,17 12-34-16,-17-5-16 0,3 2 0 0,-1 0-7 16,0 2 6-16,-3 2 39 0,0-1-47 0,-2 1-14 15,-1-1 19-15,-4-1 10 0,-2-2-13 0,0 1 27 16,-2-10-26-16,0 12 18 0,0-2-21 15,-17 17 18-15,5-12-3 0,0-2-13 0,-5 0-14 16,0-3 2-16,1 2-16 0,0-3 22 16,0 1-15-16,0-3 17 0,0 0-15 0,-2-2-2 15,6-2-31-15,4 0 25 0,1 0-21 16,1-1 9-16,1 0 9 0,-1-1-23 0,6-1-35 16,0 0-35-16,0 0-12 0,0 0-31 15,-10-11 15-15,11 5-142 0,2 1-85 0,5-6 27 16,3-3 25-16,1 1 21 0,1-1-64 15,2 2 14-15,0 0 48 0</inkml:trace>
  <inkml:trace contextRef="#ctx0" brushRef="#br0" timeOffset="123406.7355">24426 9125 397 0,'4'-1'335'0,"0"-2"-57"0,-1 1 11 0,0 1-50 0,-1 1-14 16,0-1-26-16,-2 0-38 0,0 1-3 15,-3 2-1-15,-1-1-24 0,0 1 9 0,0 2 14 16,-7 5-13-16,-3 1-26 0,2 1-6 16,-1 1-23-16,1-1-15 0,-1 1-14 0,1-1-4 15,4 1 11-15,-1 0-2 0,1 0-15 0,-3 0-11 16,6-4-4-16,-3 4 32 0,5-3-41 0,-1-2 11 16,3 1-13-16,-2-1-1 0,3 0 2 15,0-1-46-15,0-6-9 0,0 0-10 16,0 6-23-16,12 6-18 0,-7-10-4 0,12 5-47 15,-4-1-17-15,5-1 12 0,-4-3-91 0,-1-1-54 16,-3-1-55-16,1 0-64 0,7 0 24 0,20-14-18 16,-14 9 19-16,-5 1 78 0</inkml:trace>
  <inkml:trace contextRef="#ctx0" brushRef="#br0" timeOffset="123635.8718">24557 9318 370 0,'15'-2'239'0,"1"-1"-32"16,-2 2-5-16,-14 1 2 0,8 0-22 0,10-5 4 16,-11 5-5-16,-3 0-9 0,-1-1 20 0,1 1-17 15,-2 0-23-15,-2 0 6 0,0 0-18 16,0 0-14-16,0 0-14 0,12 12-12 0,-10-8-11 15,0 0 115-15,0 2-38 0,-1 0-1 0,-1 1-29 16,0-1-1-16,0 3-28 0,0 2 0 16,0 5-9-16,-12 16-12 0,7-20-21 0,1 1 17 15,-3 0-20-15,3-2 4 0,-1-3-25 16,-6 3-3-16,5-1-52 0,3-1 0 0,1-3-62 16,-2 1-53-16,0-2-15 0,-1-1-60 15,5-4 19-15,0 6-211 0,-14 3-64 0,14-7 36 16,0-2 29-16,0-1 2 0,2 0 26 15,1-3 68-15,9-5-20 0,4-3-7 0,5-1-4 16</inkml:trace>
  <inkml:trace contextRef="#ctx0" brushRef="#br0" timeOffset="125003.3924">27131 7611 451 0,'0'0'228'0,"0"0"-19"0,0 0 3 0,0 0-47 15,0 0-10-15,0 0-16 0,0 0-13 0,0 0 9 16,0 0-8-16,0 0 13 0,0 0-26 15,0 0 8-15,0 0-9 0,0 0-31 0,0 0-9 16,0 0 12-16,0 0-19 0,0 0-9 0,0 0 0 16,0 0-24-16,0 0 28 0,0 0-25 15,0 0 2-15,0 0-15 0,0 0-3 16,0 0 1-16,0 0-3 0,0 0 25 0,0 0-24 16,0 13 0-16,8 7 1 0,-1-7-16 0,-2 4 23 15,-1-3-16-15,1 5-6 0,1-1-6 0,-1 2 19 16,4 1-8-16,2 1 16 0,-5-3 3 15,3 5-27-15,1-6 17 0,-1 7-1 0,-1-2-4 16,0-2-3-16,-1 3-20 0,3-1 8 0,1 0 7 16,-1 2 3-16,1-6 7 0,-3 0-12 15,2 4 11-15,-4-6 2 0,1 2-10 0,-2-3-1 16,4 1 1-16,-4-3-4 0,1 0 11 16,-1 0-18-16,-3-6-2 0,0 0 11 0,2-2-6 15,-4 0 21-15,2-1-10 0,1-1-13 0,-2-1 28 16,1 0-26-16,-2-1 7 0,0 2 2 15,2-1 26-15,-2-2-13 0,0-1-18 0,0 0 1 16,0 0 24-16,0 0-23 0,0 0-9 0,0 8 16 16,0-8 10-16,0 0-23 0,0 5 5 15,0-5-6-15,0 0 20 0,0 0-8 0,0 8-46 16,0-8-2-16,10 9-36 0,-10-9-37 0,0 0-24 16,0 0 14-16,0 0 9 0,0 0 10 0,0 0 11 15,-8 2 9-15,4-1-333 0,2 0 29 16,-2 1-43-16,0 0 26 0,-5 9 115 0,-1 3-43 15</inkml:trace>
  <inkml:trace contextRef="#ctx0" brushRef="#br0" timeOffset="125469.5947">26991 9057 801 0,'0'-6'284'16,"0"0"-25"-16,2 1-2 0,-2-1-27 0,3 0-21 15,-3 2-33-15,2-2-27 0,0 1-12 16,1 2-10-16,3 0-11 0,5-4 5 0,7 3-27 16,-5 2-27-16,-1 2 12 0,-5 0 7 0,20 12-29 15,-14-7 15-15,-1 3-27 0,3 2-17 16,-3 4 19-16,-3-3-17 0,2 6-3 0,-3 0 1 16,-1 2-12-16,-2 0 24 0,-3-2-26 15,-2 1-4-15,0-11 5 0,0 5 7 0,0 2-6 16,-16 20-22-16,5-18 32 0,0-1-21 15,-3-2 3-15,-1 1 2 0,5-3-13 16,-7 2-19-16,3-4 29 0,-1-2-19 0,-2 2-19 16,2-4 3-16,-1-1-10 0,7-1-3 0,1-1-16 15,1-1-16-15,-1-1-7 0,2 0-15 0,6 0-44 16,0 0-16-16,0 0 14 0,0 0-153 16,0 0-87-16,-9-12 25 0,11 6 22 0,7-6-7 15,3-1 34-15,1 1 0 0</inkml:trace>
  <inkml:trace contextRef="#ctx0" brushRef="#br0" timeOffset="125752.829">27252 9135 434 0,'13'-9'298'0,"-3"3"-28"0,-2 1 8 15,-3 0 4-15,1 2-5 0,-4 1-16 0,3 0-36 16,-2 0-27-16,1 1 17 0,-2 0-5 16,0-2-37-16,1 3 11 0,-3-1-46 0,2 1-28 15,-2 0-13-15,0 1 20 0,-2 3 5 16,-1-1-16-16,1 1-18 0,-2 1 2 0,-8 7-12 15,3-2-9-15,-1 2-7 0,-4-1 13 16,5 3-28-16,2-1 11 0,-2-2-2 0,0 7-11 16,5-7-13-16,-3 3 11 0,1-1-25 15,-2 1 30-15,6 2-23 0,-1-1-36 0,1-4 12 16,2-1-29-16,0-10 4 0,0 8-67 0,0-1-50 16,17 11-6-16,-9-7-43 0,1-4-40 0,5-1 23 15,-3-4-188-15,7 3-83 0,0-4 51 16,2-1 14-16,-9 0 44 0,6 0 19 15,2 0 42-15,31-11 30 0,-21 5-40 0</inkml:trace>
  <inkml:trace contextRef="#ctx0" brushRef="#br0" timeOffset="126219.428">27652 9307 357 0,'17'-7'319'0,"-1"1"-38"0,0 0-21 16,0-1 26-16,-3 2 14 0,5 0-37 0,-9 2-33 16,3 0 56-16,-2 1-19 0,-5 0-43 15,4 1-12-15,-4 0-17 0,1 1-31 16,-6 0-4-16,0 0-10 0,0 0-26 0,7 0-14 15,6 10-14-15,-8-5-4 0,-3-1-2 16,0 2 11-16,-1 1-21 0,-1 1-2 0,0 0-12 16,-12 17 3-16,3-8 0 0,-2-4-16 15,-3 1 0-15,-3 0 1 0,0-1-12 0,0 2-1 16,-1-7-9-16,3 3-9 0,0-2 2 0,1 2-5 16,4-2-9-16,-1-4 1 0,7 2-16 15,2-3 8-15,-1 5 1 0,3-4 0 0,0-5 7 16,0 0 2-16,11 10-16 0,5-3-11 15,1 0 6-15,2-2 20 0,1-2-7 0,3-3 8 16,4 4 13-16,-3-4 1 0,1 3-3 0,-12-3 6 16,6 0 7-16,3 0 4 0,3 0 3 15,-1 0 6-15,-3 0-3 0,1 0-1 0,-4 0-3 16,-3 0-22-16,-3 0 15 0,-1 0-11 16,-4 0 16-16,0 0-13 0,-7 0-13 0,9 0-1 15,-3 0 20-15,-6 0-32 0,0 0 33 0,8 0-21 16,-8 0 15-16,8 0-15 0,-8 0-10 15,7 0 17-15,-7 0 4 0,7 0-33 16,-7 0 6-16,0 0-17 0,0 0-9 0,6 0-22 16,-6 0-45-16,0 0-33 0,0 0 13 0,10 0-171 15,-10-4 27-15,-2-1-344 0,-2 1 56 0,-5-9 41 16,-3 0 16-16,-2-2 46 0,-4 1 27 16,-1 3 77-16,-3-1 24 0,2 2 24 0,-3 1-20 15,-3 4 11-15</inkml:trace>
  <inkml:trace contextRef="#ctx0" brushRef="#br0" timeOffset="132618.4024">20495 4479 763 0,'0'0'245'0,"0"0"-20"15,0 0-15-15,0 0-8 0,0 0-18 16,0 0-31-16,0 0-12 0,0 0 5 0,0 0-23 16,0 0-27-16,0 0 17 0,0 0-19 0,0 0 2 15,0 0 2-15,0 0-3 0,0 0-9 0,0 0 2 16,0 0 18-16,17 0-28 0,4-8-8 15,-14 9-19-15,8 3 30 0,0-2-9 0,1 2-14 16,2-2-19-16,-5-1 15 0,6 2 8 16,-3-3-9-16,1 4 7 0,1-1-21 0,-5-1 8 15,0-2-6-15,8 1-4 0,-6 1-11 0,2 0 0 16,-2 0-5-16,-5-2-80 0,0 1-27 0,-3-1-54 16,-2 0-27-16,0 2 14 0,-3-2-166 15,-2 0-110-15,0 0 25 0,0 0-7 0,-12 3 29 16,5-2 21-16,-11 5 22 0,-1-3 48 0,0 0 1 15</inkml:trace>
  <inkml:trace contextRef="#ctx0" brushRef="#br0" timeOffset="132914.9109">20482 4672 339 0,'-1'1'359'0,"1"2"-39"0,1-1-19 16,0 0-22-16,1 0 17 0,2-2-41 0,1 2-29 15,3-2-37-15,8 4 5 0,5-4-23 0,2 0-4 16,1 1 6-16,2-1-40 0,1 0 34 16,2 2-27-16,1-1-14 0,1 1-20 15,1-1-6-15,-3-1 4 0,0 1 2 0,-2-1-28 16,-2 1-6-16,-1-1-18 0,-3 0 4 16,-6 0-5-16,1 2-13 0,-8-2 0 0,1 0-26 15,-1 0-29-15,-1 0 3 0,-7 0-84 0,8 0-42 16,-8 0-37-16,8 0-74 0,-8 0 20 15,13-10-251-15,-10 7 9 0,2-1 41 0,8-6 17 16,-2-3 60-16,3 1 24 0,5-1 16 0,0-4-12 16,2 4 44-16</inkml:trace>
  <inkml:trace contextRef="#ctx0" brushRef="#br0" timeOffset="133765.9364">21909 4310 345 0,'2'-3'339'15,"1"1"-26"-15,-1 0-36 0,0-1-13 0,0 1-26 16,0 0-40-16,-1 1 3 0,1-2-27 16,-2 3-6-16,2-1 2 0,-1 0-18 0,1 0-9 15,-1 0-19-15,0 1-7 0,0-2-29 0,0 2-7 16,0 2-16-16,0-1 11 0,0 1-12 16,-1-1-6-16,1 3 27 0,-1 0-9 0,0 1 27 15,0 0-26-15,-1 2 5 0,1 0-7 0,0 3-5 16,0 2-12-16,0 2-39 0,-11 19 26 15,11-19-19-15,0 8-1 0,-3-4-3 0,2 1 12 16,0-3-10-16,1 0 7 0,0-5 2 0,0 1-9 16,0-12-7-16,0 8 5 0,0 5 3 15,0-1-9-15,0 0 9 0,11 7-9 0,-7-12 21 16,1-2-11-16,-1-1-20 0,0 0 38 0,-1 0 21 16,2-2-11-16,8 4 15 0,-1-3 3 15,-2-2-2-15,-10-1 8 0,8 0-3 0,5 0-5 16,15-17 23-16,-13 6-2 0,4 2-7 15,-5-3-15-15,2 1 3 0,-2-2-2 0,3 3 3 16,-5-3 2-16,-2 2-4 0,3 1-11 16,-5 3 7-16,-2 0 1 0,-1 1 13 0,-1 3-38 15,-1 0 2-15,0-1 1 0,-1 3-20 0,0 0 36 16,0-1-29-16,-1 0-26 0,2 1 15 16,-1 1 15-16,-2-1-22 0,0 1 14 0,0 0-32 15,2 11 18-15,-2-6-8 0,-1 1 5 16,0 1-23-16,-1 8 26 0,2-8-17 0,0 2 10 15,0 0-23-15,0 1-2 0,0-1-12 16,0-2 2-16,0 2-7 0,0 3 21 0,0-1-13 16,7 10 19-16,1-7-18 0,0-8 20 0,-1-1-2 15,2-2-1-15,0 1 1 0,-1-3-5 16,-8-1 24-16,8 0 11 0,5 0-21 16,18-11 34-16,-13 4-15 0,2 0 11 0,0-6-17 15,-3 0 3-15,2-2 3 0,0-1-1 0,-4 0 12 16,-1-1-3-16,-1-1 17 0,-2 2-1 0,3 0-1 15,-7 0-12-15,-1 0 19 0,-1 2-5 0,-1-1-4 16,-1 4-13-16,-2 2-3 0,0 1-2 16,0 1-4-16,0 0-1 0,-1 1-30 0,0 2-4 15,0 0-34-15,0-1-6 0,0 5-28 16,0 0-13-16,0 0-56 0,0-7-45 16,0 7 19-16,0 0-128 0,0-7-41 0,-12 1 32 15,8 6-265-15,2 1 13 0,0 0 47 16,0 2 18-16,0 0 49 0,1 1 30 0,0 1 36 15,-1 1 44-15,9 9 20 0,-4-1 22 0,4 4-18 16,-1 0 4-16</inkml:trace>
  <inkml:trace contextRef="#ctx0" brushRef="#br0" timeOffset="134114.5768">22780 4673 377 0,'3'2'574'0,"-1"-1"-110"15,0 0-45-15,0 1-42 0,0 0-13 0,-1-1-28 16,1 1-38-16,0-2-18 0,0 1-47 0,-1 2-19 16,0-2-23-16,0 1-31 0,-1 1-9 15,0 1-25-15,0 0-2 0,0 1-15 16,-1 1-21-16,0 0 12 0,1 1-21 0,0 3-5 16,-9 18-8-16,5-8-6 0,0-1-14 0,1-5 5 15,-3 7-7-15,2-4-12 0,-1 0-5 16,1 0 1-16,0 0 6 0,1-6-10 0,0-1 10 15,0 7-5-15,-2-2-19 0,3-2 11 0,0-3-2 16,-1-1-13-16,1-2 0 0,0 0-4 0,1-2 1 16,1-1-20-16,-1-1-7 0,1 1 0 0,-1-2-15 15,1-1-18-15,-1 3-18 0,1-4 8 16,1 0-121-16,-1-3-94 0,2 0 28 0,0-2-274 16,0-1 7-16,4-9 47 0,2-3 37 15,1-4 48-15,0-2 19 0,3-4 35 0,6 0-24 16,6-1 80-16,-4-1-14 0,6-1 43 0</inkml:trace>
  <inkml:trace contextRef="#ctx0" brushRef="#br0" timeOffset="135097.0624">23568 4314 212 0,'3'-3'416'0,"0"1"-77"0,1-1-28 0,-2 0 9 16,0-2-16-16,0 1-28 0,-1 0-52 16,-1-1-10-16,0 1-25 0,0-1 19 0,-1 0-20 15,-1 0-33-15,2 5-14 0,0 0-8 16,0-7-14-16,-17-8-12 0,9 9-17 0,1 2-9 0,-4 1 1 15,1 1-22-15,1 2-6 0,-10-1-6 16,10 1-11-16,-8 0 3 0,-20 10-3 0,14-5-4 16,0 5-7-16,-3-2 0 0,3 2-18 15,-1 4 16-15,0-1 1 0,2 2 0 0,0 2-20 16,0 1 7-16,2-1 2 0,1 2 0 16,1-1-2-16,3 1-29 0,-1 2 1 0,4 2 36 15,3-2-25-15,0 2 24 0,7-4-11 0,2-8-8 16,0 4 1-16,16 23-1 0,-5-19 0 15,5-1 18-15,2-1-29 0,4-4 15 0,-1 0-11 16,1-3 21-16,2 0-26 0,3 1 24 16,3-3-14-16,-1 2 20 0,2-3-29 0,2 1 24 15,0 1-28-15,1-6 31 0,2 2-1 0,0-3-2 16,-5 2-8-16,-15-4 20 0,7 0-42 16,31-11 49-16,-28 8-13 0,2-4-10 0,-2-3 18 15,-1-3-3-15,-2-1-3 0,-6-1-3 0,3-4-23 16,-4 0 26-16,-4 0-2 0,1-3-11 15,-1-3-11-15,-5 0 32 0,-3 2-21 0,-2-1 7 16,-2-4-10-16,0 18 11 0,-12-26-6 0,2 14-6 16,-2-1 4-16,-2 5 14 0,-2-1 9 0,-2 4-9 15,1-1-11-15,-1 3-10 0,0 1 0 16,1 2 18-16,0 0-11 0,0 3 4 16,3 0-22-16,-2 4 22 0,3 1-24 0,1 2 3 15,12 0 22-15,-11 0-24 0,-13 9 8 0,10 0 11 16,-1 0-12-16,2 4-3 0,-2 5 4 0,2-3 13 15,2 2-12-15,-1 2 15 0,4 2-10 16,0 0 14-16,0 1 9 0,1 0-20 0,2 0 27 16,2 2-4-16,1-1-1 0,0 1 4 15,-1 0-12-15,2-3 4 0,1-9 3 0,0 6 0 16,0 2 8-16,0-1-9 0,0 4-2 16,0-2-8-16,12 22 10 0,-10-21-9 0,-1 0-2 15,1-4-9-15,-1 3 13 0,1-7-6 16,-1-3-1-16,-1-11-5 0,0 9 7 0,0-1-6 15,0 0 6-15,0-1 1 0,0 0-14 0,0-1-12 16,0-6-3-16,0 8-18 0,0-2-12 0,0-6-22 16,0 7-6-16,0-7 9 0,0 6-89 0,0-6-11 15,0 0-44-15,0 0-49 0,1 10 25 16,-1-12-239-16,1 1 37 0,1 0 34 0,-1-2-15 16,3 0-6-16,1-1 30 0,-2 0 23 15,4 2 65-15,11-7-9 0,-2 5 28 0</inkml:trace>
  <inkml:trace contextRef="#ctx0" brushRef="#br0" timeOffset="135500.0693">24089 4766 838 0,'3'0'361'0,"1"-1"-4"0,-2 0-45 16,2 1-43-16,-2 0-30 0,0 0-6 16,0-1-35-16,1 1-5 0,-3 1-10 0,2 1-19 15,1 1-49-15,-3 0-12 0,1-1 31 16,0 3-12-16,-2 0-2 0,1 1-5 16,0 1-18-16,0-1 19 0,0 1-28 0,0 3-3 15,0 2-12-15,0 3 5 0,-9 13-22 0,5-12-2 16,2-4 18-16,-2-1-17 0,2-2-25 0,0 2 17 15,-2 3-9-15,0-3-1 0,1 0-20 16,1-3 12-16,2-1 0 0,0 0-18 0,-1-2 1 16,0 0-3-16,1-5 8 0,0 0-20 15,0 0-23-15,0 7-32 0,0-7 6 0,0 6-86 16,0-6-59-16,0 8-47 0,0-9 26 0,0-1-280 16,0-2 37-16,0 1 36 0,0-4 23 15,0 1 0-15,-1-10 32 0,1 6 22 0,0-5 21 16,0-5 15-16,0-2-7 0</inkml:trace>
  <inkml:trace contextRef="#ctx0" brushRef="#br0" timeOffset="135671.529">24179 4589 259 0,'2'-3'477'0,"-2"2"-50"0,0 0-55 15,1-1-49-15,0-1 13 0,0 1-38 0,-1 1-23 16,2-2-27-16,-2 2-54 0,1 1-23 0,-1-2-23 15,1-1-16-15,0 4-124 0,-2-2-36 0,0 0-59 16,-1-1-86-16,1-2 18 0,-2 3-310 16,-1-1 47-16,2-2 35 0,-1 1 25 0,1 0-25 15,-2-2 20-15,0 1 40 0</inkml:trace>
  <inkml:trace contextRef="#ctx0" brushRef="#br0" timeOffset="136181.4675">24560 4267 391 0,'4'0'421'0,"-2"1"-15"0,0-1-60 16,0 0 17-16,0 2-67 0,0-1-13 0,-1-1-3 15,1 2-58-15,-1-1-18 0,1 0-40 0,-1 2 14 16,-1 1-19-16,0-1 8 0,-2 2-11 0,-1 0-14 15,1 2-7-15,-6 8 0 0,-1 4-2 16,0 1-14-16,1 3-7 0,0-4-21 0,-4 3 4 16,2 0-15-16,5 2-1 0,-6 0-10 0,4 0-2 15,3 3-19-15,-3-1 10 0,3 0-4 0,-1 3-4 16,4-3-8-16,-1 2-21 0,2-16 18 16,0 9-2-16,0 2-12 0,16 26 3 0,-15-26-6 15,7 1-17-15,1-1-5 0,1-2-39 0,1-2 14 16,-1-1-37-16,1-4-8 0,1-1 5 15,1-1-66-15,-2-3-37 0,-4-3-27 0,-2-3-52 16,4-2-45-16,-9-1 30 0,6 0-222 16,16-12 0-16,-11 2 41 0,-1-3 32 0,2-3 29 15,-4-6 33-15,2 0 7 0,-3-2 29 0,8-1 17 16,-5 2 5-16</inkml:trace>
  <inkml:trace contextRef="#ctx0" brushRef="#br0" timeOffset="136465.4166">24779 4488 374 0,'0'-6'377'0,"0"0"-26"16,-2 0-34-16,2 1 7 0,2 1-41 0,-1 2-36 16,-2 0-30-16,1-1-25 0,0 1 45 15,1 1-38-15,-1 2 3 0,2 1-4 0,0 1-16 16,0 3-26-16,6 8 0 0,1 1-4 0,1 2-30 16,-1 1-1-16,1 0-10 0,0 2-1 15,1 0 1-15,2 2-9 0,-1-1-14 0,3 1-2 16,-5 0-12-16,1-2-14 0,2 2-2 0,-1-4-2 15,0 4-11-15,0-4 4 0,-1-2-34 16,-2-1-22-16,-1-2-40 0,2-3 6 0,-1 0-97 16,-4-1-15-16,-2-5-52 0,3 0-27 15,-6-3-44-15,2 1 27 0,-2-2-260 0,0 0 32 16,0 0 21-16,6-11 32 0,-3 5 27 16,-1 1 42-16,-2-3 52 0,4-9-36 0,-2-3 39 15</inkml:trace>
  <inkml:trace contextRef="#ctx0" brushRef="#br0" timeOffset="136680.1746">25073 4652 491 0,'5'-14'378'0,"-5"3"-67"0,0 1-32 16,2 7 15-16,-2-2 4 0,0 1-38 0,0 4-29 16,0 0 32-16,0 0-32 0,0 0-21 0,0 0-10 15,0-7-30-15,-11 1-8 0,4 7-13 16,-12 4-16-16,8-5-4 0,-21 11-24 0,9-3 0 16,0 1-12-16,1 0-21 0,-1 3-5 15,2-5 5-15,-1 3-16 0,1 2 16 0,-1-2-40 16,2 1-38-16,0-2-13 0,2 1-10 0,1 2 2 15,0-2-94-15,3-2-37 0,-1 0-47 0,1 1 18 16,-1-8-186-16,6 2-119 0,3 0 39 16,0-2 8-16,6-1 30 0,0 0 69 0,0 0 24 15,-6 0 21-15,6 0-1 0,-5-10 3 0</inkml:trace>
  <inkml:trace contextRef="#ctx0" brushRef="#br0" timeOffset="137196.5976">25524 4299 685 0,'3'-1'442'0,"-1"-1"-71"15,0 1-5-15,-2-1-46 0,2 1-26 16,0 1-63-16,-1-1-3 0,1 2-16 16,2 1-75-16,-4 2 21 0,3 1-28 0,6 10-5 15,-3 6-15-15,1 1 13 0,-1 5-21 0,2-2-35 16,-4 3-5-16,1 2 24 0,-1 0-17 0,1 1-16 16,-3 0 4-16,0 1 8 0,2-3-17 15,-4 2-3-15,0-14-1 0,0 7-5 0,0 3-11 16,0 4 9-16,-9 32-21 0,3-33 3 15,0-1 8-15,-1-1 4 0,-5-1 9 0,3 1-7 16,-2-3-5-16,1-2-3 0,-4-1-6 0,-3-3 2 16,2 0-11-16,-4 0 12 0,2-2 2 0,-1 2 6 15,-4-3 6-15,2-4-11 0,1 5 8 0,3-5-12 16,1 0 9-16,0-4-3 0,2 0 7 16,5-4-16-16,-2 1 7 0,6 0 4 0,-2-3-5 15,1 3-1-15,3-4 0 0,-2 0-9 16,2 0 6-16,2-1-2 0,0 0-1 0,0 0-10 15,0 0-27-15,0 0-45 0,-8 0 6 0,8 0-111 16,-13-14-66-16,6 1-48 0,1-3 26 16,-2-2-278-16,-1-3 22 0,-2-1 36 15,-2-1 75-15,4 0 28 0,-4 3 25 0,-1-3 21 16,-2-2-14-16,-3 1 8 0,-2 2 33 0</inkml:trace>
  <inkml:trace contextRef="#ctx0" brushRef="#br0" timeOffset="138478.8337">21485 4209 561 0,'0'0'340'15,"0"0"-46"-15,0 0-32 0,0 0-20 16,14 0 6-16,-14 0-50 0,0 0-5 0,0 0-26 15,0 0-17-15,23-15 7 0,-22 15 0 0,1 0-44 16,-1 1 28-16,1-2-13 0,0 1-14 0,-2 0-32 16,2 1-24-16,-2 0-11 0,0-1 12 15,1 0-9-15,-2 2-6 0,-1 2 3 0,0-1-4 16,-2 1 4-16,-9 4-4 0,1 4-4 0,-2-2-4 16,0 0 26-16,0 2-6 0,-4 0-7 15,0 1-3-15,0 1-21 0,0-1-4 16,0 2-3-16,-1-2-9 0,4 3-2 0,-4-6 21 15,3 5-9-15,-2-1-4 0,5-3 0 0,2 2-2 16,2-1-7-16,2 0-2 0,-1 0 15 0,5-2-3 16,-1-1 0-16,4-9-3 0,0 9-40 15,0-2 26-15,14 13-2 0,-8-10 22 0,3 1-6 16,4-2 14-16,2 1-1 0,-6 0-1 16,7-1-3-16,-6-3-28 0,5 2 26 0,1-3 6 15,-1 4-9-15,-2-4 8 0,-1 2-16 0,0-3 11 16,-4 2-11-16,-1-3-20 0,0 0 17 15,-2 0 7-15,-1 0-10 0,-1-1-2 0,2 0 1 16,-2 1 0-16,0-1-9 0,-1-1 0 0,2 4 26 16,-3-2-18-16,0 1 0 0,-1-4-24 15,0 0 2-15,0 7 50 0,0-1-22 0,-13 15 3 16,2-9-15-16,-3-3 13 0,-1-1-2 0,-2 3-15 16,-1 0 21-16,-2 1-5 0,1-2-6 15,0 2 11-15,-4-1-1 0,0 1-19 16,3 1 1-16,-1-1 1 0,0-2-9 0,5 1 10 15,-4 1 17-15,3 0-3 0,4-2 0 0,-1 2 0 16,2-7-7-16,3 6-1 0,0-1 1 0,5-1-12 16,2 0 14-16,-1-2 6 0,3-7-20 0,0 0 7 15,0 7 8-15,13 4 5 0,1 0 5 16,0-1 4-16,0-2-18 0,4 0 9 0,0-1 8 16,2-2 6-16,0 2 19 0,-1-3-7 0,2 2-20 15,-1-1 28-15,-2-1-4 0,1 0-3 16,-2 1-10-16,-2-4-2 0,-2 2 18 0,4-1-25 15,-4-1 4-15,-1 1 7 0,-3 0-19 0,-2-1 20 16,-7-1-26-16,0 0-4 0,10 0-44 16,-10 0 9-16,8 0 2 0,-8 0-107 0,7 0-34 15,-7 0-35-15,0 0-58 0,6 0 25 0,-6 0 22 16,5 0 20-16,-9-3-293 0,1 4 36 16,-3 1 34-16,-12-1 2 0,1 2 33 0,-1 3 27 15,-1-2 14-15,-2 2 2 0</inkml:trace>
  <inkml:trace contextRef="#ctx0" brushRef="#br0" timeOffset="138912.0396">20913 5453 592 0,'-1'2'439'0,"1"-1"-76"0,0 2-7 0,0-2-30 16,-1 2-38-16,1-2 6 0,0 2-35 15,0-3-34-15,0 3-17 0,0-1-47 16,1-1 7-16,-2 3-24 0,1 0-1 0,1 0-36 15,-1 0-3-15,-2 2 3 0,1 1-17 0,1 0-2 16,0 1-21-16,-8 16 14 0,4-12-18 0,0 3-8 16,0 1-5-16,0-2 12 0,0 1-25 15,1-3-18-15,0-2 22 0,-3 2-7 0,0-2-8 16,3-2 4-16,0 0-19 0,0-2 17 0,1-1-31 16,0-1 7-16,1 0-28 0,0 0 10 15,0-1-30-15,0 0 4 0,-1-2-35 0,2 0-16 16,-1-1-47-16,1 0-31 0,0 0-76 15,0 0 23-15,-2-7-147 0,0 2-95 0,0-15 37 16,2 9 29-16,0-3 1 0,0-4 27 0,-7-23 64 16,6 17-7-16,1 13 9 0,0-8 45 15</inkml:trace>
  <inkml:trace contextRef="#ctx0" brushRef="#br0" timeOffset="139104.4299">20846 5351 651 0,'2'-3'364'0,"0"2"-41"0,-1-1 9 16,1-1-79-16,0 0-30 0,2 2-26 0,0-1-10 15,2 0-10-15,10-4-48 0,0 1-10 16,-6 3-24-16,7-2-63 0,-7 3-39 0,-1-2-51 16,-1-1-44-16,7-1 8 0,-1-1-308 0,2 2 29 15,-1-4-27-15,-3 6 22 0,-3-1 20 16,0 0 32-16,0 2 1 0</inkml:trace>
  <inkml:trace contextRef="#ctx0" brushRef="#br0" timeOffset="139363.3742">21217 5355 563 0,'3'2'438'0,"0"0"-76"0,-2-1-48 15,4-1-41-15,-2 0 30 0,2 0-58 0,-1 0 7 16,0 1-18-16,3-1-55 0,-1 2-4 0,2-1 2 16,0-1-20-16,3 0-15 0,20 6-44 15,-18-4-24-15,-1-1-4 0,-2 0 13 0,6 4-10 16,-5-3-94-16,-3-1-22 0,-1 1-52 0,-3-2-20 16,-2 1-110-16,-1 0 21 0,-3 1-192 15,-1-2-34-15,-2 2 31 0,-1 0 28 16,-8 4 7-16,-1-1 26 0,-1 2 18 0,-2-1 15 15</inkml:trace>
  <inkml:trace contextRef="#ctx0" brushRef="#br0" timeOffset="139548.9859">21191 5559 1031 0,'4'2'339'0,"1"-2"-55"0,2 2-12 16,-1-2-45-16,2 1-38 0,13 1-2 0,-4 2-31 15,-7-4-37-15,1 0-32 0,4 0-87 16,0 0-49-16,17-14-46 0,-17 14 9 0,1-6-195 16,1-2-130-16,0 0 25 0,0-1 37 15,-1 1 57-15,3 1 11 0,-2 0 6 0</inkml:trace>
  <inkml:trace contextRef="#ctx0" brushRef="#br0" timeOffset="139828.5983">21574 5463 394 0,'2'-2'507'0,"1"2"-99"0,-1-1-7 0,1 1-24 15,-1-1-26-15,0 2-42 0,0-1 4 16,0 0-30-16,0 0-25 0,0-1-26 0,-1 3-38 16,0 0-8-16,0-1-4 0,0 3-9 15,0 0-34-15,0-1-9 0,-1 3-14 16,0-1-15-16,-1 3-3 0,1 0 3 0,0 1-30 16,0 6 14-16,-9 23-25 0,5-18 11 15,1-1-19-15,-3-1-20 0,-1-1-12 0,2 1-7 16,0-1-31-16,-2-4-37 0,1 4 12 15,-1-6-32-15,3 1 7 0,1-3-30 0,0-2-29 16,0-2-35-16,0 1-12 0,0-3-22 0,1 0-36 16,0-1-11-16,1 1 21 0,-2-1-194 0,1-2-67 15,2 0 43-15,0 0 32 0,0 0 45 0,0 0 17 16,-15-21 0-16,11 7 40 0,4-4 41 16</inkml:trace>
  <inkml:trace contextRef="#ctx0" brushRef="#br0" timeOffset="141610.8076">21269 3687 718 0,'0'-14'317'0,"0"14"0"0,0 0-45 15,0-14 36-15,0 14-66 0,-19-19-40 0,17 17 3 16,1-1-5-16,1 2-48 0,1-1-15 16,-1-1 32-16,0 1-18 0,-1 1-17 0,0 0-32 15,1 1-11-15,0 1-9 0,0-1-9 16,0 3-24-16,0 2-5 0,-1 1-4 0,-1-1-4 16,-4 11 22-16,-1 0-12 0,-2 0 17 0,2 1-11 15,-2 0-13-15,0 0 10 0,1 0-25 0,0-3 24 16,0 2-24-16,-1 0-1 0,4-3-2 0,-2 2-3 15,0-2-1-15,2-4 2 0,1-2-11 16,2-1-2-16,-2 1 0 0,3-2 5 0,0-2 4 16,1 2-3-16,-1-3 0 0,-1 1 2 0,2 0-24 15,-2-1 0-15,2-1 2 0,0 1 60 16,-1-2-24-16,1 0-7 0,0 0 5 0,1-5-4 16,1 2-7-16,-1-2-15 0,1-1 26 0,4-9-18 15,0-1 12-15,3-3 0 0,2-1-1 16,1 1-11-16,3-1 0 0,-6-1 15 15,3 1-7-15,1-1 21 0,-2 1-28 0,2 1 11 16,0 2-12-16,-1-2-16 0,-1 1 8 0,4 1 16 16,0 2 11-16,-2 0-13 0,1 1 10 0,-1 1 3 15,2 1 0-15,-2-1 1 0,2 4-10 0,0-1-4 16,-2 4-16-16,-3 1 17 0,-1 2-11 16,0 0-3-16,-2 2 0 0,-7 1 10 0,0 0-16 15,8 0 13-15,12 14 5 0,-12-5-18 16,0 5 2-16,-4 2 13 0,1 0-6 0,-3 2 9 15,-2-8-15-15,0 4 8 0,0 4 7 0,0 3-3 16,0-3-10-16,-12 25 9 0,9-22-8 0,0-3 15 16,-1-3-19-16,2-2 6 0,-3 1-11 15,0-4-3-15,1-1 2 0,1-3 10 0,1 0-24 16,0-1 21-16,1-1 1 0,-1-1-12 16,0 1 2-16,0-3 15 0,0 2-1 0,1-2 11 15,-2 2-21-15,2-2 25 0,-2-1-13 0,3 0 8 16,0 0-3-16,0 0 15 0,0 0-10 15,0 0 10-15,-2-15 5 0,7 1-11 0,2-3-11 16,2-1-8-16,0-2 7 0,3 4-5 16,0-5 4-16,1 2 4 0,0 0-7 0,1 3 5 15,1 1 7-15,-2 2-1 0,0 1-14 0,2 2 3 16,-1 1 12-16,-2 1-6 0,-2 3-22 16,1 1 10-16,3-1-1 0,-3 5 9 0,-1 0-7 15,-10 0 1-15,12 0 11 0,16 16-6 0,-12-6-7 16,-3 5 7-16,0 0-1 0,-2 4-3 15,1-2 0-15,-3 4 0 0,-3-1 10 0,-1-1-13 16,-2 4-2-16,-2-1 8 0,-1 0 0 0,0-11-11 16,0 4 15-16,0 3-6 0,0 0 9 15,-10 17 1-15,8-17-13 0,0-5 12 16,2-1-5-16,-1-3-21 0,1-1 22 0,-1-1 1 16,1-7-14-16,0 0 15 0,0 6 8 0,0-6-8 15,0 8 2-15,0-8 0 0,0 6 4 16,0-6 3-16,0 6 5 0,0-6-14 0,0 0 18 15,10 10-20-15,-8-9 10 0,0-1-17 16,0 0 9-16,0 0-8 0,0 0-23 0,-2-1-5 16,2 0-39-16,1-1 4 0,-1 2 7 0,2-1-98 15,-2-1-23-15,0-1-57 0,0 1-50 16,0-2 28-16,1 0-290 0,1 1 49 16,7-9 44-16,-1-1 24 0,1 2 29 0,2-1 26 15,-1 0 32-15,3-3 9 0,1 3 27 0,3-1 18 16</inkml:trace>
  <inkml:trace contextRef="#ctx0" brushRef="#br0" timeOffset="142460.2838">26789 4770 454 0,'0'0'316'0,"-14"0"-22"0,14 0-7 16,0 0-25-16,0 0-40 0,0 0 0 0,0 0-39 15,0 0-31-15,0 0-6 0,0 0-11 16,0 0 24-16,0 0-8 0,0 0-38 0,0 0-23 16,0 0-9-16,6-11-9 0,2 11-7 0,13 5 47 15,-2-4 2-15,0 1 14 0,2 1-14 16,-9-3-11-16,3 0-27 0,4 0-19 0,1 0 15 15,-2 0-19-15,0 0 1 0,-5 0-10 0,1 0-16 16,-5 0-5-16,0 0-3 0,-1 0-86 16,0 0-23-16,-8 0-19 0,6 0-27 0,-6 0-29 15,0 0-25-15,7 0 15 0,-7 0-212 0,7-11-46 16,-10 9 32-16,1-2 27 0,0-1 24 16,0 2-16-16,-3-2 18 0,3 0 41 0</inkml:trace>
  <inkml:trace contextRef="#ctx0" brushRef="#br0" timeOffset="142793.3251">26991 4670 577 0,'-3'-4'348'15,"1"2"-41"-15,0-1-41 0,0 1 2 0,2 2 5 0,-2-2-55 16,0 1-10-16,2-1-44 0,-2 1-5 16,2 1-17-16,-3 0 12 0,3 0-15 0,-2 1-15 15,2 2-9-15,-2 1-12 0,2 0 2 0,-2 2-20 16,2-1 14-16,-2 1 1 0,2 10 14 15,0-1-29-15,-3 1 7 0,3-7-3 0,0 6-7 16,0 1 2-16,0 1-10 0,0 1-21 16,0 0 2-16,0 1-9 0,0 0-1 0,0 0-15 15,0 0 8-15,0-4-14 0,0 1 3 16,-9 16 6-16,5-15-22 0,-1-3-3 0,1 1-7 16,-1-3-3-16,0 1 0 0,3-2-76 0,-3-2 26 15,3-4-68-15,0 1-23 0,0-3-11 16,-2 0-52-16,2 0-48 0,1-3 24 15,-1 1-206-15,2-1 33 0,0 0 31 0,0 0 28 16,0 0 24-16,0-14 21 0,2 8 25 16,9-11-42-16,-2-2 38 0,7 0-47 0</inkml:trace>
  <inkml:trace contextRef="#ctx0" brushRef="#br0" timeOffset="143577.9645">27618 4529 543 0,'4'-1'396'0,"-1"1"-69"0,-1 2-18 16,2-2-64-16,-2 1-5 0,2 0-36 0,-1 2-29 15,2 0 20-15,4 7-45 0,1 2-1 0,0 1-17 16,-1 2-18-16,-3 1-11 0,1 1-1 15,1 3 2-15,-6 0-12 0,2 1 27 16,0 3-6-16,-3 0-33 0,-1 0 3 0,0 3 7 16,0-13-34-16,0 5-5 0,0 6-7 0,0 0 10 15,0 1 6-15,-11 25-19 0,7-28-8 16,0-2 13-16,0 0-32 0,1-4 36 0,1-1-25 16,0-2 2-16,0-6-4 0,2-2-7 15,0-1 24-15,-2 1 15 0,2-3-5 0,-2 1 35 16,2-3 11-16,0 2 10 0,0-1-7 15,0-2 1-15,0 0-11 0,0-1-1 0,2 0-4 16,0-2-2-16,0-1-29 0,5-9-7 0,-1 4 23 16,4-4-27-16,5 0 16 0,-1 1-35 0,1-1-3 15,2 1 19-15,2 1-3 0,-3 2-14 16,0-1-8-16,0 3-4 0,-1 2 7 16,3 3 8-16,-5-3-4 0,4 5-17 0,-17 0-8 15,13 0 4-15,1 0-3 0,11 16 13 0,-10-8 2 16,-4 4-12-16,0 2-5 0,0 1-3 15,-8-5 23-15,6 6-14 0,-4 2-4 16,-1-3-2-16,0-1 10 0,-1 3-7 0,-2 0-4 16,-1-10 19-16,0 2-9 0,0 3 2 0,0 1 3 15,-13 17-8-15,2-18 4 0,0-2-1 0,0-1 3 16,-1-1-22-16,-3-2 25 0,3-3-17 0,2 0 18 16,-4 2-21-16,-2-4 18 0,5 0-1 15,0 2 10-15,1-3-3 0,10 0-2 0,-14 0-21 16,-1 0 30-16,0 0-24 0,-19-11 30 15,20 9-13-15,4-1 5 0,0 3-21 0,4-1 17 16,-3 0-3-16,7 1 15 0,-3-2-10 16,0 2-4-16,1 0-11 0,1-1 28 0,-1 0-18 15,4 0 6-15,-2 1 3 0,0-1 0 0,-1 1-13 16,3 0 19-16,0 0-19 0,0 0 14 16,0 0-11-16,0 0 3 0,0 0-14 0,0 0 10 15,-8 0 7-15,8 0-22 0,0 0-17 16,0 0 1-16,0 0-21 0,0 0-27 0,-8 0-39 15,8 0-27-15,0 0-23 0,-13-10 16 16,11 8-115-16,-2-1-83 0,3-1 31 0,-3 1-266 16,-9-8 53-16,2-2-14 0,-4-3 39 15,0 3 35-15,-1-5 30 0,-2 1 96 0,-2-1 25 16,3 2 18-16,-1-7 15 0,-3 8 6 0</inkml:trace>
  <inkml:trace contextRef="#ctx0" brushRef="#br0" timeOffset="145026.8175">22798 4501 226 0,'0'0'278'0,"0"0"-72"0,0 0 14 15,0 0-35-15,0 0-3 0,0 0-23 16,0 0-2-16,0 0-31 0,0 0 6 0,0 0-22 16,0 0-22-16,0 0 20 0,0 0-35 15,0 0-7-15,0 0-2 0,0 0 15 16,0 0-2-16,0 0-26 0,0 0 7 0,0 0 13 0,0 0 2 15,0 0-12-15,0 0-6 0,0 0 6 16,0 0 14-16,0 0-3 0,0 0-13 16,0 0-1-16,0 0-3 0,0 0 19 0,0 0-29 15,0 0 22-15,0 0-34 0,0 0-8 0,0 0 1 16,0 0 13-16,0 0 1 0,0 0 9 0,0 0-24 16,0-13-3-16,0 13-27 0,0 0 5 15,-7-16 13-15,7 14 11 0,0 1-29 0,1 1-6 16,-1 2-3-16,-1 0 18 0,-1-2-3 15,0 5-18-15,-2-2 25 0,2 0-29 0,1 1 13 16,-2-1 8-16,0 1 25 0,0-1-25 0,2 2-11 16,0-1 11-16,0-2-3 0,0 2 2 15,0-2-9-15,-2 0 6 0,2 1-5 0,1 0 12 16,0 0 2-16,-1-2 0 0,1 0 4 16,0-1 21-16,0 0-26 0,2 1 29 0,0-1-31 15,-1-1 31-15,1 1-29 0,-2 0 6 0,2-2 22 16,-1-1-32-16,2 1 0 0,1-2 5 15,-3 1-9-15,1 2 6 0,-1-3-7 0,0 2 1 16,1 0 0-16,-1 0-1 0,1 0 0 16,-2-1 4-16,0 3-24 0,1-1 5 0,-2 1 3 0,0 0-1 15,1 1 5-15,-2 1 2 0,0-1-7 16,0 1 2-16,1-1 12 0,-1 2-9 0,1-3-6 16,0 2 17-16,-2-1-10 0,2 2 1 15,0-2-4-15,1 0-4 0,-1 0 6 0,1 0 2 16,-1-1 27-16,2 0-1 0,0 0 6 0,0 0 4 15,0 0 1-15,2-1-8 0,-1 0-34 0,0 0 32 16,1 1-9-16,0 0-4 0,-1-1 25 0,0 1-12 16,-1-2 15-16,0 2-32 0,1-1 5 15,0 1 22-15,0-1-18 0,-1 1 8 0,1-2-6 16,-1 2-3-16,0 0-9 0,0-1 16 16,1 1 7-16,-1 0-28 0,0 0-5 0,-1 0 1 15,1-1-15-15,0 1-19 0,-1-1-43 0,0 0-49 16,1 0 13-16,-2-2-264 0,1 2 30 0,0-2-87 15,0 0 38-15,-2-3 23 0,-2 2-9 16,3-2 12-16,-4-7 89 0</inkml:trace>
  <inkml:trace contextRef="#ctx0" brushRef="#br0" timeOffset="162752.0031">3365 10937 473 0,'0'0'326'0,"0"0"-37"16,-13 0-19-16,13-13-22 0,0 13-21 0,0 0 22 15,0 0-80-15,0 0 28 0,0 0-23 0,0 0-3 16,-25-25-2-16,25 22-29 0,-2 1-28 0,2 1-10 16,-3-2-11-16,4 2-4 0,1-2-11 15,-1-1-6-15,0 0 20 0,1 0 2 16,1 0-10-16,0 0 5 0,7-6-14 0,-1 0-15 16,-1 3 12-16,4-3-32 0,-1 2 21 0,2-1-5 15,-1 2-23-15,0 1 3 0,-1 1 0 0,2 4-4 16,3-2-2-16,-2 0-14 0,-8 3-2 15,8 0 0-15,1 0-7 0,2 0-4 0,17 13 22 16,-18-6-3-16,2 1-2 0,-4 3-2 16,3 0-28-16,-4 1 32 0,0 1-14 0,-1 1-13 15,-1 0 22-15,-2 3-26 0,-3 0 0 16,-1 2 18-16,-2-1-12 0,-2 0 1 0,-1-8 2 0,0 2-1 16,-11 21 21-16,3-12-27 0,-3-1 23 15,0-4-16-15,-4 1 11 0,-1 1-7 0,0-2-7 16,0-1 5-16,-3-3 0 0,2 2-1 15,-2-1 1-15,2-4-35 0,0 4 14 0,2-5 3 16,-3 0 0-16,4 1 2 0,2-2 15 0,2-3 1 16,2 0-1-16,2-1 13 0,2 1-3 15,-1-1 0-15,5-3-13 0,0 0-2 0,0 0-52 16,0 0-18-16,0 0-14 0,-7 0-15 0,7 0-33 16,0 0-15-16,0 0-29 0,-7-10-9 15,16-1 17-15,-2-4-179 0,4 2 29 0,1 0 24 16,0-3-90-16,-3 4 23 0,5-2 26 15,1 1 26-15,-1-1 5 0,2 3 3 0</inkml:trace>
  <inkml:trace contextRef="#ctx0" brushRef="#br0" timeOffset="163223.9098">3933 10799 507 0,'2'-10'398'0,"0"-1"-38"0,-1 4-13 16,-1 0-46-16,-1-1-11 0,0 2-31 0,1 6-26 16,0 0 2-16,0-7-42 0,0 7-20 15,0-8-17-15,0 8-7 0,0-7-50 0,0 7 6 16,-11-9-20-16,8 11-21 0,-2 1 21 0,-4 10-5 16,-2-3-41-16,0 4-3 0,0 0 42 15,-1 0-40-15,1 3 4 0,-2 1-6 0,1-1 14 16,3 1-11-16,1 1-1 0,-3-1-15 0,1 1 8 15,1 0-17-15,1-2 20 0,0 1-16 16,4-1-8-16,0 0 4 0,3 2 4 0,1-13-22 16,0 3 11-16,0 0-16 0,0 2 9 0,19 11 6 15,-9-14-16-15,4 1 2 0,0-4 1 0,1-1 0 16,3-1 2-16,-1-2 12 0,1 6 0 0,-18-7 0 16,15 0-3-16,1 0-6 0,2 0 4 15,13-10 27-15,-20 7-18 0,-4-1 10 16,-1 2-11-16,3 2 6 0,-3-1 2 0,-1 0 12 15,-1 0-17-15,0 0 9 0,0-1-20 0,0 1 5 16,-1 0 5-16,0 1 8 0,-1-3-4 16,0 3-9-16,-1-2-8 0,1 1-15 0,0 0-23 15,-1 0 3-15,0 1-90 0,-1 0-34 16,0 0-46-16,-1 0-40 0,0-1 20 0,-1-1-135 16,0 2-114-16,0 0 25 0,2 0 42 0,0 0 25 15,0 1 4-15,-1 0 24 0,2 0 30 0,-1 1 3 16</inkml:trace>
  <inkml:trace contextRef="#ctx0" brushRef="#br0" timeOffset="163649.8827">4203 11144 467 0,'2'-1'352'0,"0"-2"-29"0,-1 2-47 16,1-1-32-16,0 2 1 0,-2 0-47 0,2 0-7 16,-2 2-18-16,0-1-26 0,1 1 20 0,-1 1-38 15,-1 0 17-15,0 2-22 0,0-1-44 0,0 1 37 16,-1 1-43-16,1-2 15 0,-5 9-35 15,4-4 7-15,2 0 10 0,0 0 2 0,-7 5-17 16,6-5 5-16,0-4-32 0,-1 3 24 16,2-1-16-16,0 0-35 0,0-1 36 0,0-2-10 15,0 0-3-15,0-4-3 0,0 0 4 0,0 0-3 16,0 8 8-16,0-8-4 0,0 8-23 0,0-8-44 16,0 0-10-16,10 11 2 0,-7-11-36 0,1-2-3 15,-2 2-30-15,1-4-19 0,0 2-14 16,7-6 13-16,-6-1-83 0,4-4-64 0,-5-5-95 15,-2 2-25-15,4-1 27 0,-1-1 22 16,0-2 27-16,-3 3 12 0,1 1 7 16</inkml:trace>
  <inkml:trace contextRef="#ctx0" brushRef="#br0" timeOffset="163799.6442">4214 11024 244 0,'-2'-3'272'0,"0"1"-4"0,0-2-55 0,0 3-16 15,1-1-46-15,1 1 1 0,-2-3-50 16,2 3-19-16,0-1-51 0,0 2-3 0,0-1-170 16,0 1-213-16,0 0 20 0,2 0 11 15,-1 0 14-15</inkml:trace>
  <inkml:trace contextRef="#ctx0" brushRef="#br0" timeOffset="164115.8538">4580 11303 229 0,'2'0'355'0,"0"0"-41"0,0 1-19 0,-1 0-25 16,-1 0-28-16,0 0-33 0,-2 1-3 0,1 1-55 15,-2 0-7-15,-1 0-10 0,-8 5 2 16,1 3-40-16,-5-3 1 0,3 3-25 0,-2-2 5 16,-2 1-6-16,1 1-14 0,1-2 15 15,-1-1-17-15,-1 1-12 0,2-1-18 0,3-2-33 16,0 1 2-16,0-3-45 0,3-2-29 16,0 2-62-16,2-4 12 0,-1 0-192 0,8 0 23 15,0 0-132-15,0 0 24 0,0 0 26 16,0 0 15-16,-9-9 60 0</inkml:trace>
  <inkml:trace contextRef="#ctx0" brushRef="#br0" timeOffset="164456.5643">5067 10875 320 0,'11'-10'457'0,"1"2"-85"0,-4 2-29 0,-2 1-17 16,-1 0-44-16,-3 3 9 0,0-2-22 16,0 1-46-16,0 3-47 0,0-1 7 0,-2 1-15 15,0 0-4-15,0 0-1 0,6 0-31 16,-6 0 4-16,24 20-9 0,-12-9-10 0,-1-1-6 16,0 2 0-16,2 1-4 0,0-3-23 0,-1 3-6 15,1-1 3-15,-1 5-22 0,0-2-6 16,0-3 0-16,-2 1 3 0,0-1-14 0,0 1-1 15,-2 5 2-15,2-6-13 0,-1-2-12 0,-3 0-10 16,-1-3-20-16,-1-2-45 0,1 2-1 0,-1-1 5 16,0-1-72-16,-4-1-56 0,3-1-26 15,-1 2-34-15,-1-2 24 0,1-2-157 16,-2 1-91-16,2-2-3 0,-1 0 32 0,-1 0 29 16,0 0 40-16,0 0 9 0,16-16 18 0,-10 7 8 15</inkml:trace>
  <inkml:trace contextRef="#ctx0" brushRef="#br0" timeOffset="164782.75">5513 10900 400 0,'3'-10'350'0,"-1"2"-31"0,-1 1-7 16,1 3-28-16,-1-1-34 0,1 1 85 15,-1 0-56-15,-1 2-20 0,1-1-39 0,-1 1 0 16,1 1-40-16,-1 0-12 0,3 1-10 0,-4 0 0 16,1 4-13-16,-2 0-10 0,0 3-4 15,-2 7-12-15,-3 1 3 0,1-1-28 0,-2 4-9 16,-1 0 12-16,0 1-31 0,-2-1 6 0,0 1-4 15,1 0-6-15,0 2-2 0,-3-1-3 16,2-1-24-16,-2-3 14 0,1 4-20 0,1-2 5 16,0-1-7-16,1-4-9 0,-1 3 2 15,1 2 6-15,1-5-14 0,2-4 6 16,-3 3-23-16,3-3 0 0,-1 2-14 0,3-5-4 16,0-1-43-16,1 1-4 0,0-4-4 0,1 1 7 15,3 0-77-15,-2-2 2 0,1-1-34 16,0 0-38-16,1 0-29 0,1-1 24 0,-1-3-186 15,1 1-57-15,3-1 35 0,6-7 31 0,3 0-4 16,2-3 41-16,-1 3 28 0,3-1 18 0,0 1-41 16</inkml:trace>
  <inkml:trace contextRef="#ctx0" brushRef="#br0" timeOffset="165052.355">5654 11084 424 0,'4'-1'365'0,"0"2"-62"16,-1-1 0-16,-1 1-31 0,2 1-7 0,-2 0-4 16,0 0-31-16,0 1 45 0,-1 0-28 15,0 1-14-15,0 1-36 0,-1 0-2 0,-1 0-21 16,1 1-21-16,-1 0-20 0,1-6-10 0,0 0-4 16,0 15-15-16,-9 15-4 0,7-17-22 15,0-5-22-15,0-1-42 0,1-2-4 0,-1-1-16 16,0 0 1-16,2 1-110 0,-2-2-12 0,1-3-18 15,1 3-48-15,-1-2 18 0,0-1-148 16,-2-1-111-16,2-1-19 0,0 1 35 0,1-2 35 16,0-2 24-16,0 0 24 0,8-11 21 0,-4 1-2 15</inkml:trace>
  <inkml:trace contextRef="#ctx0" brushRef="#br0" timeOffset="165195.8387">5720 10990 602 0,'-1'-4'349'15,"0"-1"15"-15,0 2-66 0,0-1-30 0,0 1-30 16,1 0 7-16,-1-1-71 0,-1 2-21 0,4-1-27 16,-4 0-28-16,0 0-52 0,2-1-72 0,0 1 3 15,-2-2-300-15,2 5-83 16,0 0 28-16,0-7-19 0,0 7 27 0,0-8 59 0,0 8 8 16</inkml:trace>
  <inkml:trace contextRef="#ctx0" brushRef="#br0" timeOffset="165965.1415">6828 11086 391 0,'0'-4'352'0,"1"2"-34"15,-1-2-34-15,-2 1-8 0,1-1-34 16,0 1-21-16,1-1-28 0,1 1-21 16,-2-1-18-16,3 0 75 0,-2 1-22 0,0-1-17 15,0-1 4-15,0 5-31 0,0 0-2 0,0-7-21 16,0 7-1-16,0-7-8 0,9-6-20 0,-7 8-11 16,1 1-15-16,9-5 10 0,-3-1-25 15,0 2 11-15,2 1-23 0,1 0-2 0,1 0 2 16,2 1-2-16,0 0-5 0,4 0 0 15,-1-1-19-15,2 1 3 0,1 0-3 0,-1 2-1 16,3-3-15-16,-2 7-1 0,3-6 4 0,-5 2 1 16,4 1-4-16,1-4 7 0,0 4-15 15,-1 0 3-15,2 1-2 0,0-2 12 16,1 3-17-16,1 1-4 0,0 0-1 0,4 0 19 16,0 0-5-16,-16 0 1 0,9 0-10 0,3 0 4 15,3 0-9-15,32 10 7 0,-27-7-12 0,-5 0-3 16,4 1 12-16,1-1 3 0,2 1-1 15,1 2-5-15,4 1 4 0,1 0 6 0,2 0-15 16,-1 2 4-16,2-2-10 0,1 2 17 0,2 2 7 16,-1 0-14-16,1 1 10 0,-2 0-6 15,0 0-13-15,-2-1 9 0,-1 1 6 0,-2 1-5 16,1-3 6-16,-3 5-9 0,0-6-13 0,-3 4 13 16,3-4-2-16,-4 0 9 0,-2-1-2 15,0 3-3-15,-1-3-3 0,-1 0 7 0,-4 2-8 16,-1-2-9-16,3-1 24 0,-4-1-4 15,-4-2-11-15,-2 1 14 0,-3 0-10 0,-4-4-14 16,-4 0-27-16,-1-1-26 0,-2 0 5 16,-6 0-119-16,0 0-43 0,5-8-57 0,-8 5 29 15,1-2-218-15,-7-8 38 0,-2 1 32 16,1-1 31-16,2-2 29 0,-6 2 24 0,2-3 21 16,1 2 24-16,1 1 20 0,1-3-86 0,5 6 36 15</inkml:trace>
  <inkml:trace contextRef="#ctx0" brushRef="#br0" timeOffset="166434.298">8798 10869 629 0,'-1'-5'394'0,"0"-2"-41"16,1 1-19-16,0 2-45 0,-1 0-2 15,1 0-18-15,0-2-11 0,0 3-44 0,1-1-15 16,0 2-24-16,0-1-17 0,0 3 4 15,2-1-24-15,0 2-11 0,2 0-16 0,-1 2-30 16,12 4 7-16,-2 3-6 0,3-1-16 0,0 4 8 16,0-1-20-16,-1 1 1 0,2-1 3 15,-2 4-7-15,2-1-21 0,-5 2 8 16,2 3 0-16,-4-5-1 0,1 2-14 0,-2 1 2 16,0 0-18-16,-2-2 14 0,-1 4 1 0,-2-3-2 15,0 0-7-15,-4-3 1 0,3 2 7 16,-4-8-11-16,0 2-6 0,0 3 0 0,0 2-12 0,-12 14 28 15,7-15-8-15,-5-1-3 0,-2-1-16 16,-2-1 25-16,-3-2-25 0,-2 0-7 0,-1-2 30 16,-3 1-22-16,-1-2 2 0,5 0-7 15,-5 1 9-15,3 0-10 0,1-3 9 0,1 0 21 16,0 1-13-16,1 0 2 0,2 0-10 0,0-1 10 16,0 1-6-16,5-1 6 0,0-4 8 15,4 2-4-15,1 1-18 0,-1-1 13 0,3-2 0 16,-2 3-7-16,2-2-3 0,0-1-4 15,0 1-2-15,-1-1-33 0,1 0 4 0,-1 0-107 16,5 0-57-16,0 0-87 0,-9 0 29 0,9 0-254 16,-15-12 29-16,9 1 36 0,-1 4 10 15,3-1 29-15,1 0 67 0,3 1-1 16,0-2 27-16,0 9 8 0</inkml:trace>
  <inkml:trace contextRef="#ctx0" brushRef="#br0" timeOffset="167681.7914">10801 10801 329 0,'1'-4'363'0,"-1"1"-55"0,0-2-34 16,1-1 12-16,-1 1-38 0,-1 1 7 0,1-2-39 16,0 0-30-16,1 0-19 0,-1 6-6 15,0-12-17-15,0 0-16 0,-15-12-13 0,8 12 25 16,0 3-14-16,0 2-43 0,-4-2-2 0,2 0-4 16,2 3-1-16,-5-1-7 0,5 2-8 15,-7-1-18-15,1 4 7 0,-3-5-5 0,1 6 3 16,1 1-3-16,-6 0-22 0,11 0 5 15,-7 0-33-15,-2 0 29 0,-18 15 1 0,14-9-4 16,2 2-1-16,1 0-12 0,-5 1 5 0,2 4-3 16,3-1 16-16,1 2 22 0,-3 1-5 0,4 0-5 15,0 4-8-15,-1-5-16 0,2 4-12 16,3 0 24-16,1-1 5 0,1 1-22 0,0 1 2 16,3 2 1-16,1-3 24 0,3 2-15 0,0-2 8 15,3 3-22-15,1-3 12 0,0-6 3 16,0 5 3-16,16 19-2 0,-6-14 6 0,0-4-9 15,2-2-33-15,4 0 28 0,-1 0-12 0,2-1-9 16,0-1 29-16,2-2-20 0,-1 1 5 0,2 1-2 16,1-3-2-16,0-4-20 0,-1-2-18 15,2 3 30-15,1-2-21 0,-2 0 22 0,0-2 5 16,2-3-8-16,-3 3-20 0,0-3 31 16,-10-1 4-16,7 0-30 0,24-12 3 0,-19 7 45 15,0-2-12-15,0-2 8 0,-1 0-6 0,0-4 15 16,1 4 6-16,-3-7-37 0,0 1 27 15,0-2-20-15,1 1 4 0,-3 0 0 0,-2-3 17 16,1-2-20-16,-4 0 31 0,0 1-30 0,0-4 19 16,-5 1-9-16,-2 0-11 0,-1-1 5 15,-3 1 1-15,-1 12 16 0,0-5-11 0,-14-21-17 16,7 13 26-16,-4 3-22 0,2-2 15 16,-3 3-4-16,-2 2 7 0,1 2-17 0,-2 0 1 15,0 1-11-15,0 2 21 0,0 1-12 0,0 2-1 16,0 1-4-16,-1 3 4 0,3 0-6 0,-2 1-12 15,5 0 13-15,3 2-15 0,-1 1 8 16,0 0 2-16,8 2-2 0,-7 0 3 0,-3 0-10 16,-15 14 22-16,11-5-6 0,1 2 11 0,0 3-8 15,-1 5-1-15,0-2-3 0,1 3-5 16,4 1 9-16,-3 1-14 0,-2-1 15 16,5 1 9-16,1 4-14 0,-2-4 10 0,4 3 5 15,0 0-4-15,1 0 1 0,2 0-13 0,0-1 12 16,-4 2-2-16,6-1-11 0,-1 0 11 0,2-14-10 15,0 9 4-15,0 2-2 0,0 2-1 16,0-1-7-16,-10 24 12 0,8-25 2 0,-1 0-8 16,-1-2 10-16,0 1-9 0,0 0 0 0,0 0 14 15,-1-3-8-15,1-1-10 0,-1-1 1 16,1 0 10-16,-2-1-9 0,2-5-4 0,2-1 16 16,0-2-1-16,0-1-13 0,0-3 4 15,1 3 2-15,-1-3-15 0,2 1-9 0,-1-1 6 16,1 0-37-16,-2-1-1 0,2 0-16 0,0 0 7 15,-1-1-99-15,1-1-49 0,0 0-19 16,0 0 22-16,0 0-209 0,-1-7-106 0,1 3 49 16,2 0 34-16,1-2 30 0,5-5 36 15,2 1 20-15,6-1 18 0,0 3 13 0,-4-4-25 16</inkml:trace>
  <inkml:trace contextRef="#ctx0" brushRef="#br0" timeOffset="168147.3866">11070 11273 627 0,'4'-2'378'0,"0"0"-38"0,-2 1-44 16,0-3-38-16,0 2 6 0,0 2-43 0,1-2-36 15,-2 1-20-15,1 2 27 0,-1 0-9 0,1 0-41 16,-3 1 8-16,2 2-24 0,0-2 6 16,-1 1-36-16,0 2 25 0,1-1-38 0,-2 1 6 15,1 1-11-15,-1-1-37 0,1 4 21 16,0 1-26-16,-11 16 28 0,7-16-19 16,-2 5-1-16,0-1 0 0,0 1-8 0,-1 0-32 15,4-3 41-15,-3 1-35 0,0 1-3 0,0 0 41 16,3-3-55-16,1-1 39 0,-1-2-6 0,1 1-1 15,2-2-2-15,0 0-3 0,-3-2 7 16,2-1-17-16,0 3 13 0,1-7-40 0,0 0 15 16,0 6 13-16,0-6-18 0,0 6 2 15,0-6 15-15,0 0-15 0,0 6-2 0,0-6 19 16,0 0 0-16,0 0-75 0,0 7-2 0,14-1-19 16,-9-9-1-16,9-5-42 0,-4 0-1 15,2-3-47-15,1-1-5 0,-1-2-37 0,0 0 19 16,4-4-114-16,-2 1-105 0,-1-3-2 0,1 2 52 15,-3-2 1-15,0-3 36 0,-1-2 14 16,0 5 11-16,3-4 3 0</inkml:trace>
  <inkml:trace contextRef="#ctx0" brushRef="#br0" timeOffset="168398.9522">11284 11034 227 0,'0'-6'458'0,"0"0"-58"0,0 2-57 0,0-2-43 0,0 3 65 16,0-2-28-16,0 1-22 0,0-1-45 16,0 3-15-16,0-2-17 0,1 1-33 0,-1 3-24 15,0 0-8-15,0 0-27 0,0 0-7 0,0 0-12 16,0-7-11-16,0 7-11 0,0 0-15 16,0 0-25-16,0-10-29 0,0 9-33 0,0-1-32 15,0 1 4-15,-1 0-165 0,-1 1-76 0,0-2 25 16,-1 1-287-16,1-1 38 0,-2-1-10 15,-9-3 35-15,5 1 28 0,0-1 26 0,0 2 20 16,-4-3 11-16</inkml:trace>
  <inkml:trace contextRef="#ctx0" brushRef="#br0" timeOffset="169597.0627">11808 10747 568 0,'0'-15'333'0,"0"15"-54"0,0 0-37 16,0 0 16-16,0-12-37 0,0 12-31 0,24-17-2 15,-24 14-46-15,0 2 8 0,1-1-14 16,0 1-33-16,-1 0 14 0,0 0-21 0,-1 1 9 16,-1 0 10-16,1 3-40 0,-1-1 20 15,-2 0-14-15,-5 9-8 0,-1 1-9 0,1-4-5 16,3 2 45-16,-8-1 7 0,3 6-23 0,-2 0-7 15,0 0 8-15,0 1 19 0,-2 1 4 0,2 0-20 16,-1 2-7-16,-1-2 10 0,0 2-21 16,3 2 0-16,1 0 1 0,-1 0-15 15,1-1 6-15,1 2-11 0,1 0-8 0,3 0 3 16,1 1 6-16,1 0-7 0,4-12-10 0,0 8-6 16,0 1-4-16,0 2-8 0,0-1-4 15,0-1 5-15,9 22 0 0,-2-22-4 0,1-2-1 16,0 0-5-16,1 0-9 0,-1-3-14 15,0 1-6-15,1-2-20 0,1-1 0 0,0 0-2 16,1-2-25-16,-4-1-6 0,6-1 6 0,-1-1-46 16,-1-2-21-16,5 0-13 0,-8-3-33 0,1-2-23 15,0 0-25-15,-9-1 20 0,7 0-218 16,-7 0-33-16,8 0-1 0,5-12 53 0,-9 10 24 16,-2-3 50-16,1 1-5 0,7-6 19 15,-4-4 10-15</inkml:trace>
  <inkml:trace contextRef="#ctx0" brushRef="#br0" timeOffset="169946.9435">12006 11018 935 0,'2'-6'335'0,"-4"3"-49"15,4 0 13-15,-2 0-56 0,2 1-16 0,0 0-39 16,-2 0 8-16,1 1-14 0,0 1-32 16,1 0-16-16,1 1 10 0,-1 1 8 0,0 0-14 15,0 1-36-15,2 0-3 0,-2 4-5 0,5 9-15 16,1-2-2-16,1-1 5 0,0 3-16 16,-2 0 1-16,1 1 5 0,-1-1-16 0,0-4-21 15,2 3 11-15,-3 1-23 0,2-1 11 16,-1-1-3-16,0-1 4 0,-1 1-11 0,1-3-15 15,0-1-8-15,-2-5 5 0,-1 3 0 16,2-3-103-16,-4-1-23 0,-2 0-17 0,3-3-44 16,-1 1-25-16,0-1-19 0,0 2 20 0,0-3-154 15,-2 0-50-15,0 0-24 0,0 0 49 16,0 0 9-16,6-10 27 0,-4 7 32 16,4-12 11-16</inkml:trace>
  <inkml:trace contextRef="#ctx0" brushRef="#br0" timeOffset="170196.8404">12225 11137 628 0,'0'-9'306'15,"1"2"-34"-15,-2 0 33 0,2 2-47 0,-1-1-32 16,-1 2 55-16,1-1-1 0,-1 1-13 16,1 1-21-16,0 3-22 0,0 0-12 0,0 0-29 15,0 0-2-15,0 0-13 0,0 0-7 0,-11-11-17 16,6 13-5-16,0 1 0 0,-6 6-19 16,-3 0-20-16,1 1-5 0,0 0-10 0,-3 0-3 15,-2 3 2-15,2 2-17 0,0-4-17 16,-3 2-2-16,2 0-14 0,0 0-5 0,1 1-32 15,0-3-21-15,0 0-31 0,3-1 5 0,2 1-96 16,-1-3-18-16,3-2-51 0,2-1-21 16,3 1 25-16,-3-3-185 0,5 0-104 0,0-1 36 15,0-2 50-15,2 0 29 0,0 0-24 0,4 0 24 16,-1-2 80-16,3 0 15 0,10-4 8 16</inkml:trace>
  <inkml:trace contextRef="#ctx0" brushRef="#br0" timeOffset="170729.7501">12676 10767 290 0,'2'-3'426'0,"0"1"-81"0,0 1-21 15,0-1-35-15,0 0-23 0,-2 2-27 0,2 0-6 16,0 1-47-16,1 3-12 0,1-1-9 16,8 10-7-16,-5-1-18 0,1 4 9 0,1 2-30 15,1 2-10-15,-2 0 8 0,-4 1-17 0,3 1-34 16,-5 1-6-16,4 2-6 0,-4 1-6 16,0-1-4-16,0 0-1 0,-2 1 22 15,0 1-12-15,0-14-3 0,0 5-5 0,0 4 2 16,-12 24-11-16,3-22-22 0,1-2 9 0,-3-1-20 15,1-2 16-15,-3-1 20 0,-3 0-33 0,3-3 1 16,-1 1-16-16,-4-4-1 0,2 1 34 16,1-3 1-16,-1 0 13 0,5 0-5 0,0-4 0 15,1 0 6-15,4-2 27 0,-1-1 5 16,3-1 27-16,0 3-19 0,-1-4 9 0,2 0 12 16,-1 0-4-16,2 0 10 0,-1 0 7 0,0-1-17 15,2 0 7-15,-1 0-20 0,2 0 6 16,0 0-16-16,0 0 14 0,0 0-8 0,0 0-21 15,-9 0-14-15,9 0 2 0,-9-8-1 16,6 6-39-16,1-2-14 0,0 2-21 0,0-3-31 16,0 1-40-16,0 2-54 0,-1-2 15 15,1 0-98-15,0-2-24 0,0 1-98 0,2 5 31 16,0-12-224-16,0 1 19 0,0 0 40 0,0-2 23 16,0 2 33-16,0-4 45 0,0 4 25 15,0 0 24-15,0 2 51 0,-6-12-24 0</inkml:trace>
  <inkml:trace contextRef="#ctx0" brushRef="#br0" timeOffset="172928.3669">2895 13903 296 0,'0'0'357'16,"0"0"-76"-16,0 0-1 0,-13 0-22 0,13-13-29 16,0 13-28-16,0 0-29 0,0 0 4 0,0 0-28 15,0 0-37-15,0 0 6 0,-19-25-14 16,22 24-2-16,1-2-31 0,1 0-1 16,13-3 3-16,-2-3-18 0,3-1-9 0,2 0 13 15,-2 1-16-15,2-3 7 0,1-1-33 16,-5-2 8-16,5 3 11 0,-2-3-31 0,0 0 6 15,2-3-2-15,-1 1 8 0,-2 0-17 0,-2-1-8 16,1-1-6-16,0 0 33 0,-1-1-15 16,-4 1-23-16,2-2 12 0,-3 0-15 0,-1-1 6 15,2-2 23-15,-6 2-28 0,1-1-2 0,-5 1 12 16,2 2-1-16,-2 1 12 0,0 2-8 0,-3 9 21 16,0-2 7-16,0 0-6 0,0 0 1 15,-13-5-2-15,9 8-9 0,0 2 9 0,0 1 18 16,-7-4-24-16,0 5 22 0,2-1-20 0,1 3-2 15,-1 1-7-15,9 0 14 0,-7 0-4 16,7 0-13-16,-24 11 4 0,11-1 8 0,-1 1 5 16,5 1 2-16,1 2-9 0,0 3 26 0,-1-1 5 15,1 3-11-15,2-2-12 0,-3 4 30 16,3 0-14-16,1-1 17 0,1 5-11 0,0 0 10 16,0 0-4-16,1 5-7 0,-2 1 38 0,0 1-17 15,0-1 29-15,4 0-7 16,-4 0-10-16,-1 3-12 0,-1 0-21 0,-1 0 3 0,-1 1 1 15,-1 3 2-15,-2-5 8 0,2 4-19 16,-1 3 0-16,-2-2-7 0,0 0-7 0,0-2 10 16,0-1-30-16,1-1 13 0,-4 1 14 0,3-4 2 15,-1-3 4-15,0 1-14 0,0 1-10 16,0-5 12-16,-1 0 5 0,3-3-9 0,-2 0 13 16,1-1 7-16,0-1-18 0,0 1 3 0,0-3-18 15,0-3-16-15,1-1-4 0,3-2-15 16,-5 2 5-16,7-6-13 0,-5 1-66 0,5-4-5 15,2-3-28-15,5-2-31 0,0 0-48 0,-8 0 19 16,8 0-112-16,-16-12-72 0,13 6 28 16,-2-8-84-16,1-1 29 0,1-1 23 0,1 1 26 15,0 0 52-15,2 5 14 0</inkml:trace>
  <inkml:trace contextRef="#ctx0" brushRef="#br0" timeOffset="173162.3782">2728 14262 551 0,'9'-10'361'16,"0"-1"-39"-16,-1 0-42 0,3 0-13 16,0 0-8-16,2 0-49 0,0 1 28 0,1 2-54 15,2 0-36-15,2 1 22 0,0-4-69 16,-2 4 25-16,2-3-12 0,3 2 6 0,0 1-13 16,3 0-12-16,-4 0-9 0,2 2-9 0,-2-4-40 15,3 3-1-15,0 2-20 0,1-6-39 16,-7 3-6-16,1-1-46 0,6-2 0 0,0 2-42 15,-3-2-59-15,0 2 17 0,1-4-142 0,-3-1-112 16,-1 0 29-16,0-2 29 0,1 4 10 16,-4 0 14-16,4-2 14 0,-5-3-60 0</inkml:trace>
  <inkml:trace contextRef="#ctx0" brushRef="#br0" timeOffset="173545.8112">3732 13497 553 0,'1'-7'404'0,"0"1"-62"0,0 2-32 0,-2 1-30 15,1-2-34-15,-2 3-30 0,1 0-3 0,0 0-29 16,-1 2-21-16,-2 2-18 0,0 0-29 16,0 0-6-16,-3 1-13 0,-4 9 28 0,-1 0 0 15,0 3-1-15,1 0 0 0,0 3-12 0,-1 0-22 16,3 4 4-16,-1-1-6 0,-1-1 6 15,3 2 13-15,-1 0-17 0,-1 3-9 16,2-2 4-16,1 2-2 0,0 0-5 0,1-1-28 16,-1 3 7-16,2-3 2 0,-1 1-23 15,3-1 3-15,-1 1-2 0,3-1-6 0,-1-1 8 16,0-2-21-16,2-10 6 0,0 5-15 0,0 0-31 16,0 1-18-16,0-2-7 0,16 16 4 15,-10-16-15-15,0-7 7 0,5 3-52 0,-4-4-12 16,1-2-29-16,-1-1-27 0,0-4-20 15,0 1-21-15,-7-1 20 0,7 0-150 0,3 0-88 16,16-13 33-16,-12 4-57 0,1 1 27 0,-1-8 23 16,-2 5 27-16,4-4 14 0,-1 1-3 0</inkml:trace>
  <inkml:trace contextRef="#ctx0" brushRef="#br0" timeOffset="173849.6282">3874 13795 487 0,'1'-10'392'0,"5"-4"-49"16,-4-5-11-16,4 6-16 0,-3 1-42 0,5-1-33 15,-1 1-28-15,3 3-23 0,2 0-23 16,-2-1 9-16,1 7-22 0,5-3-16 16,-6 2-16-16,1 1-6 0,0 2-4 0,-11 1-21 15,12 0-18-15,2 0-8 0,14 12 20 0,-15-4-9 16,0 1-7-16,-2 2-34 15,-5-4 0-15,1 8-3 0,-4-4-11 0,-2 6-4 0,-1-7-9 16,0 4-38-16,-18 20 2 0,7-15 4 0,-1 0 1 16,-2-1-3-16,-3-2-37 0,0 4-5 15,2-3 10-15,-1-3-42 0,1-2-43 0,-1 0 10 16,2-4-40-16,3-2 17 0,0-2-198 16,5-3-94-16,6-1 46 0,0 0 23 15,0 0 22-15,0 0-23 0,-11-13 9 0,18 2 64 16</inkml:trace>
  <inkml:trace contextRef="#ctx0" brushRef="#br0" timeOffset="174163.6153">4180 13589 585 0,'0'0'330'0,"0"-2"-35"0,-4 2-29 0,3 2 18 0,-4-1-64 16,1 2-31-16,0 0 2 0,-5 9 3 15,-4 0-10-15,3 4-57 0,-3 1 19 0,3-1-17 16,0 1-35-16,4 1 8 0,-7 1-3 16,0 2-17-16,4 1-18 0,-1-2-9 0,4 2-4 15,0-3-5-15,1 1 35 0,0-1-7 16,2 0-20-16,-1-2-31 0,4-3-11 0,0-2 19 16,0-1-13-16,-2-3-27 0,2 0-4 0,0-1-8 15,0 2-20-15,13 6 9 0,-9-12-22 16,0 1-41-16,2-2-23 0,1-2-19 0,0-1-22 15,3 1 16-15,4 0-136 0,18-16-99 0,-15 6-36 16,-3 0 26-16,4-2 26 0,0-1 22 16,-1-2 16-16,3-1-6 0</inkml:trace>
  <inkml:trace contextRef="#ctx0" brushRef="#br0" timeOffset="174494.5758">4490 13521 367 0,'2'-1'380'16,"1"0"-74"-16,1 0-27 0,-2 3-7 0,2-1-11 15,2 0-46-15,5 8-13 0,-5 0-4 16,4 1-54-16,2 4-10 0,-2-1 19 0,2 3-8 16,-4 0-42-16,-3 2-17 0,5 0-9 0,-5 2-8 15,0 0-7-15,-3 0-6 0,-1 2 16 16,-1-10 12-16,0 4-39 0,0 3-9 0,-14 23 14 15,8-19 3-15,-3-2-6 0,0-1-1 0,-4 0-27 16,2-2 22-16,-2 0-9 0,1-2-4 16,-1-3-2-16,1 0-23 0,1-2-15 0,1 0-21 15,-1-3 1-15,1-4 7 0,1 2-24 0,1-5-10 16,0 1-23-16,2-2-19 0,6 0-47 16,0 0 14-16,-9 0-192 0,-2-10 27 0,6-2 23 15,4 0 23-15,-5 0 21 0,6 5 17 0,0-6-189 16,10-20 25-16,1 15 101 0,1-1-11 15</inkml:trace>
  <inkml:trace contextRef="#ctx0" brushRef="#br0" timeOffset="174818.8961">5223 13671 614 0,'1'-3'359'0,"-1"0"-18"0,2 0-50 0,0 1 3 16,0-1-46-16,0 1-22 0,1 0-37 0,0 1 2 16,2-1-19-16,2 0-56 0,-1 1-11 15,2 0 40-15,-1 1-16 0,11-2-14 0,-5 1-20 16,7-1-24-16,-7 1-14 0,-1 0 7 15,0 1-5-15,-2-2-19 0,1 2-27 0,6-2 2 16,-3 0-21-16,2-4-38 0,-4 5-11 0,-2-1-30 16,-2-1-27-16,-3 1-50 0,-5 2 16 15,0 0-164-15,8 0-103 0,-8 0-6 0,0 0 29 16,7 3 23-16,-10 1 25 0,0-1-5 0,-8 7 2 16</inkml:trace>
  <inkml:trace contextRef="#ctx0" brushRef="#br0" timeOffset="175130.4726">5213 13889 317 0,'-2'4'334'0,"3"-1"-32"16,1-2-31-16,0 1-12 0,1-1-32 0,2 1-12 16,1-2 7-16,0 0-54 0,1 0-38 0,14 1-14 15,-2 1-5-15,-1-2-21 0,-8 0-11 0,5 0 8 16,1 0-3-16,3 0-7 0,-2 0-22 15,-2 0 17-15,-2 0 2 0,-2 0-20 0,-1 0-16 16,-2 0 5-16,1 0-19 0,-2 0-2 16,0 0 15-16,-1 0 13 0,2 0 1 0,-2 0-10 15,-6 0-11-15,8 0 9 0,-8 0-32 0,8 0 15 16,-8 0 3-16,9 0-11 0,-9 0 12 0,7 0-23 16,-7 0-21-16,0 0-27 0,6 0-34 0,-6 0-71 15,0 0 14-15,0 0-256 0,7-5 30 16,-8 2 27-16,-2 2-57 0,1-1 26 0,0-3-5 15,0 1 17-15,2-1 5 0</inkml:trace>
  <inkml:trace contextRef="#ctx0" brushRef="#br0" timeOffset="176460.4047">8668 13173 274 0,'0'0'300'0,"0"0"-48"16,0 0-38-16,0 0-19 0,0-12 1 15,0 12-37-15,0 0-31 0,0 0-1 0,0 0-15 16,0 0 5-16,0 0 1 0,0 0-18 0,0 0-5 16,-2 0-10-16,-11 11-11 0,-3 3 12 0,0-3 11 15,-3 4-5-15,2-2-12 0,-6 1-18 16,4 2 5-16,-1-5-9 0,-3 3 13 0,4 1 14 16,-1-2-30-16,-5 1-3 0,1 0 43 0,-1 1-37 15,-4 0 2-15,0 1-13 0,-1-1 26 16,-1-3-7-16,0 4-7 0,-1-1-15 0,0 0-2 15,1 3-15-15,-1-1-1 0,1-1-3 0,1-1 18 16,0 0 3-16,5-3-22 0,0-1-3 16,2 1 22-16,-1 0 10 0,5-1-20 0,2-1-4 15,3 1-7-15,0-4-5 0,5-2-2 16,3 1 28-16,-1 0-24 0,2-1 0 0,3-1 24 16,1 1-4-16,1 2-5 0,0-3 16 0,0-4-24 15,0 0-9-15,13 22 35 0,-2-11-21 0,1-1-10 16,4 2-7-16,1-4 15 0,5 2 0 15,3-2-21-15,2-1 9 0,4 1-22 0,-3-3 10 16,1 1-14-16,1 0 17 0,0 0-7 16,1 0 21-16,-2-1-24 0,0 2 2 0,-3 0-9 15,5 1 12-15,-4-2-2 0,-3 1-13 0,0 0 24 16,-7 1 1-16,1-6-2 0,-3 4 2 16,-2 0-24-16,-4-2 11 0,-2-1-2 0,0-2-2 15,-3 2 9-15,1-1 1 0,-3 0-32 0,-1 2 20 16,-1-2 11-16,0-2-9 0,0 10 2 15,-17 12 0-15,3-11 10 0,-2 4-6 0,-4 0-22 16,1-3 30-16,-1 2 0 0,-5 2-25 0,-3 1 26 16,-2-1 8-16,-1 3-35 0,-4 0 17 0,0 0 27 15,-3 3-30-15,2-1 11 0,-3 2 6 16,1-1-4-16,1 3-15 0,1-1 25 0,1 1-12 16,-2-3 21-16,4 1-26 0,3 0 17 0,1-1-21 15,5 0 13-15,-2-2-22 0,5-1 15 0,0 3-6 16,2-6 21-16,5 2-14 0,0 1 9 15,3 0-14-15,2-2 10 0,5-3 4 0,2 0-7 16,2-14-9-16,0 8-10 0,16 9 15 16,-4-12 8-16,6-1-20 0,-7-4 14 0,8 0 9 15,5 0-3-15,4 0-7 0,2 0-16 0,37-12 16 16,-32 6-3-16,1-1 2 0,0 3-5 0,1-1-7 16,-2-2 5-16,0 1 9 0,-1 1 4 15,-2 1 12-15,-1-2-13 0,0 0-16 0,-1 3 24 16,-3-3-14-16,-2 3 5 0,-4-1-2 0,-2 2 2 15,1 0-4-15,-8-2-10 0,-3 3-25 0,0 1 5 16,-4-2 2-16,-5 2-68 0,0 0-5 16,0 0-35-16,8 2-35 0,-11-2-43 0,0 0 19 15,-4 1-253-15,-11 7 34 0,-3-1-79 16,-2 0 34-16,0 5 67 0,-4-2 17 0,3 1 27 16,-3 1-16-16,-5 4 0 0</inkml:trace>
  <inkml:trace contextRef="#ctx0" brushRef="#br0" timeOffset="176977.2765">7398 15287 247 0,'1'-3'392'0,"-1"0"-82"0,0-1-3 15,0 2-43-15,2 0-24 0,-1 2-30 0,-1-3-35 16,2 1-5-16,0 2-21 0,0 0-14 0,-1 0-10 16,0 0 26-16,0 3-23 0,-1 2 1 15,2-1 1-15,-1 0-12 0,-2 3-5 0,1-2-12 16,-2 11 10-16,2-10-15 0,0 6-5 0,0 2 19 16,-12 19-24-16,9-14 2 0,-2-1-27 0,1-2-17 15,1 2 18-15,-1-1-10 0,-1-2 0 16,1 3-16-16,0-3 3 0,-1 2-13 0,0-4 26 15,1 4-23-15,-1-5 2 0,3-4-18 0,-2 1-25 16,2-4 1-16,0 0-24 0,1-2-38 16,0 1-12-16,0-2 6 0,0 1-45 0,-1-2-8 15,2-1-39-15,0 0-28 0,0 0 16 16,0 0-105-16,-7-21-76 0,6 9-75 0,2 1 37 16,-1 0 25-16,0-6 25 0,0-2 11 0,12-28 7 15,-6 21 1-15</inkml:trace>
  <inkml:trace contextRef="#ctx0" brushRef="#br0" timeOffset="177153.9245">7420 15184 507 0,'2'-4'346'0,"-1"-1"-5"16,-1 0-51-16,1 1-42 0,0 1-25 15,1 0-51-15,-1 1-8 0,-1-1-13 0,1-1-58 16,1 1-10-16,-2 1-23 0,2-1-31 0,-2 0-55 15,2 0-57-15,-1 0 10 0,2 0-208 16,0-1 22-16,0 1-150 0,2-2 25 0,8-2 56 16,1-1 4-16</inkml:trace>
  <inkml:trace contextRef="#ctx0" brushRef="#br0" timeOffset="177443.5185">7737 15072 491 0,'1'0'402'0,"2"-1"-35"0,-1-2-50 0,2 3 1 16,-3 0-39-16,1-2-49 0,1 1-25 0,1 0-1 16,1-1-21-16,1 0-21 0,-1 1-19 15,11-4-14-15,-4 1-13 0,0 2-13 0,-2 0 1 16,-1 1-13-16,1-1-8 0,-3 2-21 15,1 0-8-15,-8 0-68 0,13 0 15 0,2 0-14 16,0 0-23-16,-3 0-22 0,8-10-32 0,-14 8-65 16,-1 0-40-16,-5 2 20 0,0 0-247 15,0 0 33-15,0 0-34 0,9 12 28 16,-11-8 63-16,-7 9-15 0,1 1 19 0,0 0 1 16</inkml:trace>
  <inkml:trace contextRef="#ctx0" brushRef="#br0" timeOffset="177661.7563">7725 15349 247 0,'2'2'404'0,"-1"-2"-65"16,1-2-33-16,2 2-40 0,1-1-3 16,2 0-50-16,-2-2-15 0,2 2-23 0,12-5-12 15,-5 5-37-15,5-6-20 0,-2 1-28 16,-1 1-46-16,1-2-34 0,2 0-59 0,-2 1-41 15,3-1 10-15,-4 0-162 0,0 3-146 0,1-3 26 16,-2-5 24-16,2 3 21 0,1-2-32 0,0 3-11 16</inkml:trace>
  <inkml:trace contextRef="#ctx0" brushRef="#br0" timeOffset="177992.5919">8333 15056 643 0,'1'-4'421'0,"1"2"-63"0,-2 0-46 0,2 1-42 16,-1-1 16-16,0 0-43 0,1 2-15 0,-1 0-27 15,0 0-3-15,0 2-16 0,0 2-25 0,-2-1-9 16,2 3-42-16,1 11 5 0,-4-5 1 0,2-12-27 16,0 14-17-16,-11 16 16 0,5-14-12 15,1 3 0-15,-1 1-1 0,1-1-19 0,-2 0-6 16,-2-2-10-16,2 0 9 0,1-1 1 0,1 1 1 15,-2-4-14-15,1 2-13 0,0 1 8 16,0-2-30-16,3-4 13 0,-3 4 9 0,1-4-13 16,1-3-5-16,1-1-23 0,1-2 13 15,1 1-1-15,0-1-56 0,-2-1-14 0,3 0 12 16,-2-2-27-16,0 1-33 0,1-2-50 0,1 0-74 16,0 0 23-16,-2-5-201 0,0 2 33 15,0 1 31-15,0-1 27 0,1-3 24 0,1 0-47 16,0-2 30-16,0-3 30 0,0-4 8 15</inkml:trace>
  <inkml:trace contextRef="#ctx0" brushRef="#br0" timeOffset="178931.4958">8290 12204 829 0,'0'-4'258'0,"0"1"-6"0,-1-3-11 0,0 4-12 16,1-2-19-16,-1 0-21 0,1-1-33 0,3-1 15 15,-3 1-13-15,0 0 20 0,1 1-21 16,-1 4-15-16,0 0-10 0,0-8-45 0,0 8-9 16,0-7-9-16,0 7-11 0,8-13 16 15,-5 12-2-15,0-1-11 0,2 2 3 0,-1 1-9 16,0 0-37-16,8 6-2 0,-1 3 3 0,2 4 10 15,-1 1 6-15,-5 3 5 0,-3 1-3 0,-2 3 1 16,0 2-1-16,-1 1-5 0,0 0-16 0,-1-15-6 16,0 11 0-16,0 0-2 0,-12 25-2 15,8-24 0-15,-1-1-1 0,-2 3-1 0,0-2 13 16,1-1-26-16,1-1-1 0,0-3 34 16,-2-2 16-16,2 2-20 0,5-7 4 0,-3 0-3 15,0-3-3-15,2-1-5 0,-1 1 5 0,2-2-2 16,0-5 7-16,0 0-3 0,0 6-7 0,0-6 3 15,13 10 2-15,-8-7 4 16,2-3 2-16,1 0-5 0,2 0 1 0,3 0 8 16,-1 0 0-16,4 0-5 0,-2 0-32 0,-2 0 40 15,1 0-12-15,-3 0-10 0,-2 0-10 0,8-10 10 16,-11 9 10-16,0-1 1 0,-2 2-24 16,2 0 14-16,-1-1 6 0,-1 1-2 0,-3 0-6 15,0 0 5-15,0 0-28 0,0 0 9 0,7 0 17 16,-7 0-15-16,0 0 8 0,7 0 7 0,-7 0-21 15,0 0 1-15,0 0-69 0,0 0-33 16,0 0-48-16,9 1-44 0,-12 0 20 0,1 0-310 16,-1-2 9-16,1 0 34 0,0 0-9 0,-1 1 28 15,1-2 81-15,-1 1 25 0,4-2 17 16,1 1-17-16</inkml:trace>
  <inkml:trace contextRef="#ctx0" brushRef="#br0" timeOffset="180092.6274">9959 13330 280 0,'-1'-6'389'0,"0"1"-23"0,1 0-25 16,-1-1-25-16,1 0-45 0,-2 0-25 0,-2-7-38 16,-1 2 3-16,0 0-23 0,-4-2 17 15,3 1-22-15,0 4-53 0,0 0-12 0,-1 3-3 16,-1 1 4-16,-5-2-30 0,0 2-14 0,0 2 17 15,2 0-34-15,1 2-5 0,-5 0-7 16,-5 0-4-16,-24 15-5 0,17-7-2 0,-1 1 13 16,2 1-20-16,-3 4 11 0,0-2-3 0,-2 2-5 15,2 2-3-15,-3 0-3 0,2 0-1 16,1 1-30-16,1 1 0 0,1 1 12 0,-1 0-2 16,3 2 13-16,2-2 2 0,3 2-5 0,-1 2 0 15,2 1-2-15,2-3-8 0,1 5 22 16,2-1-9-16,1 1 16 0,4 1-9 0,0-1 6 15,1 4-22-15,4-1 13 0,2 0 4 0,1-1-10 16,1-14-13-16,0 5-15 0,19 26 40 16,-11-23-26-16,6-1 19 0,2-2 1 0,4-2-9 15,0-3-2-15,3-2-5 0,4-4 6 16,2 1 6-16,0-3-19 0,2-4 6 0,2 0-9 16,3-1-6-16,-19-1 17 0,7 0-2 0,6 0-4 15,35-14 0-15,-34 8 5 0,2-1 18 16,-1 0-23-16,1-4 3 0,0-1 4 0,-2-1-19 15,1-1 29-15,1-4-33 0,-1-1 24 0,1-1 6 16,-1-1-25-16,1-4 2 0,-2-2 21 0,-1 2-13 16,-2-1 9-16,-1-1-10 0,-1-1-6 15,-1 1-1-15,-4-1 18 0,0 1-9 0,-3 1-4 16,-4 2-5-16,-4-1-9 0,-1-1 19 0,-1 1-4 16,-4 0-9-16,-3 0-7 0,-1 13 9 15,0-5 3-15,-18-22-5 0,8 20 16 0,-4 1-23 16,-2 2 24-16,-3 0-17 0,-3 2 39 15,-2 1-26-15,0 1 13 0,0 2-18 0,2 2 15 16,-2 2 2-16,1 1-1 0,3-1 6 16,-2 4-24-16,7 2 11 0,2 0-1 0,1 0 4 15,12 0-12-15,-14 0-1 0,-16 16 18 0,14-6-15 16,1 2 10-16,1 2-18 0,0 4 12 16,2 1 9-16,0 4 8 0,0-3 2 0,3 0 1 15,-2 5-5-15,2 0 2 0,0-1 1 0,2 1 1 16,-2 1 3-16,1-1-1 0,1 1-8 0,0 3 2 15,0 2 5-15,0 0-11 0,-1 0 5 16,0 2 2-16,2 0 16 0,0-1-8 0,-1-3-20 16,1 6 20-16,-1-3-16 0,0-2 7 15,1-2-15-15,1 4 7 0,0-2 1 0,0 0-15 16,-2-1 18-16,2 0-14 0,3 3 9 0,-1-2-9 16,3-3 7-16,-2-1 7 0,0-4-6 0,0 0-1 15,0-1 3-15,-1-3-1 0,2-1-14 16,0-7-2-16,0 2-1 0,0-2 18 0,0-2-16 15,1-1 2-15,-1-1 0 0,0-2-5 16,-1 0-16-16,2 0-7 0,-1-1-27 0,1 0-4 16,0 1 6-16,-1 0-46 0,1-2-35 0,0-2-21 15,0 0-34-15,1-3-25 0,2-1-32 16,5-8 22-16,0-1-255 0,3-2 21 0,3-1 33 16,0 0 28-16,2 1 15 0,1 0 43 0,3 0 33 15,-1 2 12-15,5 1 6 0</inkml:trace>
  <inkml:trace contextRef="#ctx0" brushRef="#br0" timeOffset="180474.811">10300 13956 544 0,'6'-4'401'0,"-4"-1"-71"0,2 4-33 16,0-2 1-16,0 0-39 0,-1 2 3 0,-2 1-33 15,2-3-45-15,-1 1-21 0,2 1 27 0,-1 1-9 16,-1 1-15-16,0 0-14 0,2 1 2 16,-2 0-14-16,-1 2-21 0,1-1 3 15,0 3-12-15,-1-2-10 0,0 2 5 0,-1 2-6 16,1 9-22-16,-1-7 12 0,0 5-1 0,0 2-31 16,-14 22 11-16,5-17-14 0,2 2 1 15,-2-3-21-15,1 1 2 0,-1-2 0 0,0-4 1 16,3 1-9-16,2-2-4 0,-1 4-4 0,1-9-5 15,0-2-14-15,2-2 0 0,1-2-23 0,0 0 0 16,0-2-19-16,1 2-12 0,-2-3-8 16,2 0 7-16,0-1-85 0,-1 2 11 0,1-2-46 15,0-6-3-15,-1 3-20 0,1-2-26 16,0-1 21-16,1-11-119 0,-1 7-90 0,0-3 33 16,0-5-65-16,9-24 19 0,-3 19 28 0,3-4 68 15,-1 2 19-15,-1 0 14 0</inkml:trace>
  <inkml:trace contextRef="#ctx0" brushRef="#br0" timeOffset="180625.0246">10368 13810 624 0,'1'-7'315'15,"0"3"-20"-15,0-1-36 0,1-2-17 16,-1 3-48-16,0-1 9 0,0 1-40 0,1 1-13 16,-1 0-12-16,1-1-48 0,0 1-26 0,-1 0-54 15,1-2-26-15,-1 3-62 0,2 0 8 0,-1-1-154 16,1 0-172-16,-3-1 22 0,2-1 25 15,1 1-25-15,6-5 7 0</inkml:trace>
  <inkml:trace contextRef="#ctx0" brushRef="#br0" timeOffset="181091.1807">11207 13159 234 0,'8'-12'490'0,"-3"4"-108"16,-1-1-4-16,1 3-50 0,-3 1 1 16,1 1-10-16,-1 1-48 0,-1-1-19 0,0 4-50 15,1-4-11-15,-2 5-18 0,-1-1-14 16,-1 3-16-16,-1 1-14 0,-3 9-30 0,-8 1 23 15,4 1-36-15,-2 3 0 0,1 3-6 0,-2 0-15 16,0 1-15-16,0-1 1 0,1 3 6 0,-1 2-18 16,0-2-6-16,-2 0 9 0,2-1 10 15,-1-1-7-15,-1 5-18 0,1-2 18 0,1 1-15 16,-3 0-10-16,4 2-4 0,2-1-2 16,-2-1 10-16,3 1-20 0,0 0 5 0,-1-1 7 15,3 0-9-15,2 1 9 0,1 1-5 0,2-2-5 16,0-1-5-16,2-13 13 0,0 6-28 0,0 1-32 15,11 20 11-15,-3-19 4 0,0-3 4 16,3-4 2-16,1 0-65 0,2 0-1 16,3-4-10-16,0-1-17 0,-3-1-18 0,3-2-6 15,-5-2-25-15,1-1-2 0,-4-2-51 0,2 0 20 16,5 0-230-16,19-14 32 0,-16 4-38 16,-4-2 28-16,2 0 43 0,2-2 42 0,-2-4 4 15,1 0 24-15</inkml:trace>
  <inkml:trace contextRef="#ctx0" brushRef="#br0" timeOffset="181425.22">11426 13507 706 0,'0'-8'434'0,"0"2"-76"0,0 2-46 0,0-1 55 15,0 1-35-15,0-1-24 0,1 2-32 0,-2 0-20 16,2 0-27-16,1 1-21 0,1 2-17 15,2-2-9-15,-2 2-12 0,2 2-32 0,9 3 0 16,-4-1-10-16,5 6-18 0,-1 1-24 16,0-1 8-16,-1 4-25 0,3 0 9 0,-3 1-4 15,1 3-18-15,-4 0-4 0,1-4 2 16,-1 1-15-16,1 0 1 0,-2-2-9 0,0 3-10 16,-1-1 18-16,-2 1-18 0,0-4-21 0,0 3-8 15,1-7-30-15,-3 3-19 0,0-4-17 16,0-1 8-16,5 4-84 0,-5-2-21 0,-3-2-31 15,1-1-19-15,-2-2-6 0,0-3 22 0,0 0-167 16,0 0-96-16,-5 3 1 0,5-4 33 0,-2-2 1 16,1 0 26-16,0-1 51 0,2-2 20 15,-1-1 8-15,5-11-5 0</inkml:trace>
  <inkml:trace contextRef="#ctx0" brushRef="#br0" timeOffset="181692.7152">11738 13497 282 0,'1'-3'457'0,"-2"-2"-65"0,1 1-25 16,-2 0-48-16,2 0-25 0,-2 1-13 0,1 1-8 16,0-1-22-16,-1 0-32 0,1 3 16 0,-2 2-42 15,0-1-3-15,-1 2-18 0,-6 8-24 16,-3 0-11-16,-1 2-16 0,3 1-10 0,-8-2-5 16,0 5-26-16,2-1 0 0,0 1-8 15,-3 1-6-15,0 0-6 0,2 3-6 0,-5-1-28 16,2 0-14-16,0 1-18 0,-1 0 0 0,1-3-66 15,3-2-19-15,-3 5-9 0,3-7-55 0,-1-1-19 16,-1 2-28-16,4-4-49 0,1-2 22 16,0-4-223-16,6 3-4 0,2-6 30 0,3 2 35 15,2-3 12-15,2-1 31 0,2-4 9 16,-2 1 49-16,4-2-24 0</inkml:trace>
  <inkml:trace contextRef="#ctx0" brushRef="#br0" timeOffset="182223.8348">12113 13119 547 0,'3'-4'368'0,"2"-2"-47"0,-1 2 35 16,-2 2-46-16,0-1-40 0,0 0-34 16,1 3-26-16,1 0-22 0,-2 1-21 0,1 1 14 15,0 1-19-15,1 2-6 0,4 8-44 16,-6-1 19-16,5 5-15 0,-3-1-6 0,1 4 4 16,1-1-17-16,0 3 3 0,-4 1-14 0,4-1-11 15,-1 1-16-15,1 1-8 0,-3-2 7 0,2 3 2 16,-1 0-32-16,-4 0 4 0,2 6 3 0,-1-4-8 15,1 1-5-15,-2-14 11 0,0 7-3 16,0 4-26-16,-11 27-7 0,5-27-7 16,0 1-12-16,-3 0 4 0,0 1 9 0,0-2 2 15,-2 0-38-15,-2-2-15 0,-1 1 19 16,-1-2 11-16,0 2-13 0,1-6 11 0,-1 0 23 16,-2 0-48-16,-1-1 11 0,-1-2 28 0,2-1-12 15,2-2-2-15,-4-1 28 0,3-2 0 0,3-3 30 16,-1 2 2-16,6-3-10 0,1-2 9 0,2 0 2 15,-2-2 1-15,2 1-16 0,-1-1-6 16,3-1 0-16,-1 2 0 0,0-2-2 0,4 0 14 16,0 0-2-16,0 0-73 0,-9 0-32 15,9 0-33-15,-7 0-31 0,7 0-66 16,-16-12 20-16,7 3-207 0,6 5 31 0,-2-4 30 16,2 1-60-16,-1 0 28 0,4-1 25 0,-2 1-34 15,0-9 14-15,2-3 58 0</inkml:trace>
  <inkml:trace contextRef="#ctx0" brushRef="#br0" timeOffset="183491.0131">13032 13154 367 0,'-2'-7'345'0,"2"1"-34"0,0 1-18 0,0-1-34 0,-2 1-4 15,2 0-29-15,0 0-28 0,-1 2 16 16,1-1-6-16,-1 1-23 0,1 3-15 16,0 0-18-16,0 0-14 0,0-7-13 0,0 7-14 15,0 0 4-15,0 0-23 0,-5-9 3 0,3 10-23 16,-2 4 19-16,-6 7-12 0,1 3 2 15,-2 3-18-15,2 0 13 0,-2 4-26 0,0 0 35 16,-1-2-36-16,1 5-2 0,2-3-6 16,0 6-10-16,0-5 25 0,2 4-37 15,1 0 13-15,-2 1 16 0,4-3-10 0,2-3 1 16,0 3-17-16,2 1-3 0,0-15-24 0,0 3 3 16,13 19-22-16,-6-17-7 0,6-1 3 15,-1-4-21-15,1 1-9 0,3-6 23 0,4 2-37 16,1-6 13-16,-2-2 7 0,-7 0 18 15,6 0-30-15,2 0 13 0,24-14 28 0,-21 3-14 16,0 1 11-16,0-4 6 0,-2-1 9 16,2-2 8-16,0-3 14 0,2 1-15 15,-1-2 3-15,-2-1 6 0,1 1 8 0,-4 2-1 16,-2 1-1-16,-3 0 32 0,-5-2 15 0,2 3-17 16,-3 1 17-16,0 2 6 0,0 0-11 0,-5 6 11 15,-1-1-4-15,0 4 15 0,-2-1-10 16,0 2-9-16,2 2-32 0,-2 2 32 0,0 0-25 15,0 0 3-15,0 0-9 0,-11-2-3 0,7 8-2 16,-6 5-1-16,1 0 14 0,1 5-5 0,-3 1-16 16,1-1 6-16,2 3-16 0,3 2 11 0,-5-2-1 15,2 3 0-15,-1 0-4 0,3-1 3 16,-4 2 3-16,3 0-8 0,1-1-9 16,2 3 10-16,3-4-13 0,-1-1 2 0,2-11-6 15,0 4-15-15,0-1-15 0,15 16 9 0,-8-15-18 16,5-1 26-16,-1-4 1 0,3-1 2 15,-1-5-9-15,5 1-22 0,2-2 2 0,0 2 33 16,-9-3 1-16,5 0 1 0,22-10-8 0,-15 0 17 16,2-1 2-16,-3-2 1 15,3-1 8-15,-1-3-3 0,1-2 9 0,2-2 6 16,-3 1 15-16,3-5 0 0,0 0-14 0,-2 0 23 16,-4-3 1-16,1 0 6 0,-2 1 8 0,-3 2-1 15,-2-1 6-15,-4 2 5 0,0 0 2 0,-2-1-18 16,-4 2 3-16,-1 0-10 0,-4 3 7 0,0 11-3 15,0-3-22-15,-11-16 5 0,5 15 3 16,1 5-20-16,-3 1 6 0,4 2-25 0,-2 0-28 16,3 3-5-16,-1 0-31 0,0-1-23 0,4 3 8 15,0 0-77-15,0 0-46 0,-10 0-39 16,-1 13-37-16,5-1 28 0,-1 1-270 0,0-1 23 16,4 0 38-16,-1 6 34 0,2-4 28 15,0 4 29-15,2-7 23 0,0 3 24 0,13 20-5 16,-5-12 37-16</inkml:trace>
  <inkml:trace contextRef="#ctx0" brushRef="#br0" timeOffset="183876.5429">14146 13581 523 0,'4'-1'383'0,"-1"0"-72"15,0 0-21-15,-1 1 2 0,-2-1-5 0,2 1-35 16,0-1-30-16,0 2-55 0,0 0-19 0,-1 2 31 16,1 2-16-16,-2-1-16 0,-1 3-17 15,0-1-9-15,-2 12 4 0,3-9-12 0,-7 19-3 16,0-9-31-16,1-1 18 0,-1 1-25 0,1 1-22 16,-1-1 18-16,-2 0-5 0,0 0-22 15,4 2 3-15,-3-3-5 0,0 1 6 0,2 0-8 16,1-4-33-16,1-1 16 0,2-1 10 15,-1 0-14-15,1 1 4 0,0-7 4 0,-1 0-33 16,3-3 18-16,-2 1 19 0,2-1-14 0,0-4-8 16,0 0-20-16,0 0 17 0,0 0-14 0,0 0-8 15,0 0 2-15,0 0-69 0,2 9-13 16,-2-10-18-16,0-3-48 0,3 0 2 16,-3-2-68-16,2-12 21 0,-2 10-180 0,0-6-50 15,0-4 19-15,7-22 26 0,2 16 36 0,-5-4 45 16,0-3-28-16,4 1 11 0,-4 4-1 0</inkml:trace>
  <inkml:trace contextRef="#ctx0" brushRef="#br0" timeOffset="184060.3495">14164 13356 599 0,'0'-6'398'0,"2"-1"-70"15,-1 1-6-15,0 0-30 0,0 0-36 0,1 2-12 16,-2-1-27-16,2 1-33 0,2 0-32 15,-4-2-19-15,0 2-13 0,3 2-55 0,-2-3-14 16,2 3-40-16,-2 0-46 0,1-2-39 16,-2 1-64-16,2 1 13 0,0-1-312 0,1 0 31 15,-3 2 6-15,2-1 26 0,0-1 60 16,-2 1-3-16,4 0 2 0</inkml:trace>
  <inkml:trace contextRef="#ctx0" brushRef="#br0" timeOffset="184556.5979">15192 13264 395 0,'-2'2'382'0,"1"-2"-44"0,-2 3-5 16,3-1-44-16,-2-1-37 0,0-1 36 0,2 1-21 15,0 1-41-15,-2-2-6 0,2 0-6 0,0 1-9 16,2-1-46-16,0 1 2 0,4-1-9 15,1 0-26-15,15-2 5 0,-10 2-16 0,5 0-9 16,4 0-14-16,3 0-3 0,-1 0-11 0,4 0-26 16,-2 0 4-16,3 0-1 0,-1 0-13 0,-1 0 6 15,-2 0-15-15,2 0 21 0,-2 0-33 16,0 0-4-16,-2 0 10 0,-3 0 8 0,2 0-11 16,-4 0 0-16,1 0 2 0,-4 0-1 0,-2 0-17 15,-4 0-5-15,1 0-18 0,-2 0-37 16,-7 0 5-16,7 0-31 0,-7 0-61 0,0 0-55 15,11-4-46-15,-11 2 25 0,-2-2-184 16,-6-6-98-16,0 2 36 0,-8-2 33 0,3-1 14 16,-4 1 43-16,2-2 33 0,-1 1 10 15,0 2-4-15,3-3 32 0</inkml:trace>
  <inkml:trace contextRef="#ctx0" brushRef="#br0" timeOffset="184907.5514">15496 13040 363 0,'0'-5'476'0,"0"2"-61"0,-1-1-62 0,0 1-2 16,1 0-24-16,0 1-28 0,-1-2-60 15,1 2 1-15,0 0-32 0,-1-1-17 0,1 3-7 16,0 0-15-16,0 1-22 0,0 1-12 0,0 2-19 16,0 1-3-16,-1 1-19 0,0 1-6 15,-1 12-9-15,2-8 10 0,-6 21-15 0,1-9-14 16,-1 1 6-16,0 1-9 0,-1 0-8 0,2 2-3 15,-4-1-6-15,1 0 3 0,2 0-14 16,-4 1 6-16,2 0-12 0,0-1-5 0,0-1 4 16,-1-1 2-16,-1 1-10 0,1-2 8 15,2 2 0-15,-1 0 3 0,-2-2-19 0,3-3 0 16,1 2-1-16,0-1-10 0,-4-5-12 16,6-3 3-16,1-1-31 0,-1-2 1 15,2-1-9-15,-1-3 5 0,2 0-75 0,0 0-16 16,0-4-18-16,0 2-27 0,0-2-31 0,1 0 22 15,0-2-272-15,0 0 2 0,0 0 6 16,4-2 32-16,-1 1 27 0,2-2 17 16,9-7 32-16,5-4 37 0,0-2 5 0</inkml:trace>
  <inkml:trace contextRef="#ctx0" brushRef="#br0" timeOffset="185788.8021">16679 12771 796 0,'2'-6'299'0,"0"3"-10"0,1-1-24 0,-2 2-25 16,1-1 8-16,-2 0-30 0,2 3-6 16,-1-1-19-16,-1 2-46 0,1-4-18 0,0 3-14 15,0 0 32-15,-1-1-17 0,1 1-12 16,1 1-13-16,-2 4-13 0,2 1 39 0,1 8-17 16,0-2-5-16,-1 7-13 0,0 3 2 0,-2 0-18 15,2 1 12-15,0 0-19 0,-2 4 1 0,3-1-9 16,-3 0 6-16,2 2-16 0,-1 0-3 15,-1-15-6-15,0 10 3 0,0 0-15 0,-11 31-3 16,5-24 12-16,3-2-11 0,-3 1-14 0,1-4 6 16,-1 1-9-16,-1 0 15 0,1-1 2 15,-1-4-10-15,1 1-7 0,0-1 2 0,0-4-20 16,1 0 21-16,1-1-16 0,2-5-2 16,0-1 5-16,-1-2-1 0,0 0 14 0,2-3-8 15,-1-2 2-15,2-1 5 0,-1 0-8 0,1-1 19 16,0-1 11-16,0 0 3 0,3-1 12 0,-2-2-20 15,0 0 8-15,2-1-9 0,-1-2 20 16,7-7-3-16,-1-3-24 0,0-2-3 0,7-1 9 16,-4-3-9-16,1 2-8 0,2-2 3 15,0 0 8-15,3 2 0 0,-2-4-21 0,3 5 4 16,-3 1 1-16,3-1 10 0,-2 2 9 0,0-2-24 16,-2 5 11-16,0 3-15 0,0 0 12 0,0 3-15 15,0-1 21-15,2 4-7 0,-2 3-3 0,-14 2-12 16,14 0 12-16,20 15-13 0,-16-8-7 15,1 3 1-15,-2 1 20 0,-1 4-18 16,-5 3 21-16,3-1-13 0,-2 0 11 0,-2 2-11 16,1 2 9-16,-4-3-4 0,-3 4 0 0,-2 0-16 15,-1-2 0-15,-1-10-5 0,0 3 6 16,-12 18-11-16,3-16-3 0,-4 2-18 0,-1-3 7 16,-3 0-1-16,-4 0-7 0,3-1-17 15,-5-1 17-15,-3-4 9 0,-1 0-25 0,-3-1 25 16,-1-1-7-16,3-3 1 0,-1-2 6 0,4 1 15 15,-1-1 6-15,14-1-10 0,-4 0 15 0,0 0 20 16,0 0-9-16,-15-14 12 0,18 10 3 16,4 0-1-16,1-1 28 0,3 2-4 0,0 1-7 15,0-2 2-15,2-2 23 0,0 2-8 16,0 0-18-16,1-2-2 0,1 1 21 0,0 1-26 16,0 0 0-16,1 0 3 0,0 4-17 15,0 0-25-15,0-8-11 0,0 8-32 0,0-8-52 16,0 8 10-16,0-9-131 0,0 9-63 0,0-8 25 15,10-3-292-15,-9 11 34 0,0 0 29 16,1-1 37-16,-3 2 54 0,-1 3 14 0,0-2 11 16,-1 3 15-16,-2 7 21 0,-1-3 11 0,0 9-4 15</inkml:trace>
  <inkml:trace contextRef="#ctx0" brushRef="#br0" timeOffset="186207.2757">16608 13947 573 0,'1'0'394'0,"0"0"-8"0,-1 0-69 0,3 0-43 15,0 0-32-15,0 0-30 0,1-1 71 16,2 1-45-16,0-2-4 0,12 1-38 0,-9 1-21 16,18-8-6-16,-7 5-27 0,-1-1-12 15,1 0-6-15,2 2-13 0,-1-2 7 0,3 2-23 16,-1-2 6-16,-2 1-10 0,3-2-6 0,0 1-19 16,-3 0 11-16,1-1-21 0,1 0 2 15,0-1-13-15,-1 3 4 0,0-3-9 0,-2 3-1 16,0-1-5-16,-2 1-7 0,-1 0-1 0,-4-1 4 15,-1 2-12-15,-5 1-1 0,-1-1-19 16,1 2-13-16,-2-1-22 0,0 0 3 0,-1 1-58 16,-1 0-62-16,-3-1-31 0,1 0-60 0,-2 2 25 15,-1-1-179-15,-1 0-114 0,-3 1 39 16,1 0 25-16,-10 5 30 0,-2 1 28 0,-2 0 51 16,1 0 12-16,0 3 10 0,-2 1 41 15</inkml:trace>
  <inkml:trace contextRef="#ctx0" brushRef="#br0" timeOffset="186571.537">16742 14057 676 0,'-5'1'430'0,"3"0"7"0,1 1-95 16,0-1-6-16,2-2-21 0,0 1-27 0,4-2-20 15,-2 2-41-15,3-1-7 0,9-3-43 0,4 2-13 16,2-2-25-16,0 2-2 0,3-3-25 0,0 1-24 15,2 1-4-15,1-2-7 0,-2 2-1 16,1-2-6-16,-2 4-6 0,0-4 4 16,-2 2-16-16,-1-1 8 0,0-1-19 0,-3 0 10 15,-1 2-3-15,-4 2-8 0,-1-2 9 16,-5 1-5-16,2 0-12 0,-1 0 9 0,-1 1-11 16,-1 0 7-16,0 1-1 0,-1-2-7 0,1-1 13 15,-1 3-8-15,0-1-14 0,0 1-3 0,0-1 4 16,-2-1 9-16,1 1-3 0,-4 1-10 0,0 0-6 15,0 0-11-15,0 0-19 0,9 0-32 16,-9 0-38-16,0 0 11 0,7 0-106 16,1-12-102-16,-8 8 26 0,-2 0-293 0,0 2 42 15,-1-2 59-15,-9-4 36 0,-3-3-30 0,-1 2 32 16,-4 1 25-16,-4-3 26 0,0 0 14 16,-3 0 94-16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2T03:13:54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4172 2153 336 0,'0'0'269'0,"0"0"-43"0,0-13-12 0,0 13-18 16,0 0 1-16,0 0-3 0,0 0-22 0,0 0-25 15,0 0-6-15,0-13 16 0,13-1-16 16,-14 14-31-16,2-1-7 0,-2 1-3 0,2-1 9 16,-1 0-8-16,0 0 6 0,1 0-45 0,0 1 17 15,-1 0-14-15,0 0-5 0,1 0 16 16,0 1-29-16,-3 0-15 0,3 0 7 0,0 1-11 15,0-2 23-15,0 3-38 0,1 1 19 0,-2 0-8 16,1-1-18-16,1 2 11 0,-1 2 4 16,0-1 10-16,0 0 6 0,1 0-10 0,-1 1 9 15,-1 0-14-15,4 11-7 0,0 1-13 0,-4-10 20 16,0 6 3-16,0 1 8 0,0 1-25 0,0 1 23 16,9 20 4-16,-9-27-29 0,0 6 6 15,0 3-14-15,0 0 18 0,0 2-3 0,0-1 0 16,0 1-2-16,0 1-2 0,0-1 28 0,0 2-3 15,0-1 40-15,0 1-24 0,0 0-7 16,0-1 9-16,0 1-11 0,0 1 22 0,0 1-16 16,0-1 9-16,-11 27-22 0,10-26-5 0,-3 0 19 15,1 1 4-15,0 1-8 0,-1-3 7 16,2 0-7-16,-2-1 3 0,0 3 0 0,3 0 4 16,-5 0-18-16,0 1 11 0,-1-1-4 0,3-1-5 15,-3 0 6-15,1 3-4 0,0-2-13 16,1-2 7-16,1 2 3 0,1 1-12 0,-2 0 4 15,1-2 1-15,-2 3 2 0,1-1-12 16,1 0 4-16,1 1-4 0,-1 0-6 0,-2-1 0 16,5 0-13-16,-3-3 11 0,0 2 1 0,1 1-4 15,-2-1-4-15,2-2 8 0,1 0-5 0,-1 0 7 16,-1 0 5-16,4-14-8 0,0 7 1 0,0 1-1 16,0 2-9-16,0 2 16 0,-13 21-19 15,10-20 16-15,0-4 15 0,0 4-11 0,-1 1 4 16,1-4-7-16,-1 4 6 0,3-6-11 0,-3 2 15 15,2-3-3-15,0 2 2 0,-1 0 0 16,0 1-17-16,1-1 4 0,0-1 5 0,0 2 9 16,-2-2-6-16,3 2-16 0,1-1 11 0,-3-4 15 15,1 4-5-15,0-1-12 0,0 1-8 0,0-2-2 16,0 0 12-16,-1 1-11 0,2 1 15 16,0-1-4-16,0 0 14 0,1 2-27 15,0 2 0-15,0-12 24 0,0 4-13 0,0 2-11 16,0 2 15-16,0 2-8 0,0-2 14 15,0 1-15-15,0 1 13 0,0 1 0 16,11 24-7-16,-11-22-17 0,1-3 20 0,0 6-23 16,1 0 12-16,3 0-10 0,-2 2 11 0,0-4 1 15,-1 3-8-15,1 2-7 0,2-3 5 0,-3 1-2 16,-1 4 0-16,2 0 4 0,0-4-4 0,0 2 26 16,-2 3 0-16,1-3-20 0,1 2 1 15,0-2-9-15,0 3 29 0,-1-1-15 0,1 6-12 16,0-8-1-16,1 3 31 0,-3 1-28 0,2 2 24 15,-2-1-16-15,1-1 11 0,0 3-7 16,0 0 14-16,0 1-1 0,0 0-20 0,-1 3 12 16,0-1 5-16,0 2-10 0,-1-1-6 15,0 2-14-15,0 0 35 0,0 3-29 0,0-25 1 16,0 12-6-16,0 6 27 0,0 3 10 16,0 0-23-16,0 1 0 0,0-1 8 0,0 0 13 15,0 1-6-15,0 1-23 0,0-1 21 0,0 1-29 16,0-1 32-16,0-2-32 0,0 1 18 15,0 0 16-15,0 0-23 0,0-1 8 0,0 0 13 16,0 0-18-16,0 0 23 0,0 0-28 0,0-1 20 16,0-1 5-16,0 0-2 0,0 0-13 15,0-2 14-15,0 0-19 0,0-2 15 0,0 1-7 16,0-2 8-16,0 1 0 0,0-1-3 0,0-1-4 16,0 0 7-16,0-1 20 0,0 0-29 15,0 0 4-15,0 0 3 0,0-3 16 0,8-3-17 16,-8-1 12-16,0-1-4 0,0-3-1 0,0-4-9 15,0-1-15-15,0-3 19 0,0-3-16 0,0-2-2 16,0-1 21-16,0-7-4 0,0 7 21 16,0-7 15-16,0 5-4 0,0-5-7 0,0 0-16 15,0 7-2-15,0-7-42 0,0 0-20 0,3 7-49 16,-4-10-30-16,-3 1-33 0,3-1 13 16,-1-3-151-16,-6-5-39 0,-3-3-76 0,-1-5 35 15,2-1-226-15,1-1 53 0,-4-2 44 0,4-2 20 16,0 1 24-16,-1-2 39 0,-1 2 65 15,-1 2 24-15,-4 1 23 0,-1-5 21 16,-4 6 11-16,-4 3-35 0</inkml:trace>
  <inkml:trace contextRef="#ctx0" brushRef="#br0" timeOffset="1316.3958">3077 6874 367 0,'-2'-2'215'0,"0"-2"-8"0,1 3-43 16,0 0-29-16,0-2 25 0,-1 1-14 0,1 1-12 16,-1 0-17-16,0-1-10 0,1 1 0 0,0 1 2 15,1-2-5-15,-1 2-8 0,0-1 25 0,3 1-14 16,-3-1-10-16,2-1 23 0,-1 2-42 0,-1-1 11 16,0 1-2-16,1-1-14 0,2 1 28 15,-2 1-51-15,1-2 33 0,2 1-4 0,0 0 23 16,0 0-15-16,0-1-39 0,2 1 40 15,2 0-3-15,0 0-10 0,4 0-6 0,3 0-34 16,5 0 18-16,2 0-12 0,0 0-9 0,3 0 5 16,-2 0-12-16,3 0-6 0,-1 0-8 0,2 0 9 15,1 0-23-15,1 0 38 0,-3 0-7 16,3 0-37-16,0 0 20 0,-1 0 6 0,2 0 5 16,29 10-25-16,-29-8 0 0,2-1 35 0,-16-1-2 15,6 0-34-15,6 0 20 0,2 0-38 16,-1 0 2-16,34 9 2 0,-30-6 40 15,2-2-2-15,2 0-2 0,0-1-6 0,-1 1-2 16,-1-1-13-16,3 0 5 0,-4 0 8 0,-15 0 9 16,8 0-7-16,5 0-2 0,3 0 11 0,1 0-6 15,1 0 1-15,1 0-3 0,0 0 0 0,0 0-2 16,-1 0 12-16,37-9-3 0,-37 6-2 0,-1 1-1 16,3 1-13-16,-2 0 42 0,0-1-27 15,2-3 14-15,0 3-39 0,2 2 36 0,-2-1-3 16,1 0 11-16,3 0-6 0,0 0-9 0,-1-1-4 15,2 2 1-15,-1-2-4 0,-20 2-23 16,11 0 30-16,6 0-19 0,4 0-8 0,0 0 20 16,0 0 10-16,1 0-13 0,-2 0-21 15,0 0 34-15,2 0-15 0,43 11 5 0,-43-11-3 16,1 4-2-16,0-4 13 0,2 0-22 0,-2 2-12 16,-22-2 18-16,13 0 2 0,5 0-11 0,4 0 9 15,1 0 0-15,2 0-19 0,-1 0 6 16,-1 0 13-16,0 0 2 0,-1 0 5 15,0 0-7-15,0 0 13 0,-2 0-18 0,1 0 12 16,-1 0-7-16,1 0 4 0,0 0-7 0,1 0 9 16,1 0 2-16,0 0 0 0,3 0-11 0,0 0-11 15,2 0 9-15,53-15 0 0,-53 10 6 0,0 0 12 16,-3 3-27-16,-1-1 18 0,1 2-10 0,-1-2 4 16,0 1 7-16,-24 2-4 0,12 0-12 15,5 0 0-15,1 0 11 0,3 0 6 0,45-8-15 16,-43 6 20-16,0-1-3 0,0 2-5 0,2-2-12 15,0 2 11-15,-1-4-3 0,1 3-20 16,-2 2 18-16,3-3 14 0,-2 2-19 0,-1 0 9 16,3 0-12-16,-4 0 1 0,0 0 3 15,-4-1 3-15,-1 2-9 0,0 0 12 16,-21 0-2-16,10 0 5 0,4 0-25 0,2 0 29 16,3 0-14-16,-1 0 4 0,1 0 2 0,0 0-16 15,1 0 20-15,2 0-9 0,2 0-4 0,1 0 1 16,-1 0 4-16,1 0 4 0,45-10 5 15,-46 8-13-15,-1 2 15 0,-21 0 6 16,12 0-23-16,5 0 9 0,4 0 1 0,3 0-8 16,0 0 2-16,2 0 5 0,0 0-7 0,3 0 14 15,50-10-25-15,-48 8 26 0,2 2-8 16,-1-3-3-16,2 3-15 0,2 0 24 0,2-2-29 0,-2-4 18 16,1 4 9-16,0 0-11 0,-2 1 4 15,1-2 4-15,0 0-20 0,-2-3 21 0,0 4-9 16,1-1 14-16,-4-1-9 0,-1-1-7 0,-2 0 11 15,-1-1 18-15,-6 4 0 0,2-5 2 16,-1 2 11-16,-1 0-2 0,-5-1 14 0,-2 1-11 16,-2 0-5-16,-2 1 29 0,1-1-6 15,-5-1-20-15,0 4 17 0,-2 0 9 0,-3-1-19 16,-3 2-16-16,0-1 34 0,-6 1-24 0,-3-1 10 16,-10 2-25-16,9 0-10 0,-3 0 6 15,-6 0 8-15,9 0-19 0,-3 0 0 0,-6 0-3 16,8 0-17-16,-8 0 10 0,7 0-23 15,-7 0-29-15,7 0-31 0,-7 0-34 0,0 0-15 16,6 0 11-16,0 3-131 0,-6-4-48 0,-3-1 28 16,0 1-280-16,-3-3 18 0,-8-4 47 15,-5-1 28-15,-3 0 46 0,-1-2 29 0,0 1-18 0,-3-4 37 16,-3-1 19-16,0-4 45 0,-3-3 3 16</inkml:trace>
  <inkml:trace contextRef="#ctx0" brushRef="#br0" timeOffset="3364.8773">4653 6186 517 0,'0'0'268'0,"0"-13"-26"0,0 13-34 16,0 0-31-16,0 0-4 0,0 0-43 15,0 0 18-15,0 0-28 0,0 0 9 0,0 0 0 16,0-13-16-16,0 13-8 0,0 0-2 0,0 0-1 16,0 0-5-16,1-19 0 0,3 14-6 15,0 3 18-15,2-1-23 0,6-5-10 16,-3 3-7-16,5-3 35 0,-2-4-5 0,3 2-8 15,2-1-15-15,2-1-2 0,0-1-23 0,3-1-5 16,-2 0 41-16,-1 1-27 0,4-1 3 0,-1 1-2 16,0-1 3-16,-1 0-7 0,1 0-4 15,0 1-10-15,0 1-27 0,-2 0 19 0,0-1 32 16,-1-1-41-16,1 2 6 0,1-5 8 0,-1 4-4 16,1-2 8-16,2 3-8 0,-1-4-17 15,2 1 12-15,0-3-2 0,2-1-12 0,-1-1 7 16,-1 0 13-16,3 0-21 0,0 0-2 0,-1 1-10 15,3 2 11-15,-4-2-3 0,0 2 9 16,-3 0-14-16,0 1 9 0,0-2-12 0,-2 3 24 16,1-1-8-16,-1 1 9 0,-2 1-3 0,3-1 0 15,1-1 7-15,-2-2-30 0,3-1 19 0,2 0-4 16,0 0-4-16,3-2 8 0,-3-1-16 16,5 0 1-16,1 1-18 0,2-4 22 15,0 5-12-15,2-1 16 0,-3-2-8 0,2 4-16 16,-3-2 14-16,0 0 4 0,-1 1-10 0,0 1-11 15,-3 2 12-15,1-3 21 0,-1 0-2 0,3 0-7 16,-2-2-1-16,3 5 11 0,-3-5-11 16,1-2-9-16,-1 0 15 0,0-1-10 0,1 3-1 15,1-1 1-15,0-1 8 0,-1 2-3 16,0-1-5-16,-1 1 6 0,2 1-14 0,-4-1 2 16,1 0 1-16,0 1 16 0,-1 2-14 0,-3-3 7 15,3 2-21-15,-2-1 31 0,3-2-16 0,-2 0 5 16,3 1-4-16,-1-3-1 0,2 3-7 15,1-1 11-15,0 0-16 0,1-4 14 16,-1 3-6-16,0 2-1 0,0-3-6 0,-2 3 11 16,0-1 0-16,0 1-7 0,1 0 0 0,-3 1 10 15,0-2-12-15,0 1 10 0,-1 2-5 16,-1 2-1-16,-1 1 8 0,3-3 0 0,-2 1-2 16,-2 0 0-16,1 0-4 0,1 0 11 0,3-2-7 15,-2 1 7-15,0 1-12 0,3-3 9 16,-3 0-10-16,4-3 10 0,0 3-4 0,0-2-10 15,-1-1 20-15,1 3-8 0,-2-3-8 0,1 1 6 16,-1 2 0-16,-1 0-6 0,-2 1 8 16,2 0-2-16,-1-1 2 0,-2 1 1 0,-1 0 8 15,3-1-8-15,-5 0 2 0,4 2 1 0,-1-2 3 16,2 0-2-16,0 0-4 0,1-1-8 16,1 0-1-16,-2-3 12 0,-1 3-9 0,2 3 1 15,-1 1-12-15,-1-1 7 0,0 0-1 0,-3-1 5 16,0 4 2-16,1-2-7 0,-4 3 15 15,3 1-7-15,-2 0 2 0,-1 1 5 16,-1-1-18-16,2 0 7 0,0 0 10 0,-4 2-5 16,2 0 2-16,-1 1-12 0,0-1-5 0,-1 1 23 15,3 0-2-15,-4 1-4 0,1 0-5 0,-1-1 6 16,2 4 2-16,1-4 0 0,-2 2 0 0,3-3-7 16,-2 6 0-16,1-5-8 0,-1-2 12 15,-1 4-5-15,-1 1 0 0,-1-3 4 0,0 6 11 16,-1-4-8-16,-2 6 10 0,-3 0 5 15,-1-1 12-15,-1 0-19 0,-1 2 11 0,1-1-9 16,-1 2 23-16,-1 1-15 0,-1 0 11 0,1-3-28 16,0 2 35-16,0 0-40 0,-1 0 33 15,0 1-28-15,1 0 8 0,-1-1-9 0,1 0 3 16,-1 1-2-16,-1 1 4 0,1-1 3 16,0 1 6-16,-2 0-33 0,2 0 20 0,-2 0-18 15,0 0 26-15,0 0-17 0,0 0-10 0,0 0-2 16,0 0 32-16,0 0-22 0,0 0 9 15,0 0-9-15,0 0 1 0,0 0 6 0,0 0 16 16,0 0-19-16,0 0 1 0,0 0-30 16,0 0 16-16,0 0-23 0,0 0-16 0,9-9-25 15,-10 8-28-15,0 1-15 0,0-2 15 0,-2 2-112 16,-1-1-36-16,-1-2-54 0,-3 2-42 0,-9-4 33 16,-1 3-259-16,10 2 51 0,-5 0 45 15,-1 0 33-15,-1 0 32 0,0 0 57 0,-14 17-10 16,11-7 14-16,4-1 36 0,-2 1 15 15</inkml:trace>
  <inkml:trace contextRef="#ctx0" brushRef="#br0" timeOffset="5115.4079">8548 7572 373 0,'0'0'254'0,"0"0"-36"16,0 0-8-16,0 0-35 0,0 0-18 0,0 0 4 15,0 0-43-15,0 0 14 0,0 0-41 0,0 0-7 16,0 0 4-16,0 0-16 0,0 0-6 16,0 0-15-16,0 0 6 0,0 0-9 0,0 0 7 15,0 0-10-15,0 0-19 0,0 0 3 16,0 0-10-16,0 0-21 0,0 0-2 0,0 0 4 16,0 0-4-16,0 0-5 0,0 0-13 15,0 0-35-15,0 0-32 0,0 0 4 0,0 0 9 16,0 0-198-16,0 0 20 0,0 0 18 15,0 0-91-15,-15 0 25 0,15 0 5 0</inkml:trace>
  <inkml:trace contextRef="#ctx0" brushRef="#br0" timeOffset="5580.7214">8549 7557 310 0,'-1'-1'318'0,"2"-1"-20"0,1-2-18 0,-2 3-15 16,1-1-27-16,0-1 10 0,-1 1-19 0,0 1-66 16,2-2 3-16,0 1-3 0,-1 1-24 15,0 0 15-15,0-1-47 0,0 1 0 0,-1 0-42 16,3 1 23-16,-3 0-16 0,3 0 3 0,-2 0-12 15,1 0-17-15,0 1-6 0,2 0 20 16,1 3-10-16,-1 1-13 0,10 3 0 0,1 0 21 16,2 2-12-16,1 2-4 0,0 5-4 0,4-5-16 15,0 2-4-15,0-3 60 0,0 3-40 16,0-1 12-16,0 2-10 0,-2 1-3 0,0-4-24 16,-1 3-1-16,-1 0 17 0,3 2-8 0,-1-4-9 15,-1 4 26-15,-2-3-6 0,0 1-24 0,4 0 12 16,-7-3-14-16,-1-1-6 0,-2-1 2 15,1 2 4-15,-3 4 5 0,0-7 0 16,-2-3-24-16,-1 1 8 0,-1-3-16 0,-1 2-30 0,-2-4 37 16,1 1-48-16,-3-3-27 0,0 0-15 15,0 0-31-15,0 0-16 0,-2-3-26 0,0 2 17 16,-2-3-139-16,-5-6-101 0,1 0-4 16,-1-2-7-16,1 0 65 0,-1-3 3 0,2-2 22 15,2-3-30-15,1-1-5 0</inkml:trace>
  <inkml:trace contextRef="#ctx0" brushRef="#br0" timeOffset="5982.6382">9056 7517 227 0,'2'-2'434'0,"-1"-2"-79"0,0 1-59 16,-1 2-8-16,1-1-39 0,0 0 6 0,0 0-39 16,0 1 10-16,0 1-37 0,-1-1-35 15,1 1-16-15,-1 1-16 0,0 0-12 0,-1 3 48 16,0-1-1-16,-1 2-24 0,-4 10 13 0,-1-1-14 15,-2 1-8-15,-3 4 0 0,-1-4-23 16,0 5 7-16,-2 0-16 0,-1 1-7 0,1-2 1 16,-3-1-1-16,0 4-32 0,-2 0 18 15,-1 0-16-15,0 0-6 0,-2 0 1 0,0 1-9 16,0 0 0-16,1 0-1 0,-1-1-12 0,0-1-6 16,1 0-3-16,2 1 7 0,-1 0-7 15,0-1-1-15,3 0 3 0,-1-1-4 0,3 0-4 16,-2 0-4-16,4-1-4 0,-2-3 5 0,1 3-10 15,1-2 10-15,2-2-4 0,3-1 7 0,-2-2-9 16,2-3-5-16,2-2 9 0,1 0-1 16,2-2-5-16,3-1-7 0,-2-2 7 0,1 2-4 15,0-2-3-15,0 0-12 0,0-2-32 0,0 0-16 16,1 0 6-16,1 0-90 0,-1-2-54 16,-1-4-56-16,0 0 26 0,-1-9-269 0,-2-3-3 15,1 1 26-15,1 5 54 0,-3-8 30 0,1 2 26 16,-2-1 14-16,-5 0 14 0,6-3 50 15,-6 6 3-15</inkml:trace>
  <inkml:trace contextRef="#ctx0" brushRef="#br0" timeOffset="6896.9389">2637 2267 249 0,'-15'0'350'0,"15"0"-61"16,0 0-2-16,0 0-56 0,0 0-8 15,0 0 1-15,0 0-30 0,-13 0-23 0,13 0 1 16,0 0-18-16,0 0-5 0,0 0-3 0,0 0-33 16,0 0 5-16,0 0-10 0,0 0-12 15,0 0-11-15,8-11-9 0,-1 13-6 0,8 5 70 16,0 1-30-16,0 4 8 0,0-3-16 0,2 5-21 15,-1-3 7-15,0-1 9 0,1 1-23 16,2 1-8-16,-3-3-7 0,1 3 12 16,1 1-13-16,-2-1-13 0,1 2 11 0,-2 1-26 15,1-1-14-15,-2-2 17 0,0 1-3 0,-3-2 9 16,-2 0-6-16,1 0-18 0,0-3-2 0,-3-1-15 16,-1 2 1-16,-2-1-52 0,0-4 6 15,-2 0 5-15,0-1-56 0,0 0-53 0,-1-2-2 16,0 3-20-16,1-2-17 0,-2-1-24 0,0 0 19 15,0-1-149-15,1-2-64 0,-2 0 28 0,1 0 29 16,2-1-38-16,-2-3 26 0,0 1 20 16,0-1 14-16,0-1-1 0</inkml:trace>
  <inkml:trace contextRef="#ctx0" brushRef="#br0" timeOffset="7312.3083">3038 2306 539 0,'3'-5'382'0,"-2"0"-22"0,1 1-24 15,0 1-42-15,0 1-6 0,-1-3 11 0,0 3-17 16,2-1-40-16,-2 3-41 0,0-3-2 0,2 3-10 16,-3-1-43-16,1-1 20 0,-1 2-16 0,2 2-10 15,-2 0 8-15,1 2-2 0,0 0-23 16,-2 2 9-16,0 1-28 0,1-1 18 0,0 5-33 16,0 3 5-16,-9 22-5 0,6-16-19 15,1 5 10-15,-3-5-12 0,-1 6-17 0,-1-2 7 16,0 2-13-16,0-1-17 0,-2 1 4 15,-1-3 0-15,1 3-13 0,1 0-4 0,-2 0 5 16,1 0-2-16,0 1 13 0,-2 1-6 0,3-3 2 16,-3 0-22-16,2 1 7 0,1 0 4 15,-1-2-11-15,1-4 16 0,0-1-13 0,3-2 14 16,-1-1 0-16,1-3-4 0,1-2-18 16,1-1 19-16,0-4-8 0,1-2-1 0,-1 1-12 15,1-1 16-15,2-1 0 0,-1 0-28 0,-1 1 28 16,2-3-12-16,-1 1-25 0,-1-1 9 15,1-1-22-15,0 2-17 0,-1-1-44 0,2-1-31 16,0 0 13-16,0 0-122 0,0 0-78 0,-11-13 26 16,8-2-273-16,1-1 35 0,2 6 49 15,0-7 46-15,0 0 19 0,15-21 4 0,-3 19 40 16,-3 3 23-16,-1-1-44 0,6 4 3 0</inkml:trace>
  <inkml:trace contextRef="#ctx0" brushRef="#br0" timeOffset="8079.0344">5155 3235 661 0,'3'-3'392'15,"1"0"-65"-15,-2 1-41 0,2 0-36 0,-2-2 47 16,1 2-9-16,0-1-32 0,-1 0-28 16,-2 2-11-16,1 0-35 0,1-1-25 0,-1 2-8 15,-1 0-2-15,0 0-34 0,-2 1-10 16,-1 3-14-16,0 1-14 0,-5 5-8 0,-2 2-24 16,1 0-27-16,0 4 1 0,4-8-42 0,-4 6-9 15,4-4-33-15,2-2 22 0,1 0-12 16,0 0-14-16,1-4-9 0,1 1 33 0,0-5-21 15,0 0 8-15,0 0 10 0,0 0 1 0,13 7 14 16,-7-8-11-16,-1-1 16 0,0 1 5 16,2-1 26-16,-2-1 19 0,9-3 5 0,-6-1-9 0,-1 0 10 15,-2-1 7-15,0 2 1 0,-2 2 28 16,0-3-5-16,-1 2-6 0,-2 0-6 0,1-1 41 16,-1 6 6-16,0 0-15 0,0 0 11 0,0-6-10 15,0 6-4-15,-14-14 19 0,12 11-17 16,-1 0-22-16,0 2 32 0,0-1-19 0,0 1-13 15,-2-2-13-15,2 3-2 0,0-1 11 16,0 0-30-16,0 2-15 0,1-3-10 0,0 5 1 16,0-3-41-16,2 0 4 0,0 0-95 0,0 0-46 15,-9 10-66-15,7-4 24 0,1 0-290 0,-7 7 39 16,6 0 35-16,-1 2 20 0,-3 3 19 16,3 0 27-16,2 5 12 0,-1 2 17 0,-1 2 50 15</inkml:trace>
  <inkml:trace contextRef="#ctx0" brushRef="#br0" timeOffset="8528.7236">5348 4357 532 0,'-1'2'411'0,"0"-2"-65"0,0 1-70 16,1-1 7-16,-1 0-15 0,-1 1-83 16,1 1 7-16,0 1-27 0,-1-2-46 0,0 1 12 15,2 2-30-15,-1-1-35 0,0 0-12 16,0 0-16-16,-1 1 13 0,2-1-30 0,-1 0-7 16,0 0-1-16,0 0 23 0,0-2-13 0,0 2 8 15,1-1 3-15,0 0-14 0,0-1-3 0,-1-2 22 16,3-1-9-16,0 1 28 0,-1-2-31 0,1 1 29 15,-1-3 20-15,1 2-3 0,-1-1-7 16,0 2-8-16,0-1 52 0,-1 0-15 0,0 0 18 16,0-1-32-16,0 2 9 0,-2 0-12 15,1 0-15-15,0 0 9 0,0 2-1 0,-2-3-26 16,0 3 17-16,2 0-14 0,-2 0 4 0,0 1-14 16,1 1 17-16,-1-1-19 0,0 1 3 0,-1-1-5 15,2 1-12-15,-1 0-32 0,0 0-17 16,0 1 4-16,1-1-78 0,1 0-73 0,-1 0-45 15,-1 0 23-15,0-2-318 0,2 4 11 16,-3-4 43-16,2 1 13 0,0 0 35 0,0 0 34 16,1 0 41-16,1-1 50 0,2-2-32 15,1 1 1-15</inkml:trace>
  <inkml:trace contextRef="#ctx0" brushRef="#br0" timeOffset="9197.3858">6379 6138 363 0,'4'2'471'0,"-3"0"-128"0,0-2-51 16,0 3 2-16,1-2-42 0,-3 2-62 0,-1-1-20 15,1 0-16-15,-1 2-5 0,0-1-21 16,1 1-6-16,0-1-30 0,0 1-26 0,-1-2 5 16,1 3-15-16,1-3-8 0,0 2 3 0,0-2 9 15,0-2-30-15,0 0 10 0,0 0-4 0,0 0 2 16,0 0-10-16,10 11-15 0,-7-11 2 15,-1-2-13-15,2 0 24 0,-2 0 33 0,1-1-16 16,0 1-5-16,-2 0-2 0,2-3-3 0,-1 4 24 16,-1-2-5-16,0 0 29 0,-1 1-29 15,-2 1 31-15,1 1-41 0,-3 0 25 0,1 1-7 16,-3 2-6-16,-10 3-19 0,8 1-3 16,-6 4-4-16,5 1-10 0,-1-3-1 0,2-3-2 15,2-2-33-15,1 2 2 0,1-2 48 0,1 0-2 16,1-1-32-16,-1 4 0 0,2-6 0 15,0 2 1-15,1 0-7 0,0-3-27 0,0 0 34 16,0 0-24-16,4 2-32 0,0 0 9 0,-1-4-47 16,0 0-39-16,2-1-29 0,7-5-49 15,1-2 20-15,-3-2-262 0,4-4 22 0,0 0 19 16,0-2 38-16,2-1 24 0,4-3 24 16,3-2 38-16,8-2 6 0</inkml:trace>
  <inkml:trace contextRef="#ctx0" brushRef="#br0" timeOffset="9629.7726">8000 5497 1228 0,'6'-5'404'0,"-1"-1"-53"0,-1 5-35 0,0-3-80 15,1 2-3-15,-3 1-36 0,0-1 2 0,0 2-24 16,0 0-18-16,-1 2-33 0,0-1-30 16,0 4 10-16,-1-3-21 0,1 1-7 0,1 2-63 15,-2-1-42-15,4 1 8 0,-1-1-5 16,-1 0 13-16,2 0-22 0,0-2 22 0,-2 2-30 16,4-2 6-16,-1-2 7 0,1 0 19 0,-6 0-9 15,6 0 15-15,5 0 10 0,16-13 0 16,-14 5 41-16,4 2 7 0,-8 0 13 0,-2 2-7 15,0 0 48-15,-3 1-21 0,0 0 6 0,-2 0 6 16,-1 0-6-16,0 3-8 0,0-3 9 16,0 0-11-16,-1 0-5 0,0 2-2 0,0 1 1 15,0 0-20-15,0 0 4 0,0 0-9 16,0 0 4-16,0 0-32 0,-14-12-11 0,11 12-40 16,-1-1-28-16,0 1 5 0,1 0-75 15,-1-2-31-15,-4 3-57 0,3-2-67 0,-1 1 25 16,6 0-252-16,0 0 29 0,-7 0 50 0,-12-16 4 15,9 8 78-15,5-2 21 0,3 0-5 0,-3-7 54 16,4-1-15-16</inkml:trace>
  <inkml:trace contextRef="#ctx0" brushRef="#br0" timeOffset="10061.6968">8439 4732 796 0,'2'-3'379'0,"0"0"-50"0,0 0-57 15,-1 2-51-15,2 1 2 0,-4 0 2 0,1 1-66 16,0 1-10-16,-1 1-33 0,-2 0 16 0,3 2 3 16,0-1-33-16,1 1-11 0,-2-1-35 15,3 2-16-15,0-1-32 0,-1-1 0 0,0 2 7 16,-1-6-14-16,0 0-10 0,6 12 13 0,-4-10 18 15,0 0-22-15,3-2 8 0,-1 0 23 16,1-1-19-16,2 0 6 0,-1-1 27 0,5-4-4 16,-2 1-5-16,-2-2-2 0,0 2 92 15,-2 0-30-15,-1 4 23 0,0-4 4 0,-2 2 2 16,0 0 2-16,0 1-12 0,1 0 4 0,-1-1-11 16,1 2-10-16,-1-1-17 0,1 0-12 15,-2 1 0-15,1 0-21 0,1 0 5 0,-1 0-16 16,-2 0 2-16,1 1 3 0,-1 0-23 0,0 0-37 15,0 0-15-15,0-1 1 0,-1 2-93 16,0-1-44-16,0 1-43 0,-2-1-59 0,-1-1 29 16,1-1-284-16,-1 1 57 0,-7-7 31 15,6 3 25-15,0 0 11 0,2-3 24 0,-4-4 26 16,5-6 60-16,2 6-32 0,0-4 79 0</inkml:trace>
  <inkml:trace contextRef="#ctx0" brushRef="#br0" timeOffset="10394.0883">9000 3991 397 0,'3'-6'416'0,"-1"3"-77"16,-1-1-59-16,0 2 3 0,2 0-31 0,-1 1-75 15,-1-1-14-15,1 1 20 0,-2 2-53 16,1 1-25-16,0 2 7 0,0 0 9 0,0 0-26 16,0 1 8-16,0 1-19 0,-1 1-32 0,0 0 4 15,1 0 7-15,0-1-24 0,6 6-12 16,-6-3 12-16,1-2 19 0,0-1-12 0,0-2 5 16,1 0-9-16,1-2-7 0,-2 1 6 15,0 0 5-15,1-3-20 0,0 0-27 0,-3 0-33 16,0 0-36-16,8-9-70 0,-1-3 12 0,-5-1-272 15,-2 2-52-15,0-8 32 0,-16-24-1 0,5 12 9 16,-9-1 25-16,-6-5 61 0,0-3 10 16</inkml:trace>
  <inkml:trace contextRef="#ctx0" brushRef="#br0" timeOffset="10994.9402">6665 2770 452 0,'-2'-1'244'0,"0"1"-43"0,1 0-21 15,0 1-30-15,0-2-14 0,-2 1-8 0,3 0-24 16,1 1-13-16,0-1-25 0,-2-1 12 15,0 1-32-15,2 0 5 0,0 0 25 0,-1 0-25 16,0 0-14-16,0 0 8 0,0 0 13 0,0 0 9 16,0 0-4-16,0 0-9 0,0 0 17 0,-1 0 4 15,2-2 15-15,-1 2 7 0,0 2-2 16,0-4 1-16,0 2-23 0,0-1 10 0,0 1 8 16,2 0-4-16,-2 0-24 0,0 0-3 0,-3-1 2 15,4 1 11-15,-2 0 0 0,2 1-36 16,-2-2 37-16,2 1-57 0,0-1 31 0,-1 1-30 15,-2 0 31-15,1 1-31 0,3-1-25 0,-2 2 21 16,0-2-17-16,-1 2 0 0,2-2 5 16,-1 0-5-16,0 0 21 0,0 0-10 0,0 0 15 15,0 0-32-15,0 0-3 0,-1 0 27 16,0 1-34-16,1-1-21 0,0 0-28 0,0 1-2 16,0 1-30-16,1 2-8 0,-2-1-24 0,1-3-45 15,0 11 18-15,-3 8-208 0,3-12-52 16,-10 18 28-16,8-7 23 0,-5-1 26 0,-1 6 15 15,-1 0 7-15</inkml:trace>
  <inkml:trace contextRef="#ctx0" brushRef="#br0" timeOffset="11393.9249">6571 3613 336 0,'2'4'309'0,"-2"-1"-56"16,1 1-34-16,1-2-14 0,-1 0 1 0,0 2 24 16,0-2-41-16,1-1-31 0,-1-1-13 0,0 2-11 15,-1-1 12-15,1 2-20 0,-1-3 6 16,1-1-24-16,1-1-30 0,0 1 26 0,1-1-14 16,-1-1-33-16,1-2 3 0,3-5-18 15,1 0 11-15,-1-2 17 0,-1 3-23 0,2-2-5 16,-3 2 33-16,-3 2-19 0,1 0-19 0,1 3-5 15,-1 0 15-15,0 1-14 0,-1 0 4 16,2 2-12-16,-2-1 1 0,0 1-9 0,-1 1 23 16,1-2-40-16,0 2 36 0,-1 0-42 15,0 0 18-15,0 0-12 0,-1 3 4 0,0-1-7 16,1 0-6-16,-2 0-6 0,1-1 33 16,1 3-33-16,-1-1 8 0,0-1 13 0,0 1-14 15,0 0 11-15,1-3 6 0,-1 2-25 0,1 1-16 16,-1-2-43-16,1 1-19 0,-3-1-31 0,2 0-28 15,1 1 14-15,-1-4-153 0,0 3-136 16,1-2 31-16,1 0-43 0,3-3 25 0,-1-1 23 16,8-11 44-16,0-6-2 0</inkml:trace>
  <inkml:trace contextRef="#ctx0" brushRef="#br0" timeOffset="11745.5757">7381 3116 456 0,'5'0'243'0,"-3"0"-21"0,1 0-26 0,0 0-30 16,-1 0-1-16,-1 0-7 0,3 0-17 0,-2 0-10 15,0 0 13-15,1 0-16 0,-1 0-1 16,0-2-16-16,0 4 10 0,1-4-35 0,-2 2-12 0,1 0 9 16,-2 0 3-16,2-1-4 0,-2 1-17 15,2 0 33-15,0 0-29 0,-1-1-29 16,0 1 21-16,0 0-28 0,0-1-6 0,0 2 1 16,0-1-32-16,-1 0-12 0,0 0-16 0,0 0-55 15,0 0-67-15,0 0 15 0,9-13-298 16,-7 9 38-16,-2 0 44 0,0 0 7 0,0-1 21 15,0-1 16-15,0-1-47 0</inkml:trace>
  <inkml:trace contextRef="#ctx0" brushRef="#br0" timeOffset="12959.6352">8743 1380 307 0,'2'-4'373'0,"-1"1"-42"0,1 0-22 0,-2 0-24 16,2 1-31-16,0 0-11 0,0-1-32 0,-2 1-3 15,1 1-26-15,0-1-29 0,0 2 0 0,-1-3-41 16,1 3-12-16,0-1-9 0,0 0 4 15,0 0-33-15,-1 0 14 0,2 1-12 0,-1 2-8 16,1-1-4-16,-2 0-7 0,1 4-2 0,0-2-6 16,0 3-3-16,-1-1-5 0,0 1-1 15,4 12-4-15,-2-1 37 0,-1 0-5 0,0-2 13 16,2 5-5-16,-1-1-42 0,-2 0 0 0,1 0 7 16,1 1 3-16,1 2-2 0,0-3-4 15,4-1-27-15,-5 1 0 0,1-2 33 0,1 0-22 16,-1 1-1-16,1-2-2 0,1-7-1 15,2 5 0-15,-3-5 0 0,0-1-2 0,-1-1-24 16,-1-1 16-16,-1-1-7 0,1-2 2 16,0-1 1-16,0-1 32 0,1 0-2 0,0-1-28 15,-3 0-1-15,0 0 1 0,19-10 17 16,-12 1 7-16,3-1-3 0,3-3-2 0,-4-3-1 16,1 2 3-16,-2-2 26 0,2-2 10 15,0-1-8-15,-1 2-7 0,-1 2 25 0,0 1-2 16,-1 2-4-16,0 0-17 0,-3 3 7 0,1 1 24 15,-2 1-10-15,0 1 3 0,0 3-7 0,-1 0-25 16,1-1 18-16,-1 2-12 0,0 0-1 0,-1 0-14 16,1-1-2-16,0 3-6 0,-2 0 5 15,0 0-8-15,0 0 8 0,0 0-16 0,9 11 8 16,-3 5-9-16,-3-5 18 0,2 4-14 0,-2 1 7 16,0 1-15-16,1-1 3 0,-3 2-20 15,3 2 3-15,1-2-6 0,0 0-20 0,1 0-11 16,1 1 17-16,1-2-9 0,1-4-26 0,2 0 26 15,-2-1 8-15,0-4-5 0,3 0 15 16,-3-4-11-16,5 1-9 0,0-3 33 0,-1-2 25 16,-4 0 11-16,3 0 13 0,18-12-4 0,-13 5 26 15,-4-1 12-15,2-3 3 0,0-3 10 0,-1-4 3 16,1 2 10-16,-2-5-27 0,1 3 17 16,-2-2 13-16,1-2 9 0,-4 3-29 15,0-3 6-15,0 3-10 0,-1 0-4 0,-1 1 4 16,-1 0 14-16,-2 3-28 0,-1 3 7 0,-1 0-20 15,-1 1 23-15,-1 11-30 0,0-7-11 0,0-5-3 16,-13-10-26-16,9 11-35 0,1 3 11 0,-1-1-51 16,-4-1-29-16,3 0-38 0,0 2 12 15,-4 0-130-15,-1-2-24 0,8 4 27 16,-8-11-201-16,0 3-119 0,3 2 55 0,1-1 39 16,2 2 37-16,1-1 22 0,1 0 28 0,2 12 6 15,0-10 25-15,0 0 44 0,11-9 11 0</inkml:trace>
  <inkml:trace contextRef="#ctx0" brushRef="#br0" timeOffset="13293.2537">9512 948 843 0,'3'-7'314'15,"4"2"-39"-15,2-4 1 0,-2 6-1 0,0-2-59 16,1 0-9-16,5-1-33 0,-6 4-32 16,8-3 9-16,4 3 0 0,1-5-29 0,-5 5 1 15,-3 0-7-15,5-1-32 0,4 1 10 0,-12 2-6 16,6 0-6-16,5 0-11 0,0 0-6 0,1 0-7 16,0 0-2-16,2 0 21 0,-1 0-11 15,0 0-13-15,0 0-14 0,-1 0-4 0,-3 0-37 16,-1-7-4-16,-3 7-9 0,12-13-27 0,-22 9-47 15,2-3-20-15,-6 0-60 0,3 3-13 16,-4-1-21-16,-6 1 19 0,5-1-227 0,-8 1-32 16,-5 4 31-16,1 0 25 0,7 0 26 0,-7 0-11 15,1 0 6-15</inkml:trace>
  <inkml:trace contextRef="#ctx0" brushRef="#br0" timeOffset="13610.0043">9795 838 299 0,'-2'1'318'16,"0"1"-56"-16,-1-2-26 0,3 3-1 0,0-2 19 0,0 0-29 15,0 2 4-15,0 1-22 0,0 0-40 16,1 3 16-16,-1-1-7 0,2 0-9 0,-2 1-17 16,0-7 5-16,0 9 18 0,0 0-22 15,7 13-12-15,-3-9-19 0,-2 0 25 0,0 2-11 16,-2 2-16-16,2 0 7 0,-2 2-7 0,3 6-19 16,-1 0-1-16,-2-1-8 0,0-2 3 0,0 2-9 15,0-12-4-15,0 5-7 0,0 0-13 16,0 1-15-16,0 0-6 0,0 2 5 15,-13 18-8-15,10-21 2 0,2 2 4 0,-1-4-13 16,-2 1-6-16,2-3 11 0,0-4-23 0,0-1 17 16,0 0-17-16,0-3-19 0,1 2-20 0,1-7-22 15,0 0 7-15,0 0-35 0,0 6 8 16,0-6-44-16,0 0-58 0,0 0 2 0,0 0-50 16,-11 10-8-16,11-13-26 0,0-1 22 0,0 0-109 15,0-3-35-15,6-18-85 16,2 9 31-16,-2-3 30 0,1 3 18 0,-1 3 42 15,1 0 13-15,2 9-17 0</inkml:trace>
  <inkml:trace contextRef="#ctx0" brushRef="#br0" timeOffset="13927.0406">9902 1267 439 0,'8'2'291'0,"-3"-2"-49"0,2-2 2 16,5 2-1-16,-5-1-1 0,0 0-19 0,-7 1-15 15,10 0 1-15,1 0-13 0,-2 0-26 16,5 0 6-16,-1 0-9 0,-1 0-19 0,-2 0-8 15,1 0-6-15,15 8 2 0,-14-5 0 0,-1-2-14 16,-2 4-12-16,5 4-24 0,0-1-6 16,-2 4-17-16,-1 0-11 0,0 1 23 0,-2 0-10 15,-2 1-16-15,1 0-5 0,-2 1-17 0,-4 1 10 16,1-4-2-16,-3 1-1 0,0-13-36 0,0 13 4 16,-12 14 36-16,3-9-34 0,0-4 14 15,0 1-1-15,-9 0-43 0,1-2-1 16,3-1-3-16,-1-1-28 0,0-1-21 0,3-3 1 15,-3-1 2-15,6-2-25 0,-1-2-8 0,1-1-1 16,9-1-26-16,0 0-42 0,-8 0-5 0,8 0 15 16,-11-12-116-16,8 8-66 0,2-2 26 15,4-10 25-15,-3 5-78 0,0-2 27 0,19-18 13 16,-7 11 13-16,-1-4 4 0</inkml:trace>
  <inkml:trace contextRef="#ctx0" brushRef="#br0" timeOffset="14242.6308">10297 1271 288 0,'10'-7'319'0,"2"-1"-17"0,-3 2 10 16,-1 2-10-16,0 2 7 0,-1-1-39 0,-7 3 28 16,0 0-21-16,0 0-34 0,0 0-5 15,0 0-9-15,6 0-16 0,2-1-38 0,-11 6-20 16,-3-1-11-16,-1 0-18 0,-3 4-9 0,-2-3-6 16,1 3-1-16,0 0-20 0,-2 4 2 15,2 0-31-15,-1 1 18 0,1-1-18 0,1 1-13 16,0 1 17-16,1-1-23 0,3 6 14 15,-1-4-17-15,-1 0-9 0,2 1 2 0,0 0 2 16,3 1-24-16,1-4 11 0,1-3 6 0,1 0-15 16,0-10-9-16,0 8-4 0,0 3-3 0,12 14-8 15,-4-13-4-15,2-3-22 0,0 3 9 16,3-2 3-16,0-3 2 0,1-2-102 0,2 0 7 16,-3-3-43-16,-13-2-28 0,16 0-47 0,0 0-26 15,20-17 24-15,-17 6-206 0,0-2-34 16,-2-2 50-16,4 2 31 0,2-5 25 0,-2-1 24 15,2 1-7-15,1 0-3 0,-2 0 0 16</inkml:trace>
  <inkml:trace contextRef="#ctx0" brushRef="#br0" timeOffset="14476.1784">10725 1364 568 0,'3'2'337'0,"0"-2"-26"16,2 0 10-16,-1 0-35 0,-2 1-20 0,4-1-34 15,-1 0-11-15,1 0-21 0,2 0-33 16,-1 0-13-16,-7 0-17 0,13 0 2 0,5 0-14 16,1 0-22-16,2 0-17 0,-3 0-19 0,3 0-5 15,2 0 27-15,-4 0-9 0,1 0-81 16,1 0-17-16,14-10-30 0,-24 5-53 0,2 1-88 16,-2 0 19-16,0-9-172 0,-7 2-97 15,-3-1 31-15,-1 12-41 0,0-12 27 0,0 0 95 16,-16-12-8-16,3 14 36 0</inkml:trace>
  <inkml:trace contextRef="#ctx0" brushRef="#br0" timeOffset="14792.0466">10915 1186 293 0,'0'-2'406'0,"-1"1"-49"0,-2 1-27 16,2 0-43-16,1 3 29 0,0-3-47 0,0 0 4 16,0 3-21-16,0 2-7 0,0-4-25 15,-5 7-17-15,7 1-1 0,-4 2-21 0,2-6 9 16,0 3-5-16,0 1-29 0,0 3 0 0,0 1 0 15,0 1-27-15,0 3 5 0,0 1-12 0,0 3-28 16,0-1-2-16,0 2 9 0,0-2-13 16,0 2-14-16,0-1-4 0,0 0-21 0,0 1 14 15,0-2-21-15,0-1-10 0,0 0 13 0,0 0-10 16,0 0 2-16,0-2-16 0,0-3-9 16,0-2-28-16,0-1-19 0,0-1-4 0,0 2-15 15,0-1-27-15,0 0-15 0,0-4 5 16,0 0 10-16,0-7-89 0,0 6-7 0,0-6-35 15,0 0-39-15,0 0 23 0,-7 6-201 0,5-9-62 16,2-1 37-16,-2-2 33 0,4 0 0 16,3-14 32-16,-5 11 36 0,0-3 27 0,0-6 13 15,11-24 23-15</inkml:trace>
  <inkml:trace contextRef="#ctx0" brushRef="#br0" timeOffset="15575.3077">11544 1160 430 0,'2'-2'423'0,"0"2"-43"0,-1-3-55 0,0 3 41 16,-1 0-19-16,1 0-42 0,-1-2-24 0,0 3-43 15,0 3-23-15,0-1-30 0,3-1-24 16,-3 4-8-16,-2 2-15 0,4 9-14 0,-2-10-3 15,0 5-25-15,0 1-3 0,0 2-7 16,0 2 7-16,0 1-11 0,0 1 2 16,0 2-18-16,0-1 6 0,0 0-26 0,0 0 7 15,0 0 4-15,-13 20-6 0,9-21-13 16,2-1-6-16,-2 1 0 0,2 2 7 0,0-5-16 16,0 1 2-16,0-4 5 0,1-1-12 15,-1-3-6-15,1-1 9 0,1-1-2 0,-1-2-14 16,1 0 10-16,0-2 7 0,0 2 0 0,-2-2 11 15,2 0 13-15,0-3 19 0,0 0 7 16,0 0-5-16,0 0 0 0,0 0-4 0,-2 8 12 16,2-11-25-16,0 0 17 0,0 1-22 15,2-4-5-15,-2 1 11 0,5-9-19 0,3-3 2 16,-2-1 18-16,5 3-39 0,2-3 0 0,2 2 33 16,0 0-26-16,2 2-5 0,-2 1 23 15,4 1-15-15,-5 3-19 0,5 3 13 0,-6-1 2 16,6 1-18-16,-8 6 24 0,-11 0-22 0,12 0 5 15,1 0-16-15,15 13 14 0,-14-5 6 16,-1 2-8-16,-1 1-9 0,-1 2 10 0,-2-1-20 16,0 2 28-16,-2-1-13 0,-1 4 5 0,0-3-3 15,-3 3-10-15,-1-3 2 0,-2-7-3 16,0 2-22-16,0 0 3 0,0 0 7 0,0 2 1 16,-16 13-18-16,4-12 27 0,1-3-19 0,-3-1 2 15,-2-1 24-15,2-3-20 0,-1 0 16 16,2-1-8-16,13-3-5 0,-12 0 2 0,1 0 11 15,0 0-3-15,2 0 24 0,-4 0 4 16,-2 0-23-16,-15-11 37 0,19 10 10 0,3-3-9 16,0 1-5-16,1 0 7 0,2 0 3 0,1 2 21 15,0-1-6-15,0 0-7 0,0 0 5 0,0 1-4 16,1-2-6-16,0 1-3 0,0 1-4 16,3-1-2-16,-3 2-5 0,0-1-2 0,1 1 16 15,-1-1-3-15,3 0-5 0,-2 1-2 0,0-1-24 16,-1 0-1-16,2 0-1 0,0 0 1 15,0 1-2-15,1 0-28 0,0 0-9 0,0 0-29 16,0 0-36-16,0 0-54 0,0 0-37 16,0 0 18-16,-9-10-197 0,7 5 33 0,0 1-312 15,-8-7 52-15,-3-3 54 0,-1-2 46 0,-3-1 44 16,0 4 7-16,-2-4 31 0,1 0 25 16,-2-2 36-16,0 0 46 0,-3 1 35 15,1 1-6-15</inkml:trace>
  <inkml:trace contextRef="#ctx0" brushRef="#br0" timeOffset="32963.456">17100 1369 328 0,'0'0'171'16,"0"0"-2"-16,0 0-6 0,0 0 7 0,0 0-10 16,0 0-27-16,0 0 6 0,14 0 1 15,-14 0-19-15,0 0-5 0,0 0 3 0,0 0 4 16,0 0 8-16,0 0-12 0,0 0-4 0,0 0-2 15,0 0-5-15,0 0-8 0,0 0 12 16,0 0-6-16,0 0 13 0,0 0-3 0,0 0-45 16,0 0-22-16,0 0 16 0,0 0 28 0,0 0-47 15,0 0 34-15,0 0-45 0,0 0 33 16,0 0-45-16,0 0 31 0,0 0-31 0,0 0 8 16,0 0-10-16,0 0 6 0,0 0-13 0,0 0 18 15,0 0-19-15,0 0 26 0,0 0-27 16,0 0-9-16,0 0 44 0,0 0-5 0,0 0-3 15,0 0-14-15,0 0-11 0,0 0 5 16,0 0-1-16,0 0 10 0,0 0-3 0,0 0 10 16,0 0-4-16,0 0-2 0,0 0 1 0,0 0-4 15,0 0-2-15,0 0-4 0,13 0-1 0,-13 0-2 16,0 0 9-16,0 0-3 0,0 0-47 16,0 0 2-16,0 0 50 0,0 0-1 0,0 0-4 15,0 0-10-15,0 0-21 0,0 0 1 16,0 0 0-16,0 0 11 0,0 0-6 0,0 0 0 15,0 0 2-15,0 13-1 0,0-13-11 0,0 0 0 16,0 0 0-16,0 0 11 0,0 0 10 0,0 0-1 16,0 0-2-16,0 0-37 0,0 0-47 15,0 0-12-15,0 0-7 0,0 0-13 16,0 0-30-16,0 0-31 0,0 0-17 0,0 0 19 16,0 0-244-16,0 0-38 0,0 0 32 0,0 0 27 15,0 0 42-15,0 0 25 0,0 0 18 16,0 0 22-16</inkml:trace>
  <inkml:trace contextRef="#ctx0" brushRef="#br0" timeOffset="36714.5056">18008 1358 664 0,'0'0'227'0,"0"0"-34"0,0 0-12 0,0 0-43 16,0 0 8-16,0 0-33 0,0 0 14 0,0 0-3 15,0 0-35-15,0 0-5 0,0 0 24 16,0 0-19-16,0 0-1 0,0 0-14 0,0 0-13 15,0 0 16-15,0 0-12 0,0 0 7 0,0 0 6 16,0 0-28-16,0 0-9 0,0 0 6 0,0 0-7 16,0 0 12-16,0 0-9 0,0 0-5 15,0 0-29-15,0 0 19 0,0 0 4 0,0 0-21 16,0 0-6-16,0 0 11 0,0 0 4 0,0 0-10 16,0 0 8-16,0 0 6 0,0 0-7 15,0 0 2-15,0 0-17 0,0 0 10 0,0 0-10 16,16 9 6-16,-18-5 2 0,4 0 18 0,-2-1-7 15,0 2-1-15,2 0-1 0,-1 1 6 16,-1-6-6-16,0 0 1 0,0 7 6 0,0 0 11 16,0-1-17-16,0 1-8 0,0-1 1 0,0 8 15 15,0-1-9-15,0-1-14 0,0-1 7 16,0 1 12-16,0 4-7 0,0 0 14 16,0 1-14-16,0 0-2 0,0-1-4 0,0-2-13 15,0 0 27-15,0-3-19 0,0 5 10 0,0 2 6 16,0-1 2-16,0-1-16 0,0-1 7 15,0-1 10-15,0 3-28 0,0 1 35 0,0-1-6 16,-7 2 5-16,-4 17-5 0,9-16-1 0,-3 0-27 16,2 0 2-16,1-2 10 0,1 2-1 15,-3-1 39-15,1 2-4 0,1-1-5 0,-4-1-9 16,1 2-4-16,-2-2-1 0,2-3-1 0,1 4-2 16,0-4-36-16,0 3 21 0,1 0 3 15,0-6-1-15,-1 3-1 0,2-2-1 0,-3 3 23 16,2-6 12-16,1 0-19 0,2 0-3 15,-2-3 0-15,1 0-13 0,-2 8 30 0,0-6 0 16,1 1-6-16,1 0-1 0,-2 6 12 0,0-5-2 16,-2 3-2-16,5-1 1 0,-5 1-5 15,3-1-10-15,0-4 13 0,0 7-19 0,-3 0 15 16,4 0 7-16,-3 0-6 0,0 0-5 0,-2 1 8 16,4-1-25-16,0 0 9 0,2 1-1 0,-4-1 14 15,1 0-28-15,-1-1 18 0,0 1-4 0,0 0-21 16,1-4 18-16,1 5 10 0,-4 0-14 15,4-1 6-15,-3 0-4 0,5 1 9 0,-2 0-11 16,-2 0 14-16,0 1-9 0,1 0 9 16,0 1-9-16,-4-1 6 0,5 3 8 0,-2-1-19 15,1 3 8-15,1-2-2 0,0 0 3 0,-1 2 10 16,-1-4-9-16,1 2-7 0,0-1-1 16,-1 5 1-16,2 0 0 0,-2-3 1 0,4-12-8 15,0 5 3-15,0 6 14 0,0 0-9 0,0 3 10 16,-11 25-7-16,9-27 0 0,0 2 6 15,0-2 3-15,-1 2-15 0,0-1-10 16,2 1 17-16,-1-2-7 0,0-1 2 0,0 3-23 16,0-2 16-16,1 3 8 0,-3-1-19 0,2 0 3 15,1 1 1-15,-1-1 9 0,2 0-5 0,-1-1 20 16,-2 1-18-16,3 2-5 0,0-15 2 16,0 7 13-16,0 4 7 0,0 0 2 0,-13 26 0 15,10-24 5-15,2 1-11 0,-1-1-16 0,-1 1 15 16,0 1 3-16,1-2-11 0,0 0 21 15,-1 1-16-15,3-13-12 0,0 5-7 0,0 2 32 16,0 2-24-16,-10 24 22 0,9-24-21 16,0 1 15-16,-1-4-35 0,0 1 26 0,1 4-9 15,-1-2-4-15,0 2 13 0,-1-1-3 0,1 1 3 16,0 2 9-16,0-2 8 0,-1-2-38 16,-1 0 8-16,0 5 15 0,1-7-16 0,-1 2 15 15,1-1-9-15,0-1 18 0,-1 2-5 16,0-2 1-16,2-2-18 0,-3 1 18 15,3 1-8-15,1-2 9 0,-1 2-25 0,-1-2 14 16,2 5 2-16,1-7-4 0,-2 5 12 0,0 0 12 16,1-2-29-16,-2 3 3 0,0 0 34 15,1 2-40-15,-1-1 6 0,-1 0 33 0,1 0-23 0,0-1-3 16,2 2-6-16,-1-3-6 0,1 1 9 16,-1 3 6-16,1-1-11 0,1 1 7 0,0-2 18 15,-3-1-25-15,2 5 0 0,-1-5 34 0,2 1-7 16,-1-1-23-16,-2 1-1 0,3-2 0 15,-2 2-2-15,1-4 0 0,-2 2-1 0,-1 1-1 16,4-2 2-16,0-10 25 0,0 5 23 0,0 3-45 16,0 2 0-16,0 2-2 0,0-3 35 15,-9 20-34-15,8-21 13 0,1 0 21 0,-2 2-20 16,2-2 3-16,0-9 12 0,0 2-3 0,0 5-2 16,0 1-19-16,0 1-2 0,0 1 4 15,0-1 4-15,0 0-17 0,0 1 7 0,0 1 17 16,0 1 6-16,0 0-3 0,0-2-1 0,-12 17 0 15,10-18-4-15,2 0-7 0,-1-4 14 16,1 0-25-16,0-7 7 0,0 5 6 0,0 1 21 16,0-1-20-16,0 0 11 0,0-2-10 15,0-1-1-15,0-1-10 0,0 6 19 0,0 0-18 16,0-1 6-16,0-2 0 0,0 0-1 0,0-1-4 16,-10 6 9-16,10-9-9 0,0-3 8 0,-1 2-6 15,0-1 2-15,1 0-12 0,-2 0 2 0,2-2-2 16,0-3 9-16,0 0-3 0,0 0 5 15,0 7 1-15,0-7-17 0,0 7-11 0,0-7-33 16,0 0-2-16,0 0 5 0,0 6-81 16,-3-1-66-16,1-10-65 0,0-1 25 0,-7-11-210 15,-3-5 40-15,3 1-279 0,1-4 32 0,-1-1 72 16,1-2 50-16,-2 2 40 0,-1-5 37 16,0 1 31-16,0 1 31 0,-6 2 27 0,1 2 23 15,0 0 23-15,0 0 30 0,0 1 8 0</inkml:trace>
  <inkml:trace contextRef="#ctx0" brushRef="#br0" timeOffset="38230.6208">16884 5147 800 0,'-1'-1'256'0,"-1"0"6"0,3 1-47 16,-3-1-9-16,3 1-20 0,-2 0-8 0,0 0-19 16,0-1 2-16,1 1 19 0,-1 0-36 15,2 1-13-15,-1-1 19 0,0-1-37 0,0 3-13 16,1-2-10-16,2 0 46 0,0 0-10 16,-2 0-12-16,2 1-12 0,3-1-9 0,-2 1-2 15,2-1-6-15,0 0-29 0,1 0 2 0,2 0 21 16,1 0-36-16,3 0-5 0,5 0 12 15,0 0 1-15,1 0-37 0,-1 0 27 0,0 0-20 16,23 9 15-16,-20-6-3 0,-10-3-22 0,5 0 22 16,3 0-6-16,2 0-15 0,1 0-14 15,1 0 19-15,1 0 4 0,1 0 0 16,0 0-5-16,2 0-10 0,2 0 1 0,0 0 12 16,0 0 1-16,1 0-6 0,0 0 10 0,0 0 2 15,0 0-20-15,2 0 27 0,0 0-22 0,-2 0 17 16,2 0 3-16,0 0-9 0,0 0-9 15,1 0 13-15,34 10 2 0,-36-6-12 0,5-4 1 16,-4 2-12-16,1 1-1 0,2-3 18 0,-1 1 1 16,3 1 11-16,0-1-6 0,2 1-6 0,-1-2 8 15,2 0-10-15,-1 1 1 0,-3 0 3 16,4-1-1-16,-1 2-10 0,-2-1-7 0,3 1 21 16,-3-2 4-16,1 3-18 0,-2-2 18 0,1 0-2 15,-1 1-3-15,1 0 6 0,1 0-2 16,-1-1-2-16,4 0 23 0,-2 2-2 0,1-3-24 15,-18 0 15-15,10 0 0 0,6 0 2 16,3 0-15-16,2 0 12 0,0 0-20 0,1 0 8 16,0 0-8-16,2 0 6 0,-2 0 16 15,-1 0 4-15,0 0-2 0,-1 0-8 0,0 0-20 16,-1 0-2-16,1 0 32 0,0 0-19 0,-1 0-10 16,-1 0 6-16,2 0 0 0,-2 0-2 0,1 0-8 15,2 0 18-15,-2 0-16 0,1 0 1 0,1 0-3 16,0 0 13-16,2 0-19 0,0 0 5 15,-3 0-3-15,2 0 10 0,-1 0-2 0,-1 0 11 16,40 12-14-16,-41-12 3 0,1 1-20 0,-1-1-8 16,2 1 6-16,-24-1 17 0,13 0-26 15,3 0 15-15,5 0 6 0,0 0-2 16,1 0-10-16,1 0 14 0,0 0-14 0,-1 0 0 16,1 0 3-16,-1 0 16 0,0 0-2 0,1 0-26 15,-2 0 14-15,0 0-3 0,1 0 14 0,-2 0 7 16,1 0-21-16,1 0 9 0,-1 0 1 0,0 0-8 15,2 0 8-15,0 0-11 0,1 0 10 16,3 0-17-16,-1 0 11 0,1 0 14 16,42-4-2-16,-46 4 10 0,-21 0-33 15,10 0 26-15,5 0-20 0,2 0 20 0,0 0-23 16,1 0 2-16,-2 0-6 0,38-10-1 0,-37 6 23 16,-2 4 3-16,1 0-21 0,-3-2 21 0,3 1 0 15,0 0-5-15,-2 0-14 0,2 0 0 16,0 1 29-16,2-1-22 0,-21 1-8 0,10 0 12 15,2 0 0-15,2 0 18 0,1 0-41 16,2 0 30-16,-1 0-27 0,0 0 20 0,-1 0-14 16,0 0 18-16,-2 0-24 0,-1 0 0 0,0 0 24 15,1 0 14-15,0 0-32 0,-1 0 4 16,2 0 18-16,1 0-6 0,1 0-14 0,1 0 10 16,31 11-13-16,-30-8 17 0,-5-2-25 0,6-1 34 15,-5 3 3-15,2-1-21 0,3-1 3 16,-6 1 17-16,3 1-6 0,2-2 9 0,-3 4 0 15,-1-4-2-15,0 4-17 0,-1-4 26 16,-2 0-2-16,-1 2-2 0,-2-1-2 16,-3-1 32-16,1-1-6 0,-1 2-27 0,-8-1-2 15,-1 0 21-15,-3 0 8 0,-2-1-29 16,-1 0 24-16,-1 1-24 0,0-1 1 0,-2 1 9 16,0 0 21-16,1 0-33 0,-2 0-3 0,1-1 8 15,-5 0 7-15,0 0-5 0,0 0 6 0,7 0-33 16,-7 0 24-16,6 0 7 0,-6 0-11 0,0 0-22 15,8 0 23-15,-8 0 13 0,0 0-30 0,0 0-5 16,0 0-18-16,6 0 21 0,-6 0 0 16,0 0-89-16,7 0-5 0,-7 0-36 0,0 0-9 15,0 0-50-15,6-4 18 0,-6 1-149 16,1-2-53-16,-2-1 34 0,-4-8-284 0,-5-4 51 16,-5-4 36-16,1-1 37 0,-3-2 38 0,-7-4 2 15,3-2 29-15,-5 0 64 0,-4-3 14 0,-4 0 19 16,-5-1 13-16,-3 1 74 0</inkml:trace>
  <inkml:trace contextRef="#ctx0" brushRef="#br0" timeOffset="42629.3048">23897 915 280 0,'0'0'311'0,"0"0"-32"0,0 0-24 15,0-14-20-15,0 14-33 0,0 0 5 16,0 0-30-16,0 0-20 0,0 0 1 0,0 0-20 16,0 0-10-16,0 0-21 0,0 0-6 15,0 0 4-15,0 0-4 0,0 0-34 0,0 0 15 16,0 0-23-16,0 0 14 0,0 0-23 0,0 0 12 16,0 0 27-16,0 0-7 0,0 0-51 15,0 0 7-15,0 0 10 0,0 0-12 0,0 0-2 16,9 13 31-16,-6-7-34 0,0 1-9 15,-9 2 20-15,6-9-32 0,0 9 12 0,0 1 24 16,0 1-30-16,0-3 11 0,0 3-2 16,0 0-4-16,0 1-12 0,0 3-3 0,0-2 34 0,0 1-5 15,0 0-2-15,0-1-5 16,7 2-2-16,-7 1-3 0,0-1-2 0,0-1-2 0,0 1-3 16,0-1-5-16,0 0 4 0,0 0 1 0,0-1-13 15,0-3-2-15,16 11 0 0,-15-14 1 16,0 0 0-16,-1-7-1 0,0 0 37 0,0 6-3 15,0-6-4-15,0 0-3 0,0 7-3 0,11 2-19 16,-7-7-3-16,-1 0 0 0,0 0 1 0,5-4-1 16,4-1 40-16,-12 3 6 0,24-10 6 15,-10 2 19-15,-1-5-19 0,2 1 17 0,0-4-19 16,2-1 29-16,-2 1-2 0,0-8-4 0,-2 9 1 16,1-2 15-16,-2 6-1 0,0-7 0 15,0 3-19-15,-3 2 0 0,1 4 15 16,-2 0 0-16,-1-2 10 0,-1 3-42 0,-2 2 13 0,1 0-3 15,-1 5-3-15,-1-3 15 0,-1 1-21 16,0 0 1-16,1 1-18 0,-3 1 5 16,2 1-13-16,-2 0-21 0,0 0 19 0,0 0-15 15,0 0 11-15,0 0 11 0,0 0-20 0,5 10 8 16,-5 1-8-16,-3 0-26 0,3 1 20 16,0-5-14-16,0 5 33 0,0 1-21 0,-10 19 0 15,9-14-2-15,-1 1 6 0,0-2-26 16,1 2-8-16,0-3-2 0,1-9 4 0,0 3 3 15,0 2-7-15,0 1-7 0,17 10 6 0,-12-15-6 16,3 4 24-16,1 0-1 0,3-3-3 0,-2-4 2 16,6 0-7-16,-1 1-8 0,1-2 30 15,-10-4 0-15,3 0 11 0,3 0-14 0,1 0 12 16,0 0 11-16,23-17 15 0,-17 6-4 16,-6-1-2-16,5-1-5 0,-5-2 49 0,-1-2-20 15,-2-1 36-15,0 2-11 0,-3-1-1 16,-1 0-23-16,0-3 29 0,-2 3-25 0,2 0 0 15,-2 1 3-15,-2 1-26 0,-2-3 19 0,0 11-9 16,0-2-16-16,0-3-10 0,0 3 5 0,0-1-4 16,0-1-2-16,0 3-13 0,0-1-2 15,0 1-10-15,0 2-32 0,0 6 4 16,0-9-79-16,0-1-19 0,-12-7-35 0,8 12-29 16,3-2-28-16,-4 2 20 0,3 0-146 0,-6 1-42 15,1-2 34-15,-1 0-233 0,3-1 7 0,3 4 51 16,-1-3-16-16,2-1 39 0,1 7 85 15,0-11 42-15,0 3 41 0,23-5 23 0,-15 9 21 16,0-7 9-16,5 8 9 0</inkml:trace>
  <inkml:trace contextRef="#ctx0" brushRef="#br0" timeOffset="42945.2312">24707 645 419 0,'0'-6'356'16,"4"3"-4"-16,-4-2-23 0,2 5-9 0,3-7-85 15,2 4-36-15,1 3 1 0,1-2-13 16,5 0-11-16,-1-2-27 0,2 4-19 0,2-2 3 16,2 0-16-16,3 7-4 0,-4-10-11 15,2 9 9-15,-4-6 12 0,3 4-33 0,-11-2-16 16,4 0 6-16,0 0-13 0,15-11-14 0,-27 11 5 15,9 0-22-15,1 0 12 0,1 0-5 0,-3 0-3 16,-8 0-16-16,7 0-2 0,-7 0-60 16,0 0-17-16,0 0-32 0,13 2-50 0,-15-5-29 15,-1 4-30-15,-3-1 17 0,-2-4-185 16,-3 1-102-16,2 3 33 0,-4-1 28 0,5 1 51 16,-1 1 25-16,-3 0-52 0,-2 4 27 0</inkml:trace>
  <inkml:trace contextRef="#ctx0" brushRef="#br0" timeOffset="43280.2974">24893 638 506 0,'0'6'312'0,"0"-5"-41"0,0-2 5 16,0 6-3-16,-2-5-25 0,4 3-8 0,0-4-25 15,-8-1-15-15,10 2-30 0,-2 2-20 16,-4-3 52-16,2 2-18 0,4 1-55 0,-6 3 16 16,3 0 17-16,-2 7-7 0,1-3-12 0,-6 2-33 15,6-4 7-15,0 3-11 0,0 2 8 0,0 2 0 16,0-1-4-16,0 0-24 0,0 0-12 15,0 2 11-15,0 1-23 0,0-1 2 0,0 0-8 16,0 2-3-16,0-2-4 0,-7 0-7 16,7-1 2-16,0 2-3 0,0-2-8 0,-7 1-6 15,-4 17 1-15,9-18-14 0,-1-1 13 0,-1 0-17 16,4-13 7-16,0 11-10 0,0-2 8 0,0 0-12 16,0-2-31-16,0 2-5 0,0-3 2 15,-11 4-46-15,9-4 2 0,2-6 10 0,0 0-80 16,0 0-37-16,0 1-31 0,-8 0-67 15,6-4 28-15,-2 0-245 0,4 0 37 0,-2-4-20 16,4-1 32-16,-2-1 70 0,0 1 43 0,0 8-11 16,18-21 12-16,-7 15 26 0</inkml:trace>
  <inkml:trace contextRef="#ctx0" brushRef="#br0" timeOffset="44145.2978">25367 1069 517 0,'7'-8'412'0,"-9"-1"-27"0,4-1-52 0,-4 1-44 16,4 1-35-16,-2 8 60 0,0-9-37 0,0 1-38 15,0-1-3-15,0 1-34 0,0-2-13 16,0-2-19-16,0 4-7 0,0-1-17 0,0 2-18 15,-10-1-40-15,4 4 15 0,2 1-20 16,-3-1 0-16,-1 1-13 0,-5-1-20 0,2 2-4 16,-2-1 10-16,-3 3-13 0,-4-1-1 0,1 1-23 15,9 0 21-15,-4 0-7 0,-4 0-12 16,-1 0 12-16,-2 0-16 0,0 0-9 16,-19 14 8-16,17-7-8 0,2 1-8 0,0-1 18 15,-2 2 8-15,6 0-21 0,-3 1 14 0,8 1-19 16,1-1 16-16,0 2-10 0,0-2-6 0,0 2-5 15,3-3 13-15,3 7-2 0,0 2-13 0,2-1 14 16,-1 0-3-16,2 6-2 0,2-15 16 16,0 7-8-16,13 21 2 0,-7-20-3 0,3-2 11 0,3 5-9 15,5-4 10-15,0 0 10 0,-1 1-14 16,3-1-8-16,2-2-3 0,1 0-4 16,-3-1 8-16,3 4-21 0,-1-7 23 0,1 0-5 15,0 0-7-15,0-3-2 0,-1 0 3 0,1-2-2 16,-5-1-4-16,4 3-4 0,-3-6 20 0,-11 0-7 15,4 0-6-15,7 0-10 0,18-15 19 16,-18 6-11-16,0 0 15 0,0-2-20 0,7-8 28 16,-1-5-19-16,-2 0 8 0,-1-1 7 0,-5-4-10 15,-1 6-5-15,-4-1 19 0,-2-5-10 16,1 7-7-16,-6-1 7 0,-2 1 12 0,-2 12-21 16,0-4 2-16,0-3 17 0,-18-14-5 15,12 15-16-15,-3 0 4 0,-5 2-6 0,1 2 13 16,-3 1-5-16,0-1 2 0,0 5 4 0,3 0-9 15,0-1 7-15,-1 4-14 0,3-1 7 0,4 1 1 16,7 4-7-16,-11 0 5 0,2 0-1 16,0 0 4-16,0 0 1 0,2 0-7 0,-8 9-3 15,7-2 4-15,4 2-9 0,-4 0 18 16,3 4-15-16,-1 2-8 0,0 2 24 0,0 1-27 16,1 1 14-16,3 3 16 0,-2 2-16 0,2-1 15 15,2-10-26-15,0 6 25 0,0 4-3 0,0-1-12 16,0-3 13-16,0 3 12 0,0-2-8 15,10 21-3-15,-8-22 0 0,-1 1-2 16,1 1-4-16,0-1 4 0,-2-1-9 0,0-1 16 16,0 3-11-16,0-15-12 0,0 4 14 0,0 3 4 15,0 0-4-15,0 1-1 0,0-3 1 16,0 3-4-16,0-3 3 0,0 0-1 0,0-2-11 16,0-1-18-16,-7-1-3 0,-1 4-20 15,8-5-29-15,0-3-9 0,0 0 8 0,-1 1-65 16,1-4-59-16,0 0-38 0,1 2 21 15,3-4-277-15,-1-1 39 0,-1-1 35 0,7-7 33 16,0 1 28-16,-2-8-42 0,5 2 23 0,2 0 26 16,2-2 41-16,7-2 6 0</inkml:trace>
  <inkml:trace contextRef="#ctx0" brushRef="#br0" timeOffset="44560.8768">25906 994 873 0,'0'-11'399'0,"0"-1"21"15,-2 4-33-15,4 0-29 0,-6 1-20 16,4 7-29-16,0 0-15 0,0-7-40 0,0 7-29 16,0 0-29-16,0-8-22 0,0 8-21 15,0 0-20-15,0 0-18 0,-4-5-14 0,-1 9-8 16,-1 3-14-16,-4 2 6 0,1 2-21 0,-4 3-2 15,-1 1-13-15,3 0 5 0,-1 1-18 0,-1 3 5 16,-1 2-3-16,3 1-5 0,0-1-22 16,-2 3 20-16,2-2-1 0,4-1-13 0,-3 2 6 15,4-8-3-15,1 3-4 0,1 1 0 16,0 1 8-16,0-1-15 0,2 0 6 0,-2 0-5 16,4 1 10-16,0-12-4 0,0 6-25 0,0 0 16 15,0 3-14-15,12 13 10 0,-10-17-26 0,3 1-4 16,3-1 13-16,0-6-16 0,-2-1-33 0,-1 0 2 15,6 7 6-15,1-4-86 0,-4-3-17 16,-1-1-44-16,1-2-8 0,-2-3-50 0,-6 0 27 16,8 0-223-16,1 0 36 0,18-17-78 15,-13 5 35-15,-1-1 74 0,2-2 18 0,2-3 31 16,1-2 35-16,-1 3 11 0</inkml:trace>
  <inkml:trace contextRef="#ctx0" brushRef="#br0" timeOffset="45094.0335">26086 1121 808 0,'2'-4'398'0,"-2"1"-55"16,0 0-45-16,0 2-8 0,2-1 26 15,-4 2-41-15,2-1-30 0,0 2-27 0,0 0-34 16,4 3-14-16,-1 2-25 0,1 1-3 16,2 3-3-16,4 2-5 0,-1 1-16 0,-3 3-1 15,6-1-12-15,-3 1 8 0,0-1-4 16,0-2-11-16,0 3-24 0,2-1 8 0,-1 5-14 15,0-5-5-15,-1 0 0 0,1-1-23 16,-4 4 0-16,3-6 6 0,2-2-10 0,-3 2-7 16,-4-3 0-16,4-3-17 0,-7-2-28 0,3 1-17 15,0-4-39-15,-1 2 11 0,0 0 8 16,-1 0-90-16,4-1-28 0,-4-2-29 0,-1 0-38 16,-1 0-22-16,0 0 23 0,0 0-108 0,0 0-46 15,18-23-26-15,-7 10 19 0,-9-10 19 16,7 7 36-16,-3-5 85 0,2-2 111 0,0 5 10 15,-8 9 289-15,0-4 41 0,0-1-13 0,0-1-14 16,0 0 24-16,0 2-4 0,0 4-20 0,0 9 14 16,0-8 2-16,7 8-20 0,1-13-18 15,-6 10-15-15,0 3 59 0,-2 0 8 0,-4 1-55 16,10-1-3-16,-12 0-27 0,0 5-4 16,8 1 3-16,-6 1 10 0,-3 8-2 0,-1-3-5 15,-2 0-5-15,1 1-5 0,0-1-2 0,-2 0-21 16,2 0 1-16,-2 3-5 0,-1 0-10 15,-1-1-8-15,-3 1-3 0,1 0-5 0,-1-1-3 16,3-1-9-16,-1 0-12 0,0-2-26 16,-3 1-33-16,1-2-12 0,1-1 4 0,7-2-107 15,-3 4-19-15,1-5-17 0,0-2-57 16,5-2-11-16,3 1 22 0,-2-3-203 0,2 0 34 16,2 0-81-16,0-3 36 0,0 0 27 0,2 0 85 15,7-8 33-15,0-4-16 0,-2-4 5 16</inkml:trace>
  <inkml:trace contextRef="#ctx0" brushRef="#br0" timeOffset="45461.465">26657 1013 1230 0,'2'-3'428'0,"-2"3"-20"15,2-2-44-15,0 4-36 0,-2-4-30 16,0 2-47-16,3 7-27 0,-1-1-26 16,4 4-25-16,-1 3-1 0,4 4-28 0,0 2-8 15,2 5-14-15,1 2-15 0,-3-1-9 16,1-4-9-16,-3-1-2 0,2 3-16 0,-2 0-23 0,0 0 12 16,1 2-18-16,-2-2 10 15,-4 2-23-15,0-4 9 0,0 3-3 0,-2-15 0 16,0 5-17-16,-12 16-1 0,4-14 2 0,-1 1-8 15,-2-3-10-15,-1-3-8 0,-1 0-22 0,-1 0-17 16,1-1 22-16,-3-3 1 0,-2-1-26 16,7-1-10-16,-5 2 5 0,8-3-47 0,-2-1-33 15,4-3-37-15,6 0-5 0,0 0-46 0,-7 0 21 16,7 0-180-16,-14-14-85 0,12 9 5 16,2-1 33-16,5-11 28 0,-5 8 19 0,13-22 25 15,-4 7 18-15,1 4 22 0</inkml:trace>
  <inkml:trace contextRef="#ctx0" brushRef="#br0" timeOffset="45746.3969">27112 1221 494 0,'4'-1'399'15,"0"-2"8"-15,4 2-58 0,-5 1-46 0,-2 4 6 16,-1-7-24-16,3 2-42 0,8 1-29 0,5 0-17 16,-16 0-26-16,11 0-31 0,3 0-7 15,1 0-10-15,1 0-38 0,0 0 32 0,-1 0-52 16,-1 0-12-16,0 0 47 0,-1 0-36 0,-2 0-21 16,2 0-18-16,-3 0-2 0,8-18-109 15,-14 11-44-15,-2-1-52 0,1 1 18 0,-3 0-154 16,0-2-138-16,-13-9 5 0,5 9 31 0,1 1 14 15,-4-1 25-15,0 2 23 0,-2 0 11 16,2 4-1-16</inkml:trace>
  <inkml:trace contextRef="#ctx0" brushRef="#br0" timeOffset="46043.3201">27202 1078 386 0,'2'0'366'16,"-8"1"-13"-16,5 2-55 0,0 0 15 0,1 0-23 0,-1 0-53 15,2-3-27-15,-4-3 21 0,3 4-35 16,0 4 13-16,2 2 5 0,-4-5-32 0,2 11 9 15,0-2-22-15,0-2 5 0,0 3-15 0,0 2-5 16,0 1-12-16,0 2-7 0,0-1-14 0,0-2-6 16,0 2-4-16,0 1-11 0,0 1-1 15,0 1-26-15,13 18-5 0,-13-18-7 0,0-11-11 16,0 5 15-16,0 3-6 0,0 2-9 16,0-2-8-16,0-2-8 0,0-3-19 0,0 1-24 15,0-4-13-15,0 0-12 0,0 0-39 0,0-8-22 16,0 8 12-16,0-2-100 0,0-6-30 0,0 6-42 15,0-6 22-15,0 0-168 0,0 0-119 16,0 0 38-16,-2 12 35 0,2-15 35 0,2 0 12 16,2-3 24-16,2-5 26 0,1-4 14 15,5-4-14-15</inkml:trace>
  <inkml:trace contextRef="#ctx0" brushRef="#br0" timeOffset="46643.0403">27796 961 483 0,'2'-4'518'0,"2"-1"-67"16,-2 4-31-16,2-5-42 0,-4 2-25 0,1 0-45 16,-1 4-21-16,0 0-44 0,6 2-27 15,-6 0-32-15,-2 1-3 0,4-2-37 0,-1 3-9 16,0 4 2-16,1 4-27 0,3 2-21 15,1 3-1-15,-5 3-6 0,2 0-2 0,1 2-8 16,-2 5-12-16,1 3 6 0,0-3-28 0,-3-15 6 16,0 5-2-16,0 2-6 0,0 1 0 15,0 2-10-15,0 0 1 0,0 0 2 0,0-2-2 16,-12 21-15-16,9-24 12 0,-1-2-11 0,1-2 9 16,1-4-17-16,2-1 7 0,-2 0-9 15,1-2 11-15,-1-2-5 0,0 1 1 0,0-2 1 16,2 1 15-16,-2-1-15 0,2-1 5 0,-2 2 19 15,2-2 3-15,0 0 16 0,-1-2-16 16,-1-1 18-16,1 0-23 0,0-3 43 16,-1 1-8-16,0-2-19 0,2-1-7 0,2-1 10 15,0-11 0-15,7-7-26 0,-2 1-2 0,5 0 25 16,-1 5-7-16,7 1-23 0,-1 4-1 16,2 2 23-16,-9 5-17 0,13 1 9 0,-10 3-36 15,7-1 1-15,-13 4 15 0,14 11 11 16,-11-3-33-16,-3-1 18 0,5 4-16 0,-3 2 20 15,-2 1-14-15,2 3 6 0,-5-2-15 16,3 2 14-16,-3 1-11 0,-1-2 3 0,-1 1-11 16,-2-5-7-16,0 1 16 0,0-5-23 15,0 5 3-15,-15 17-6 0,8-19-2 0,-5 1 3 16,1-1-14-16,-5-3-16 0,1 5 6 16,-4-5-38-16,0-1 14 0,-6-4-28 0,0 2 11 15,-4-2-121-15,11-3-46 0,-7 0-76 16,-6 0 31-16,-8 0 29 0,-45-17 27 0,32 10-259 15,-3-1 38-15,-8-2 8 0,-4 0 32 0,-2 1 27 16,-4-1 26-16,2-2 74 0,-8 3-18 0,-1 1 9 16</inkml:trace>
  <inkml:trace contextRef="#ctx0" brushRef="#br0" timeOffset="47976.1663">23717 1911 589 0,'-1'0'359'0,"0"-2"-30"0,2 0-39 15,-2 0-34-15,1-1 0 0,2 1-25 0,0 0-14 16,0-1-40-16,2-1-1 0,3 1-28 16,10-7-29-16,0-1-13 0,0 2 23 0,3 2 6 15,1-2-30-15,0 2-10 0,5 1-39 16,1 0-5-16,-1-2 20 0,0 2-6 0,3 1-38 16,0 0 6-16,-1 4 7 0,-2-1-5 0,2 1 13 15,-14 1-4-15,5 0-6 0,3 0 8 0,1 0-20 16,2 0 5-16,22 12-10 0,-23-7 18 15,-2 0-25-15,0 4 4 0,2-1-2 0,0 0-2 16,-3 1-7-16,0-2-4 0,1 4-1 0,-1-3-20 16,-1 3-8-16,-1-3 3 0,2 2 36 15,-3-2-2-15,1-1-2 0,-4 0 1 0,6 1-2 16,-2-3-1-16,0 0 24 0,2 0-22 0,1 0 4 16,-2-2 3-16,6 0-20 0,0-2 6 15,2 0 1-15,-1 0-1 0,6-1 6 0,-16 0 3 16,8 0-5-16,4 0-5 0,5 0 0 15,36-14 0-15,-33 5 2 0,4 1 1 0,-2-1-2 16,4 0 0-16,-3 1-24 0,-3 1 1 0,-1-2 32 16,-4 2-5-16,-2 0 16 0,-2 0 35 15,0 3-17-15,-2 1 7 0,-3-3-19 0,-3 3-12 16,0-1 17-16,-6 3-9 0,-2-1 4 16,-1 2 14-16,-2 0-6 0,-3 0 7 0,-6 0-25 15,9 0-8-15,-4 0 0 0,1 0 1 16,2 0 7-16,0 0 9 0,3 0 5 0,21 13 6 15,-12-8-2-15,0-2-11 0,0 1 4 0,5-1-9 16,0 1-7-16,2-1-3 0,2 1 8 0,1-3-2 16,1 3-8-16,2-2 6 0,3-1-14 0,0 0 3 15,0 1 3-15,0 1 1 0,-3-1-5 16,2 0 9-16,-4 0-12 0,-5-1 8 0,-1 2-12 16,-4 0 10-16,-1-1-7 0,-2 1 10 0,-4-2-13 15,-3 2-17-15,0-2 23 0,-4 1 1 0,0 0-7 16,-1 0 2-16,-1 0 2 0,1 1 2 15,0 0 8-15,0-1 15 0,7 4-16 0,3-1 21 16,-3 1-16-16,6-2 9 0,2 1 5 0,4-1-14 16,0-1 6-16,4-1 0 0,1 0-6 15,3 0 4-15,-1 0 5 0,1 0-3 16,-14-2-6-16,6 0-15 0,6 0 12 0,2 0-5 0,-1 0-6 16,39-9 10-16,-33 5-3 0,0 1 5 15,6-1-14-15,-2 0 16 0,1-2-21 16,-3-1 8-16,3 2-10 0,0-1 14 0,-1-1 2 15,0 2-15-15,-2-2 14 0,0 3 4 0,0-2-11 16,-1 2 2-16,-2 0 5 0,-3 0-9 0,0 1 4 16,3 1-2-16,-7-4 2 0,4 3-2 0,-5 0 8 15,0 0-21-15,1 0 11 0,-1 2-6 16,0 0-6-16,2-1 13 0,-6 1 1 0,0 1-1 16,-1-2 11-16,6 2-21 0,-8 0 12 0,-10 0-7 15,6 0-2-15,1 0 17 0,-1 0-9 0,1 0 8 16,-4 0-7-16,-1 0-1 15,-3 0-5-15,-1 0 6 0,-2 0 9 0,-1 0-8 16,-1 0 5-16,-6 0 2 0,18 10 0 0,-13-9-1 16,-1 0 17-16,2-1-10 0,-3 0 8 0,3 0 12 15,-3 1-7-15,0 0-7 0,-3-1 17 0,0 0-7 16,0 0 5-16,8 0-3 0,-8 0 2 16,0 0-6-16,7 0-20 0,-7 0 2 0,0 0 19 15,0 0-21-15,6 0 13 0,-6 0-16 16,0 0 12-16,0 0 2 0,8 0-17 0,-8 0-2 15,0 0 17-15,8 4-19 0,-7-4-2 16,1 1 12-16,-2-2-16 0,2 1-23 16,-2-2-7-16,2 1-22 0,-2 1-6 0,2 0-8 15,-1 1 7-15,-1-1-107 0,1-1-24 0,0-1-24 16,-2 1-30-16,-1-1-37 0,0 1 29 0,-2-1-281 16,1-2 44-16,-3 3 26 0,-6-8 35 15,1-2 26-15,-7 2 27 0,-1 0 33 0,-4-2 8 16,5 0 25-16</inkml:trace>
  <inkml:trace contextRef="#ctx0" brushRef="#br0" timeOffset="51549.2458">4602 5310 451 0,'0'0'255'0,"0"0"-32"0,0 0-37 16,-13 0-13-16,13 0-11 0,0 0-13 15,0 0-3-15,0 0-17 0,0 0 8 0,0 0-19 16,0 0-4-16,0 0 3 0,0 0 7 0,-25-17-3 16,25 16-5-16,-1 0-12 0,1 1 19 15,-1-1-51-15,2 1 28 0,-2-1-28 0,1-2 13 16,-1 1 11-16,2 0-27 0,0-1-8 0,0 1-19 16,0-2 22-16,1 1-18 0,1-1 8 15,-1-1-1-15,2 1 16 0,-1 0-22 0,6-6 0 16,-1-1-11-16,2-1-22 0,-2 3 29 15,1 0-5-15,-1 1 22 0,5-1-6 0,-2-3-6 16,-2 2-5-16,1 0-4 0,4-1-5 0,0 3-2 16,0-3 4-16,2 1-16 0,-2 0-2 0,3 2 16 15,0 1-3-15,0-1-4 0,1 1-2 16,-1-2-2-16,-1 1-3 0,1 2-57 0,-4-1 15 16,4 0 2-16,-6 3 3 0,5 0 27 0,-2-2-9 15,4 1 31-15,-4 1-3 0,2-2-2 16,-5 3-3-16,1 1-3 0,5-1-26 0,0 1 15 15,0-4-19-15,-5 1 30 0,5 3-29 16,1-1 8-16,-1-1 20 0,2 0-2 0,0-1-16 16,0 3 3-16,2-3-9 0,-4 4 1 0,5 0 7 15,1-2 8-15,-1 0 1 0,-1 0-37 0,1 1 15 16,-2 1 9-16,0 1 15 0,1-1-38 16,0-3 8-16,0 4 18 0,-11 0 25 0,5 0-48 15,2 0 38-15,0 0-4 0,20 11-9 0,-18-7-12 16,-1-2 24-16,-1 0-12 0,2 3 18 15,-2-1-2-15,2 0-14 0,-1 0-11 0,2 2 3 16,0-6-12-16,-1 5 33 0,1 0-14 0,0-1 2 16,-2 2-4-16,4-1-28 0,-3-3 42 15,0 4-11-15,1-1-12 0,-1-1-11 0,-3 2-4 16,2-2 34-16,-2 0-13 0,4 1 10 0,-3-1-9 16,3 1 21-16,-1 0-11 0,-1 0-5 15,1 1-12-15,-1-3-14 0,3 2 24 0,2 1 35 16,-3-1-28-16,0-1-24 0,1 1 14 0,0 0 22 15,0-1-9-15,-1 0-4 0,2 3 18 16,-1-2-15-16,2 0-2 0,1-3 10 0,0 0-11 16,-1 2 11-16,2-2-9 0,-2-1 17 15,3-1-11-15,-1 2 6 0,0-2-23 0,-12 0 26 16,6 0-16-16,4 0 10 0,2 0 2 0,0 0-2 16,27-13-12-16,-24 10 9 0,-2 1-15 0,2-4 11 15,-1 0-7-15,1 0 3 0,1-1-13 0,-1 0 2 16,1-2 3-16,-3 2-1 0,2-1 12 15,-1 0-21-15,1-1 4 0,0 0 2 0,0 0 0 16,-1 0 17-16,1-1-2 0,0 0-30 0,-2-3 18 16,-1-4 11-16,1 4-10 0,0-2-7 15,-1 2-7-15,0-2 27 0,-1 1-15 0,2-3 20 16,0-2-27-16,1 3 6 0,0-1-17 0,1 0 19 16,-2 0-12-16,0 1 0 0,-2-1-11 15,2 3 20-15,-3-3-13 0,1 1 3 16,-3-1-16-16,0 2 26 0,-2-1-14 0,0 1 15 15,-1-2 1-15,-1 0-15 0,1 0 6 0,-1-3 1 16,-1 1 2-16,0 2 10 0,-2-4-15 0,2-1-5 16,-4 3 1-16,1-3-25 0,1 0 9 15,-1 1 18-15,-1 1 0 0,-2-4-30 0,4 2 27 16,-1-1 3-16,-2 2-8 0,2 0 6 0,-4-1 1 16,-2 0 1-16,6 1-11 0,-6 0 23 15,0-1 0-15,-1 1-17 0,-2-1 13 0,2 0-6 16,-1 1 0-16,-1-1-39 0,1 0 12 0,-2-1 4 15,2-2 24-15,-2-1-7 0,4 0 2 16,-1-3 1-16,0 0 1 0,2 2-10 0,-1-2 2 16,1 1 3-16,1 0 1 0,-1-2 11 0,2 3-6 15,1 0 5-15,-4 2 0 0,-1-1 2 16,2 0-4-16,0 3 3 0,-2-2 0 0,0 2 31 16,-1 1-3-16,2 2-47 0,-1-1 2 0,1 0 45 15,-1 3-15-15,2-5-11 0,0 5-2 16,3 0 25-16,-4-2-22 0,2 0 3 0,2 0 0 15,1-1-23-15,2 1 0 0,-2 0 38 16,2 1 11-16,0-2-2 0,-1 4-2 0,0-1-28 16,-2 3 12-16,2 1 3 0,0 0 2 0,-2 0 5 15,-1 2-2-15,-1 0-7 0,2-1-3 0,-2 1 8 16,-4 3 3-16,6-2-3 0,1-5 3 0,0 4-3 16,2-2-10-16,0 4 29 0,2-5-26 15,-2 1-1-15,3-1-13 0,-1 3 31 0,1-1-21 16,-1 2 3-16,0 0-31 0,-2 1 28 0,2 1-5 15,-4-2 34-15,0 3-31 0,1 2 3 16,-4 0-13-16,0 1 17 0,3 0 5 0,1-1-1 16,-2 0 9-16,2 0-12 0,0 2 6 0,1-4 21 15,-1 1-21-15,4-3 6 0,-1 3-12 16,2-1-2-16,3 0-7 0,-1 1-1 0,1-1 25 16,1 1-14-16,-3 0-17 0,3 2 15 0,-4-2 0 15,-2 3-16-15,3-1 10 0,-4 0 25 16,2 2-15-16,-2 0-9 0,2-2 4 0,-1 1 17 15,0-2-30-15,0 1 2 0,2 1-5 16,1-2 23-16,-2-1-6 0,1 1-25 0,1 2 24 16,-1-2 3-16,-3 1-8 0,-1 5 2 0,1-6 11 15,-3 4 1-15,-3-1-3 0,-2 1 7 0,1 0-9 16,-1 0-9-16,-1 1 19 0,-1-1 1 0,-1 2 6 16,0-2-16-16,0 1-2 0,0 0 6 0,-2 0-8 15,1 1 12-15,0-1-17 0,-1 1 9 16,-1-2-3-16,-1 2-16 0,2 0-2 0,0-1-9 15,0 1-37-15,-1 0 6 0,1-2-98 16,-1 0-56-16,-1 2-50 0,0 0 25 0,0 0-320 16,0 0 43-16,0 0 37 0,0 0 33 15,0 0 28-15,0 0 67 0,0 0-22 0,1-12 48 16,2 12 48-16,0 0 8 0</inkml:trace>
  <inkml:trace contextRef="#ctx0" brushRef="#br0" timeOffset="52229.6157">9894 2646 385 0,'0'-1'342'0,"-2"0"-51"0,3 1 11 15,-1-3-61-15,0 1-13 0,-1 1-27 0,2 1 1 16,0 0 0-16,0 0-7 0,1 0-46 15,1 0 13-15,1 0 1 0,-1 1-19 0,1 0-15 16,1 0 7-16,0 2-5 0,1-2-14 0,1 0-15 16,-1 1-1-16,10 4-8 0,0-1-35 15,-3-1 22-15,4 2-2 0,1 2-34 0,-2 0 10 16,0-1 4-16,2-3 2 0,-4 4 4 16,3 0-28-16,0-1-1 0,0 1-1 0,0-1 7 15,-1 3 6-15,2-3-41 0,-2 2 17 16,-1-2-25-16,-2 1 32 0,3-1-15 0,-2 0 11 0,-1 0-11 15,-3-1-10-15,-1-1 7 0,-2 0-13 16,6 3 2-16,-4-5 5 0,-4 1 11 0,2-2-20 16,-2 2-13-16,-1-2-8 0,-1 1 36 15,0-2-26-15,0-1 2 0,-1 1 1 0,1 1 1 16,-1 0-72-16,0-2-20 0,-1 1-12 0,-1-1-25 16,0 0-44-16,-1 0-50 0,0-1 19 15,-1-1-136-15,0-1-79 0,1 2-14 0,-1-3 31 16,1 1-12-16,-1-1 26 0,1 2 20 0,0-3 8 15</inkml:trace>
  <inkml:trace contextRef="#ctx0" brushRef="#br0" timeOffset="52691.0864">10323 2721 534 0,'-2'-2'437'0,"2"-1"-66"0,0 0-49 0,0 0 46 15,0 0-60-15,0 0-1 0,0 1-48 16,0-1-23-16,0 2-27 0,0-1-15 0,1 1-34 16,0 0-28-16,0 1 1 0,0 1-6 0,2 0-16 15,-1-1-7-15,2 2-18 0,0 1-2 0,1-2-22 16,-1 2 17-16,9 5-19 0,0 2 7 0,-1-3-27 16,1 1-7-16,-2 0 4 0,0 3 6 15,1-3 1-15,-1 3-22 0,-1-2 10 0,-1 2 9 16,-2 1-27-16,-1-1-2 0,-3-3-12 0,1 0 19 15,-3 1-10-15,0-2 0 0,-1-7-22 16,0 6 14-16,0 6 2 0,0-2 10 0,-16 16-11 16,7-12-2-16,0-4 2 0,-2 0 10 0,-1 2-5 15,-3-2-5-15,-1 0-13 0,1 1 36 16,-1-4-21-16,-2 3 1 0,1-2 6 16,4-1-27-16,0-1 16 0,1 2 6 0,3-4-19 15,2 0 4-15,1-2 18 0,0 4-1 0,2-5-2 16,1 0-3-16,0 1-3 0,1-2 7 0,0 1-21 15,-1-1 3-15,1 1-44 0,1 0 7 16,-1 0-68-16,-1-1-35 0,3 0-34 0,0 0-36 16,0 0 21-16,-4-4-176 0,6 1 31 0,-1-1-159 15,2 1 48-15,6-7 32 0,-2 2 25 16,2-1 54-16,1 4 33 0,-3-1-3 0,5-6 8 16</inkml:trace>
  <inkml:trace contextRef="#ctx0" brushRef="#br0" timeOffset="53373.0623">10749 2794 442 0,'2'-5'473'0,"0"1"-49"16,0 0-45-16,-2 2-55 0,2-1 12 15,-1 1-47-15,0-1-51 0,0 2-1 0,0 0-30 16,0 1-41-16,2 0-9 0,-3 0-19 16,1 2 2-16,-1 3-37 0,-1 0-9 0,2 1-7 15,-2 1-7-15,1 0-23 0,0 2 7 0,0 2 1 16,0 1-14-16,0 3-26 0,0 0 7 0,-13 16-17 16,12-19-8-16,1-2-14 0,0 0 0 15,0-10-10-15,0 7-8 0,0 4-6 0,10 8-26 16,-6-11-1-16,-1-2 16 0,1-1-29 0,1 1 29 15,1-5-19-15,-2 2 15 0,4-1 30 16,-2-1-20-16,-1-1 33 0,-5 0-13 0,12 0 18 16,3 0-17-16,16-13 19 0,-16 7 1 0,2-4 26 15,-3 4-4-15,3-2-3 0,-6 4-3 16,0-5 53-16,-1 3-2 0,-4 0 3 0,1 2 12 16,-3 2 4-16,0 0 2 0,-1-2-7 0,0 2-14 15,-2 0 5-15,1 1-6 0,-1-2-25 16,-1 3 3-16,0 0-5 0,0 0-2 0,-5 1-3 15,3 0-4-15,-1 2-1 0,-1-1-18 0,0 1 4 16,1 0-5-16,0 0-27 0,0 3 6 16,1 0-42-16,0-2 15 0,-1 2-20 0,3 0-15 15,1-1 7-15,-1-5-12 0,15 14-33 16,-4-6 16-16,1-2 35 0,-1-2-14 0,7 0-14 16,-12-4 62-16,4 0-29 0,5 0 10 0,4 0-10 15,-1 0 21-15,20-12 6 0,-19 6 33 0,-1-1 0 16,-2-2 39-16,0 2 12 0,0-5 11 15,-2 1-3-15,-4 0 14 0,0-4-10 0,-1 5 24 16,-3-3-3-16,-1 4 2 0,-5-1-32 0,2 1 10 16,-2 2 3-16,0 7-21 0,0-9-14 15,0 3-4-15,0 6 2 0,-13-24-16 0,5 14-11 16,2-1-30-16,-5 0-24 0,1 1-24 0,4 4 6 16,-1-5-108-16,-2 1-65 0,-2 0-34 15,4-2 25-15,-4 0-208 0,-2 4-53 0,8 0 16 16,-1-1 36-16,2 3 30 0,2-1 27 15,2 0 24-15,-7-5 19 0,7 2 14 0,0 10 32 16</inkml:trace>
  <inkml:trace contextRef="#ctx0" brushRef="#br0" timeOffset="53643.4769">11328 2473 738 0,'3'-3'421'16,"0"2"-82"-16,0-4-12 0,0 4-42 16,1-2 17-16,2-1-58 0,8-1-22 0,1 0-22 15,0 4-10-15,6-3-51 0,-2 1-8 0,3-2-8 16,0-2-33-16,-2 5 18 0,1 1 3 16,-9 1-43-16,3 0 23 0,4 0-42 0,-3 0-16 15,0 0-4-15,1 0-70 0,-3 0-28 0,-4 0-42 16,-2 0-28-16,-8 0-25 0,8 0 15 15,-8 0-185-15,0 0-90 0,10-13-5 16,-11 11 48-16,-1 1-6 0,-1 1 23 0,-1 0 21 16,-1 1 9-16,2-1-28 0</inkml:trace>
  <inkml:trace contextRef="#ctx0" brushRef="#br0" timeOffset="53906.2986">11570 2435 290 0,'-4'2'454'0,"-1"-2"-93"16,3 1-23-16,0 1-8 0,-1-1-56 15,0 3-32-15,-1-1 73 0,1 1-50 0,0 1 1 16,0 1-39-16,-4 8-7 0,-1 3-13 0,1-1-15 16,-2-2-21-16,0 2-18 0,0 1-10 15,4 0-15-15,-1-2-5 0,-4 3-29 0,6-4-7 16,-4 3 1-16,-1-2-12 0,2 1-5 0,2-3-13 16,1-1 5-16,0-4-14 0,-2 5-33 15,1-4-28-15,5-1-24 0,-3-1 3 0,-1 0-88 16,2-1-44-16,-1-2-40 0,0 0-68 0,3-1 29 15,-2 1-203-15,2-4 37 0,0 0 31 16,0 0 31-16,0 0 26 0,0 0 25 0,12 9 21 16,-7-9-77-16,3-1 29 0,11 2 14 15,-9-1-39-15</inkml:trace>
  <inkml:trace contextRef="#ctx0" brushRef="#br0" timeOffset="54722.7696">12019 2767 365 0,'6'-6'513'0,"-2"-1"-116"0,-2 1-58 0,0 0 46 16,0 0-46-16,0 2-27 0,-2-1-22 0,0 1-32 16,1-2-29-16,-1 6-40 0,0 0 5 15,0-6-32-15,0 6-23 0,0-7-13 0,-13-3-1 16,7 7-37-16,-8-2 6 0,0 1-4 0,-3 2-14 15,-1 0-7-15,1-2-6 0,7 4-9 16,-3 0-8-16,-4 0-29 0,-2 0 20 0,-16 14-18 16,14-8 24-16,0-1-39 0,1 0 9 15,0 4-1-15,0-1 10 0,2 1-1 0,-2-1-2 16,6 2-16-16,-1 2 24 0,2-1-19 0,-1 2 17 16,3-1-32-16,2-1 20 0,-1 2-16 0,2 0 0 15,5-2 5-15,-2-3-9 0,3 1-30 16,-1 0 29-16,2-1-16 0,1 0-31 0,0 0 21 15,0 3-20-15,14 16 19 0,-6-13 23 16,1-2-18-16,1-1 2 0,1-3 4 0,3 1 2 16,4-1-46-16,-1-1 23 0,-4-1 14 15,6 0 5-15,-2-2 1 0,-6-1-3 0,10 1 9 16,-6-4 2-16,4 2 1 0,-2-2 3 0,-8 0 0 16,5 0-27-16,19-13 13 0,-12 7 19 15,-2-1 4-15,0 1 0 0,-1-5-16 0,0-1-18 16,0 0 4-16,-3-1 50 0,0 0 7 15,-2-1-15-15,-2-1 25 0,0 0-3 0,-4 1 8 16,-1 1-39-16,-6-1 24 0,2 4-12 0,-2-1 28 16,0 3-20-16,0-4 0 0,-17-11 4 0,3 10 3 15,3 1-8-15,-3-1-6 0,1 3 6 0,0-2-18 16,-3 2 3-16,3-2 25 0,-4 4 9 16,3 2-13-16,0-2 14 0,1-1-1 0,2 4 3 15,1 2 15-15,1-1 6 0,-1 2-1 0,4-1-11 16,-2 2-22-16,2 0 18 0,1 1-6 0,5 0-1 15,-8 0-9-15,8 0 3 0,-13 0-3 16,-15 17-10-16,14-9 13 0,1 3-9 0,5 0-12 16,-1 3 13-16,-1-1-2 0,4 3-16 15,-1 2 4-15,1 0 12 0,-1 2-4 0,4 1-13 16,-1-1 8-16,1 1 1 0,3-10 8 0,0 6-18 16,0 3-6-16,-13 24 10 0,7-19 1 15,0-1-19-15,0 2 10 0,2-3-17 0,-4-2 1 16,3 3 0-16,-2-3-3 0,2 1 4 0,-1 0-5 15,1-2-18-15,0 0 19 0,2-4 9 0,-3-3-13 16,2 2 16-16,0-5-24 16,1-1-14-16,1-3 10 0,0-2-5 0,0 0-17 0,0 3-16 15,2-5 6-15,0 0-11 0,-1 0-48 16,0 0-39-16,1-2-42 0,1-1-40 0,0-2 24 16,0-1-211-16,7-9-47 0,-2 7 26 0,4-8 61 15,2-3 21-15,1-3-11 0,1 0 29 0,4 2 41 16,-1-4 8-16</inkml:trace>
  <inkml:trace contextRef="#ctx0" brushRef="#br0" timeOffset="55124.11">12329 2624 912 0,'2'-4'391'0,"0"1"-55"16,1 0 2-16,-3 0-43 0,1 0-16 0,-2 2-62 15,1 1 6-15,0-1-27 0,-3 0-8 0,-1 2-46 16,1 0 4-16,-1 1-21 0,0 2-5 0,-7 6-2 16,-1 2-15-16,-1-2-31 0,1 2 16 15,1 2-17-15,-2 3 13 0,2-4-8 0,-1 3-10 16,2 0 1-16,0 2-6 0,3 0-13 0,-1 1 4 15,2-2 0-15,0 3-26 0,-3 0 7 16,7-1 3-16,-3 0-9 0,3 0-5 0,2 2-19 16,0-11 9-16,0 3-14 0,0 4 4 15,13 18-22-15,-6-17 8 0,0-2-15 0,2-3-11 16,0 0-4-16,3-2 1 0,3 0 6 0,-6 1-53 16,1-3-29-16,1 0 2 0,-1-6-26 15,-3 1-39-15,0-2-41 0,0-2 20 16,-7 0-164-16,0 0-99 0,9 0 24 0,-2 0 28 15,-7 0 28-15,26-13 35 0,-19 5 54 0,-2-1-15 16,-1 2-2-16</inkml:trace>
  <inkml:trace contextRef="#ctx0" brushRef="#br0" timeOffset="55423.4425">12446 2812 293 0,'4'-5'455'16,"-4"2"-43"-16,2 0-68 0,0 1-55 0,0-1-35 16,2 3 27-16,0-1-41 0,0 1-11 0,1 1-29 15,-1 2-32-15,13 5-19 0,-2-1-44 16,-1 2-13-16,1 1 52 0,-1 1-51 0,-3 4 0 16,0-3-6-16,-1 6-15 0,2-5-6 15,2 0 14-15,-3 1-27 0,-2 1 13 0,-2-3-17 16,4-1-6-16,-4 1-2 0,0 1-55 0,-1-1-10 15,4-1-40-15,-4-5-17 16,-2 0-33-16,1-3-13 0,-3 1-47 0,2-1-27 16,-2-2 19-16,0-1-211 0,0 0-34 0,-2 1 32 0,0-1 25 15,0 0 24-15,0 0 25 0,0 0-57 16,-2-11 36-16</inkml:trace>
  <inkml:trace contextRef="#ctx0" brushRef="#br0" timeOffset="55673.9907">12726 2831 259 0,'-2'-4'481'0,"0"0"-94"16,0 1-61-16,-2 2 32 0,2-3-11 0,-1 3-68 15,-3 1-2-15,0 0-43 0,0 3-18 16,-10 3-30-16,-2 3-20 0,0 1 0 0,1 0-17 16,0 5-21-16,-3-3-14 0,2 3-9 15,1-5-16-15,-1 5 10 0,1-1-27 0,-2 1-38 16,0 0-25-16,4-1 12 0,1 0-3 0,1-1-105 15,-1-4-18-15,1-1-18 0,0 4-40 16,3-7-42-16,4 2 18 0,1-2-125 0,3-3-85 16,0 0 32-16,0-1 27 0,2 1 24 15,2-3-95-15,-2 2 26 0,2-2 17 0,2-1 3 16</inkml:trace>
  <inkml:trace contextRef="#ctx0" brushRef="#br0" timeOffset="56055.3466">12902 2640 398 0,'4'-2'539'0,"-2"0"-109"0,3-1-61 15,-3 2-49-15,3 0-40 0,-2 0-15 16,1 1-38-16,2 2-3 0,5 6-19 15,1 0-9-15,-3 2-64 0,2 2 10 0,0 4-26 16,-2 0 14-16,0 1-15 0,0 1-30 16,-2 1 3-16,-1-1-21 0,-1 3 17 0,-1-2-27 15,-1 2 15-15,-1 0-15 0,-2-1-25 16,0 0-9-16,0-11-24 0,0 5 26 0,-11 19-20 0,6-15 19 16,-5 3 18-16,2-5-26 0,-3-2 19 0,0 0-29 15,-1 0-11-15,0-1 11 0,0-4 6 16,-2 5-5-16,1-7-33 0,-1 2 18 0,2-3-7 15,-3 0 1-15,5-5-55 0,3 4-7 0,-1-5-26 16,2 2-51-16,6-2-41 0,0 0-45 16,-7 0 22-16,7 0-234 0,-13-13 33 0,13 8-37 15,0 0 31-15,0-2 27 0,5-11 24 16,1-1 19-16,1 1 5 0</inkml:trace>
  <inkml:trace contextRef="#ctx0" brushRef="#br0" timeOffset="56338.6837">13248 2838 916 0,'4'-2'460'0,"0"0"-85"0,1 0-27 0,-4 0-48 15,3 0-12-15,0 1-36 0,-1 0-14 0,3-1-25 16,0 2-29-16,2 0-26 0,1 0-4 0,-1 0-23 15,7 0-10-15,4 0-12 0,-1 0-17 16,3 0-21-16,17 10 7 0,-23-10-12 0,-7 0-6 16,0 0-33-16,-1 0-30 0,2 0 6 15,0 0-2-15,-2 0-78 0,-1 0-48 0,-6 0-56 16,9 0 15-16,7-13-166 0,-14 11-77 0,1-4-63 16,-1 0 32-16,-2 1 34 0,-2-1 26 15,1 1 25-15,-3 0 17 0,-2-10 31 0,-4 8 1 16</inkml:trace>
  <inkml:trace contextRef="#ctx0" brushRef="#br0" timeOffset="56638.7101">13417 2719 345 0,'-3'-3'517'0,"0"2"-101"0,1 1-71 16,-2-1-44-16,4 1 28 0,-2-1-40 15,1 1 2-15,-1 1-23 0,0 2-13 0,0 1-28 16,2 2-13-16,-2 0-28 0,2 0-23 15,-2 12-5-15,-3-2-16 0,3 1-14 0,0 4-11 16,-1-6-14-16,-2 1-9 0,3 5-4 16,0-4-16-16,-4-1-6 0,1 1-13 0,1 0 7 15,-2-1-19-15,2 0-4 0,-2-1-9 0,-1-1-3 16,3 0-19-16,-1 0-10 0,-2-6-23 0,3 0-17 16,3-2-34-16,-3-1 18 0,2 1 5 15,2-3-93-15,-2 3-23 0,0-3-23 0,2 0-30 16,0 0 22-16,0-3-190 0,0 0 31 15,0 0-146-15,-2-1 35 0,1 1 30 0,1-2 30 16,1 0 25-16,1 0 70 0,0-3 41 16,-2 0-38-16</inkml:trace>
  <inkml:trace contextRef="#ctx0" brushRef="#br0" timeOffset="57354.4277">13909 2594 249 0,'4'-3'467'0,"0"2"-62"0,-2 0-66 0,2 1-38 16,-3 0-39-16,1 1 30 0,2 3-17 0,-2-2-32 15,1 1-12-15,0 2-49 0,-1 1-9 16,4 10-15-16,-1-3-37 0,-3 6 10 0,2-6-26 15,-2 4 6-15,0 0-30 0,-1-1-6 0,1 2-5 16,-2 0-18-16,2 1 13 0,-2-1-4 0,3-5-9 16,-3 1 20-16,0-3-27 15,0 1 12-15,0 4-42 0,0-9 35 0,0 2-38 16,0 1 18-16,0-1 4 0,0 0-15 0,0 0-5 16,0-2 10-16,0-7-22 0,0 8 13 0,0-1 12 15,0-7 3-15,0 7 11 0,0-7 4 0,0 6-4 16,0-6 0-16,0 0 14 0,0 6-17 15,0-6 15-15,0 0-6 0,-10 9 13 0,10-9 3 16,0-2-14-16,0-1 5 0,1 0-4 16,0-1-5-16,2-1-26 0,7-8 4 0,0 0 9 15,8-1 0-15,-2-3-9 0,2 6-3 0,0 2-4 16,0 1-10-16,-3 1 9 0,2 2-16 16,-3 5 6-16,-2-1-3 0,-1 1 14 15,-11 0-10-15,9 0-16 0,3 0 15 0,13 16-7 16,-17-7 4-16,3 2 8 0,2 0-3 15,-7-3-5-15,-4 1-2 0,2-1-5 0,-3-1-10 16,0 0 17-16,-1 0-15 0,0-7 2 0,0 0-11 16,0 7 20-16,0 5-10 0,-22 7 0 15,11-8 11-15,-2-7-1 0,-1 0 2 0,-1 0-5 16,1-4 7-16,3 1-22 0,-10 0 25 0,11-1-10 16,-5 0 5-16,4 0 8 0,0 0-2 15,0 0 13-15,4 0-8 0,-1 0 18 0,1 0-6 16,-7-10 20-16,10 8-10 0,-1 2 14 0,1-1-2 15,4 1-22-15,0 0-5 0,0 0 37 16,-10 0-27-16,10 0 14 0,-6 0-23 16,6 0 8-16,0 0-11 0,-7 0-2 0,7 0-6 15,0 0-20-15,-6 0-48 0,-1-10-49 16,4 7 11-16,1 1-210 0,2-3 27 0,-2 3-325 16,0-3 54-16,-1 0 46 0,1 0 16 0,-5-5 19 15,5-2 34-15,-6-3 51 0,-2 0 65 16,4 1-14-16,-1-3 30 0,0 3 51 0,0-2-21 15</inkml:trace>
  <inkml:trace contextRef="#ctx0" brushRef="#br0" timeOffset="67936.5477">8584 4759 252 0,'0'0'197'15,"0"0"5"-15,0 0-79 0,0 0 6 0,0 0-11 16,0 0-7-16,0 0 3 0,0 0-7 15,0 0-49-15,0 0-3 0,0 0 52 0,-14 0-26 16,14 0-2-16,0 0-17 0,0 0-20 0,0 0 20 16,0 0-25-16,0 0 21 0,0 0 4 0,0 0-7 15,0 0 9-15,0 0-23 0,0 0-30 16,0 0 22-16,0 0 3 0,0 0-21 0,0 0-6 16,-13 0 15-16,13 0-2 0,-16-8-9 0,15 10 25 15,1-2-8-15,0 0-27 0,0 0 9 16,1 0-7-16,-2 0 12 0,1 0-14 0,0 0 23 15,1 0-2-15,-1 0-7 0,0 0-3 0,2-2 5 16,-2-1 14-16,0 3 0 0,2-1-14 16,-2-1-4-16,2 2 7 0,-1-1 2 0,0-1-4 15,-1 1-9-15,-1 1 2 0,0 0 20 16,-1-1-25-16,-2 1 11 0,2 0-19 0,-2 1 15 16,0-1-6-16,-1 1-10 0,0 3 1 0,-2-2 20 15,2 3-22-15,0-4 6 0,1 2-4 16,-1-1 8-16,1 2-3 0,0 0 11 15,0-1-16-15,1 0 4 0,0 2 11 0,2-3-9 16,-1 0 31-16,2 1-3 0,1-2-5 16,0 2 38-16,-1-3-32 0,0 0 4 0,0 0 39 0,7 2-19 15,-2-3 35-15,-2 0-10 0,2 1-33 0,-1-3 11 16,0 3-6-16,0-2-6 0,-1 2-4 16,0-3 38-16,1 1-8 0,-1 1-8 15,-1 1-12-15,1-2-6 0,0 1-15 0,-3 1-13 16,0 0 4-16,0 0-24 0,0 0 23 0,7-3-7 15,-7 2-28-15,2 1-8 0,-1 0 8 0,0-1-31 16,1 0-8-16,-1-1-4 0,-1 2-33 16,-1 0-27-16,0-1-19 0,1 0-28 0,0 2 16 15,-1-3-192-15,0 1-98 0,1-1 29 16,0 1 29-16,-1 0 31 0,1-1 15 0,1 1 18 16,1-1 10-16</inkml:trace>
  <inkml:trace contextRef="#ctx0" brushRef="#br0" timeOffset="69566.6851">12341 4511 816 0,'0'0'274'16,"0"0"-30"-16,0 0-20 0,0 0-3 0,0 0-45 15,0 0-2-15,0 0-28 0,0 0-4 0,0 0-26 16,0 0 4-16,0 0-18 0,0 0 9 15,0 0-8-15,0 0-15 0,12-8 10 0,-5 7-24 16,0 0 0-16,9-2 4 0,-5-2 0 0,9 1 7 16,1-3-15-16,-2 3-31 0,0-1-4 0,3-1-3 15,3 2 43-15,-1-2-24 0,-1 0-5 0,4-1 23 16,0 3-6-16,0-4-6 0,0 3-5 16,-1 1-5-16,2-2-40 0,1 0-1 15,0 2 29-15,0 0-4 0,5-1-30 0,-5-1 0 16,1 3 32-16,7-1-8 0,0 1-2 15,-1-1-3-15,2-1 17 0,-2 2-26 0,-1 0 0 16,4 1-3-16,-7 0 16 0,1 0-21 0,1 0 3 16,2 2 0-16,-3-2-1 0,-1-1 15 15,-16 3 0-15,6 0-15 0,3 0 27 0,2 0-25 16,2 0 2-16,2 0-3 0,3 0 22 16,0 0-8-16,-1 0-2 0,-1 0 1 0,3 0 17 15,2 0-28-15,-1 0-5 0,0 0 9 0,1 0-12 16,-1 0 15-16,-2 0 2 0,3 0 5 0,-2 0-2 15,33 5-26-15,-35-1 12 0,1-3-15 16,0 2-4-16,1 1 7 0,2 1 17 16,3-1 6-16,0 2-13 0,3-1 14 0,0-1-49 15,1 4 40-15,2-4-3 0,1 2-4 0,0-2-16 16,1 4 14-16,2-2 9 0,-2 1-1 16,-3-1-24-16,3 1 14 0,-4 2 10 0,-2-2-1 0,3-1-4 15,-3 2 8-15,0-1-5 0,-2 0-38 16,2 1 36-16,0-1-1 0,0 1-6 0,-2 1-6 15,5 0 24-15,-1 0-13 0,3 0-22 16,-1 0 30-16,3 1-19 0,-2 1 14 0,-1-2 1 16,-1 1-6-16,0 0 7 0,-3-1-11 15,-4 1 14-15,-1-1-12 0,-3-1 8 0,-2 2-5 16,-5-3-2-16,0 0-25 0,-1 1 20 0,-4-1 8 16,-3-4 2-16,1 4-1 0,-5-1 1 0,-4-1 2 15,-4-3-2-15,0 0-12 0,-2-1 28 0,-1 0-17 16,-1 1-26-16,-2 0 34 0,2 0-26 15,0-1 1-15,-1 0-75 0,0-1-14 16,0 1-28-16,0-1-24 0,-2 0-31 0,-2-1-50 16,0 1 22-16,-2-3-247 0,-1 0 32 15,-9-4 34-15,0-3 33 0,1 1 13 0,-1-2 19 16,3 1 21-16,0 1-45 0,1-4-1 0</inkml:trace>
  <inkml:trace contextRef="#ctx0" brushRef="#br0" timeOffset="70048.9672">15940 4501 337 0,'-3'-3'417'0,"3"0"-17"0,2 0-63 0,-1 0-35 15,-1-1-38-15,0 3 15 0,2-3-8 0,-2 2-43 16,0 0-16-16,1 0-32 0,-2 1-1 0,2 0-68 15,-1 1 23-15,2 1-35 0,-1-1 18 16,1 3-22-16,0 0-6 0,1 2-2 16,0-3-27-16,6 10 19 0,1 1-44 0,0 0 27 15,-1 4-2-15,2-1-6 0,0-1-20 16,-3-1 0-16,7 2 5 0,-4 2 3 0,1-2 6 16,-2 1-21-16,0-3 0 0,-3 3-27 0,5 0 31 15,-1-1-15-15,-2 1 4 0,1-3 4 0,-4 4-15 16,1-2 5-16,-3 1-2 0,2-2-1 0,-4-1-1 15,-2-4-33-15,0-10 30 0,0 10-12 16,0-2 18-16,-14 14-5 0,5-9 2 16,0-1 1-16,-5-2-30 0,-3-1 25 0,-4 1 0 15,1-1-10-15,-1-3 16 0,-3 0-9 0,0-2-7 16,1 2 12-16,-2-2 5 0,1 0-7 16,4-2-3-16,-3 2-3 0,4-3 27 0,-2 2-26 15,6-3-6-15,3 3 2 0,1-3 14 0,2 0-7 16,2 0 1-16,1 2-10 0,3-2-40 15,-1 0 4-15,4 0-66 0,0 0-24 16,-7 0-64-16,-11-16-51 0,7 5 22 0,2 4-259 16,-1-5 36-16,0-2 33 0,-1-3 30 0,0-1 28 15,-1-1 9-15,-4-2 3 0,5-2 16 0,-3-1 12 16</inkml:trace>
  <inkml:trace contextRef="#ctx0" brushRef="#br0" timeOffset="71334.9516">15527 3337 898 0,'0'-5'295'0,"2"-4"-16"15,2 3-21-15,-2 0-11 0,-2 0-51 16,-2 1 1-16,2-1-59 0,-1 1 17 0,1 5-35 16,0 0-23-16,0-7 2 0,-9-4-6 0,8 6-15 15,-2 0-8-15,-6-4-22 0,2 1-10 0,0 1 15 16,1 2-16-16,-1 0 8 0,-5-2-16 15,-3 0 12-15,2 4-7 0,-3 0 2 0,-7-1-24 16,9 3 0-16,-4 0 6 0,-1-1 24 16,-2 2-13-16,13 0-29 0,-6 0 13 0,-2 0 26 15,-2 0-32-15,1 0 10 0,-16 11-10 16,20-7 20-16,-4 1-23 0,1 1 12 0,1 1-17 16,6-1 32-16,-5 4-41 0,-3 1 10 0,2-1 34 15,1 3-15-15,1 0-11 0,-3 2-14 0,5 2-4 16,-3 0 18-16,3 2 8 0,0-1-15 0,0 2 14 15,0 0-3-15,2 1 30 0,1 0-12 16,0 1 0-16,4 4 1 0,4-14-4 16,0 7-6-16,0 2-3 0,0 1 0 0,0 0 31 15,10 22-11-15,-4-22-2 0,6-1-3 16,-1-1-10-16,3 2 29 0,-2-1-5 0,4-5-4 16,-1 0-24-16,5 0 19 0,2-1-10 0,2-3-18 15,1-1 4-15,0 0 20 0,1-2-16 0,1-1 17 16,2 0-42-16,-4-1 32 0,3-2-31 15,4-1 22-15,-1-1-8 0,-1-3 8 0,-14 0 25 16,7 0-27-16,3 0 15 0,2 0 4 16,29-13-17-16,-28 6 1 0,-1 0 12 0,-1 0-13 15,-1-2 24-15,-1-1-21 0,-3-1 11 0,0-2-15 16,-3 1 7-16,1-4-2 0,0 0 8 0,-4-1-7 16,3-1 12-16,-2-3-21 0,-6 2 18 15,0-1-1-15,-2-1 1 0,-2-1-9 16,-4 3-4-16,-1 0 9 0,-2 0-7 0,0 10-4 15,0-5 0-15,-14-18-1 0,8 14-13 0,-3-3 2 16,-2 3 9-16,-2 0-9 0,-2 2-1 16,-4 1 15-16,4-2-14 0,-1 3-2 0,-4 0 9 15,2 1 1-15,0 2-9 0,0 1-7 0,1 0 6 16,-1-1-3-16,1 5-3 0,0-3-8 16,-1-1 23-16,5 4-15 0,-4 0 0 0,-1 1 6 15,5 5 7-15,2-2-14 0,-4-4-3 0,15 6 15 16,-11 0-1-16,-1 0-13 0,2 0 16 15,0 0-16-15,1 0 4 0,-4 0-7 0,-15 17 15 16,14-11-10-16,-1 2-13 0,0 3 26 16,3-3 0-16,0 7-13 0,0-3 8 0,0 1-24 15,1 5 10-15,1-1 3 0,0 5 13 16,1-3 6-16,1-3 3 0,3 6-2 0,-2-1 1 16,1 1-2-16,2 3 5 0,-2-1 0 0,3 1 2 15,0 0-7-15,-2 0 1 0,2 0-6 0,0 1 9 16,3-12 5-16,0 4 2 0,0 3-14 0,0 3 12 15,-11 23-4-15,7-23-1 0,-1-2-9 16,1 1 8-16,1-3-5 0,0-1 6 0,-2 4-11 16,2-1-4-16,-4 0 17 0,4-3-1 0,0 0-13 15,1-3 3-15,-2 2-3 0,3-1 5 16,-3-6-3-16,2-1 8 0,2-2-6 0,0-1 11 16,-2 0-19-16,2-7 17 0,0 0 12 0,0 8-14 15,0-8 3-15,0 6-4 0,0-6 11 16,0 5-22-16,0-5 14 0,0 0 1 0,0 7 3 15,0-7-15-15,0 0-1 0,0 0 4 0,0 7-11 16,0-7 10-16,0 0-18 0,0 0-1 16,0 0-44-16,0 6-25 0,-9-2-34 0,11-4 12 15,-4-2-137-15,0-1-44 0,1-2 23 0,-3 1-276 16,2-1 5-16,1-2 39 0,-1 0 36 16,-1-9 70-16,1 8 28 0,0 0 22 0,1 1 7 15,0 2 4-15,1 5 53 0,0 0 5 0</inkml:trace>
  <inkml:trace contextRef="#ctx0" brushRef="#br0" timeOffset="75845.6328">18033 4503 487 0,'0'0'294'0,"13"-12"-38"0,-13 12-25 16,0 0-39-16,0 0-18 0,0 0-10 0,0 0-33 16,0 0 0-16,0 0-3 0,0 0-30 15,0-13 21-15,0 13-10 0,0 0-37 0,0 0 16 16,0 0-8-16,0 0-13 0,0 0 23 0,0 0-9 16,0 0-11-16,13 0-7 0,-13 0-2 15,0 0-5-15,0-14-1 0,0 14-10 0,0 0-12 16,29-16 4-16,-23 11 20 0,-2 4-14 0,1-2 8 15,7-4-27-15,1-2 3 0,-3 2-13 16,-1 0 2-16,-3 1 19 0,3 1-18 16,3-1 15-16,-2-2 1 0,3 0-22 0,0-1 3 15,1-1-9-15,0 1-2 0,3 0 5 16,1-2 19-16,-4 1-26 0,-1 3 46 0,4-2-28 16,-4-1-8-16,2 4 6 0,-1-2-14 0,0-1-10 15,0 1 8-15,3 0 16 0,-7-1-25 0,1 0 26 16,2 2 5-16,0 0-10 0,0 0-13 0,-2 0 1 15,4 0 5-15,-8 0 33 0,5-1-43 16,-1 1 4-16,1-1-10 0,0 0 52 0,1 0-11 16,-1 2-7-16,0-2-34 0,0 0-10 15,-2 4 31-15,1-5 9 0,0 4-29 0,-3 0 33 16,-1 0-29-16,7-1-8 0,-6 0 20 0,4-1-14 16,-4 2 7-16,0 1-24 0,1 1 34 0,-6-1-19 15,11-2 16-15,-4 0 9 0,6 1-5 16,-2-3-24-16,0 2 33 0,3-1-36 15,1-4 26-15,1 2-9 0,1 1-6 0,1-2-13 16,-2-1 28-16,3 2-3 0,-1-1-12 0,-1 4 11 16,2 0-30-16,-1-3 11 0,0 1 3 15,0-2 21-15,-1 3-15 0,-2-1 14 0,2 0 0 16,-3-1-1-16,2 5 1 0,-1-6-27 0,-1 1 5 16,1 0-1-16,0 0 4 0,1-2 7 15,0 3 5-15,0-3 8 0,1 1-13 0,2 2 15 16,-3-2-17-16,2 1 40 0,0-2-42 0,-1 1 14 15,1 0 0-15,2 0-6 0,-5 3-21 0,-1-2 13 16,-4 1 23-16,4-1-12 0,1 1-14 16,3-2 15-16,-3 0 2 0,0 1-18 15,2-1 3-15,-4-1-11 0,1 0 26 0,6-2-16 16,-3 2 22-16,3 1 17 0,1-3-28 0,0 3-25 16,0-6 11-16,4 7-16 0,-4-5 12 0,0 3 12 15,1 0-9-15,1-2 17 0,1 2 4 16,-4 0-13-16,0-2 12 0,0 1-24 15,1-1 32-15,0 1-16 0,3-1-9 0,-3 1 49 16,1-1-48-16,-3 1 36 0,3-1-44 0,2 3 26 16,-3-3 5-16,2-1-10 0,-4 2-9 0,2 0 0 15,-1 0 2-15,2 2-1 16,-3-2 6-16,-1 1 8 0,1-1-20 0,-2 1 3 0,2 3 20 16,-3 1-32-16,0-4 19 0,0 2-16 15,-1 0 40-15,-2-1-3 0,0 2-3 0,4-1 8 16,-1 0-33-16,-3 0 22 0,7-3-4 0,-2 1-1 15,2 0-1-15,0 1-3 0,3-2 8 0,-1 2-6 16,0-2-11-16,3 4 12 0,-5 0-25 0,1-4-8 16,-1 0 1-16,0 2 4 0,-4 1 3 15,5 0 36-15,-2-1-4 0,1-1 18 0,-1 3-3 16,2-5-54-16,-1 4 4 0,-1-1 50 16,2-2-3-16,0 1-3 0,1 1-2 0,-1-3-4 15,2 3 0-15,0-4-3 0,1 0-2 0,1 2-41 16,0-1 3-16,-2-2 36 0,3-1-3 15,-3 2 0-15,0 1-2 0,-1-1 16 16,1 2-2-16,-1-1-2 0,1-2 22 0,2 2-20 16,-2 1 23-16,-1 0-1 0,0-2-24 0,2-1-7 15,-1 1 8-15,1 0-20 0,-1 0 8 16,1 1-13-16,0 0 24 0,-1 2-6 0,-1-2-14 16,-2 3 24-16,-1-2-10 0,-1 1-6 15,1-1-17-15,-2 3 8 0,-2-1 17 0,-1 2 4 16,-2 0-4-16,-3 2 2 0,-2 0-4 0,-2 1 1 15,2 2-24-15,-3-1 25 0,-1 1 20 0,0 0-26 16,8-5 2-16,-1 0 7 0,2-1-8 16,-3 2-9-16,3 1 5 0,2-2 0 0,-1 3-21 15,-1-3 9-15,0 0 2 0,-2 2 14 0,-2 0-9 16,0 2 22-16,-4 0 18 0,-2 1 15 16,1 1-5-16,-2 0 7 0,0 1-7 0,0-1-1 15,-1 1 6-15,-1-1 11 0,2-1-18 0,-2 3 5 16,1-1 0-16,-1 1-28 0,0-2 12 0,0 1-20 15,0 0 0-15,-1 0 18 0,1 1-12 16,0-1 4-16,-1 0-17 0,1-1-6 0,0 2 6 16,0 0-27-16,-2 0-16 0,0 0-24 0,0 0-60 15,0 0 11-15,0 0-65 0,1-4-56 16,-3 1-29-16,0 2-61 0,-2 0 33 0,0 1-242 16,1-1 40-16,-3 2 35 0,2 1 34 15,-1 1 27-15,0-2 25 0,-5 11 21 0,2 0 29 16,1-2-22-16,0 5 24 0</inkml:trace>
  <inkml:trace contextRef="#ctx0" brushRef="#br0" timeOffset="76795.0252">22322 2767 413 0,'1'-1'310'0,"1"0"-12"0,0 0-51 0,-1 1-12 15,1-1-14-15,0 1-6 0,-1 0-35 16,0 0 2-16,-1 0-35 0,2 0 16 0,0 0-6 15,-2 0 8-15,1 0-6 0,0 0-26 0,0 1-14 16,-1-1-11-16,3 1-25 0,-2 1-9 16,-1-2-9-16,0 0 41 0,1 0-2 0,-1 2-22 15,0-1-24-15,1 0 37 0,-1 2-15 16,0 0-13-16,0 1 8 0,0 0 3 0,0 0-33 16,0 2 15-16,0 1-26 0,1 0 27 0,-1 1-15 15,1 10-38-15,0 1 6 0,-1-4-5 16,0-5 11-16,1 3 9 0,-1-3-4 0,4 5-21 15,-2-3 6-15,0 0 23 0,0-4-17 16,-1 1 12-16,1-3-22 0,0 1-21 0,0-1 26 16,1-1-22-16,1-1 24 0,-1-1-5 15,0 2-11-15,1-3 3 0,1 3 8 16,6 4 34-16,-1-6-16 0,-2-2 7 0,-1 0 6 16,-7-1 10-16,8 0 13 0,5 0 3 0,12-13-6 15,-12 6 0-15,1-3 29 0,-2 1-7 0,0 0 5 16,0-3-9-16,-2 1 0 0,0 2-7 15,-1-3 22-15,-3 4 8 0,-2 0 2 16,0 1-16-16,-1 1-8 0,0 1-6 0,0 1 5 16,-1-1-8-16,3 1-7 0,-3-1-13 15,-1 3-12-15,1-1 16 0,0 0-30 0,0 1 0 16,-1 1-1-16,0-1-19 0,0 0 26 0,-1 1-11 16,0 0-10-16,0 0-16 0,0 1 26 0,0 0-9 15,0 5-15-15,-1-2 33 0,-1 0-23 0,0 2-12 16,0-1 11-16,0 1-26 0,-3 12-3 15,-1-4-19-15,2-2 22 0,1-3-17 16,2 3-2-16,1-4-21 0,0 0 12 0,0-7-6 16,0 6 4-16,0-6 1 0,17 24 6 15,-9-12-7-15,2-3 16 0,3-2-1 0,1-1 10 16,-4-1 3-16,1-3 5 0,-1 0 5 0,-2-1 4 16,1-1 27-16,-9 0 19 0,7 0-14 0,3 0 15 15,15-18 21-15,-12 8-2 0,1 1-9 16,-1-3 23-16,-3-1-6 0,-1 1 13 0,0-2 8 15,-4 1-24-15,2-1-6 0,-2 1 2 0,-2 0 14 16,-1 4-10-16,-1-2-6 0,0 3-22 0,-1-1 32 16,0 2-23-16,0 7-15 0,0-8-10 0,0 2 21 15,0-1-2-15,0 0-6 0,0-4-34 16,0 0 0-16,-12-9 0 0,11 12-24 0,0 2-25 16,-1 0-58-16,-1 0-19 0,1 1-35 0,1 1-51 15,-1-2 19-15,-2-5-128 0,2-1-51 16,-3-1 31-16,3 4 31 0,-1 1 29 0,1 2 25 15,2 0 27-15,-2 1 22 0,1-1 19 16,0 3 18-16,1-2 15 0,0 3 15 0,0 2-336 16,0 0 33-16,0 0 51 0,0-6 27 0,0 6 23 15,0 0 53-15,0-8 14 0,12 1-13 16</inkml:trace>
  <inkml:trace contextRef="#ctx0" brushRef="#br0" timeOffset="77094.8911">22876 2532 389 0,'4'-5'359'0,"-2"1"-22"0,0 0-70 16,0 1-11-16,0 0-4 0,0 3-25 0,1-3-25 16,-2 1-46-16,2 0-10 0,3 1-13 0,-2 0-11 15,3 0-12-15,0 0-29 0,2 1 23 0,-2 0-7 16,12-3-8-16,1 2-1 0,-1-1-26 15,-11 2-6-15,4 0-5 0,2 0 22 0,-2 0-27 16,4 0 24-16,-3 0-4 0,1 0-5 0,-5 0-29 16,-2 0-3-16,1 0-4 0,-1 0 10 15,-7 0-14-15,8 0-56 0,-8 0-35 0,8 0-18 16,-8 0-42-16,6 0-31 0,-6 0-35 16,0 0 18-16,9-7-135 0,-12 6-128 0,0 1 28 15,1-2 27-15,-2 1 24 0,1-1 22 0,-1 2 14 16,1 0-3-16</inkml:trace>
  <inkml:trace contextRef="#ctx0" brushRef="#br0" timeOffset="77380.5561">23080 2496 520 0,'-2'0'323'0,"0"3"-35"0,0-3 1 0,0 2-44 16,0-1 15-16,0 1-36 0,-1-2 12 0,3 3-34 16,-2-1-24-16,0 2 39 0,0 0-27 15,-1 0 1-15,1 2-4 0,-3 11-21 0,0-4-4 16,-1 1 0-16,4-1-29 0,-1 1-12 15,-4 1 0-15,3 0-8 0,-2 2-16 0,1-1-2 16,1 0-8-16,0-1-15 0,1 3 1 0,-1-1-14 16,2-6 2-16,-4 4-13 0,4-1-7 0,0-5 2 15,-2 6-3-15,2-4-7 0,1 0-15 16,-1-3-3-16,1 0-12 0,0-1-36 16,0-2-3-16,0-1 3 0,1-1-57 0,0 1-66 15,0-4-8-15,0 0-52 0,0 0 22 0,0 0-220 16,0 0 33-16,0 0-120 0,9 8 27 0,-5-9 27 15,-1-1 27-15,4-1 26 0,9-3 34 16,-1 0 11-16,0 2 1 0</inkml:trace>
  <inkml:trace contextRef="#ctx0" brushRef="#br0" timeOffset="78196.5903">23504 2835 303 0,'5'-7'473'16,"-1"2"-72"-16,0-1-60 0,-1-1 17 0,-1 1-32 15,-1 1-21-15,0 0-29 0,0-1-25 16,0-1-17-16,-1 1-35 0,0 0-28 0,0 6-16 16,0 0-20-16,0-9-25 0,0 1 21 15,-10-2-51-15,0-2 2 0,1 2-14 0,-2 6 9 16,2 1-16-16,1 0-18 0,-1 1-4 0,-6-3 15 15,1 4-4-15,7 1-7 0,-7 0-10 0,0 0 14 16,-4 0-25-16,-15 11 7 0,14-7-10 16,1 0-6-16,0 4-11 0,4 0 20 0,-6 1-8 15,6-3-19-15,1 2 24 0,1 2-3 0,2-3 4 16,0 6-10-16,2-2-14 0,1 1 23 16,1 1-9-16,-2 1-4 0,5-1 13 0,3-6 0 15,0 2-14-15,0 4-4 0,0 1 12 16,15 19 6-16,-7-16 2 0,3 4-10 0,2-6-12 15,1-1 21-15,2 2-11 0,0-4-5 16,3 2-2-16,0-1 4 0,0-2 7 0,2-2 1 16,0 2-2-16,2-2-11 0,-2-2 0 0,0-1 14 15,-1-1-7-15,1 0-3 0,-2 0 7 16,3-3 1-16,-6-2 1 0,-3 2-8 16,-4-2-2-16,3 0 17 0,3 0 0 0,18-15-14 15,-19 8 6-15,-1-2-10 0,-1-5 13 0,-1 2 0 16,-1-2-9-16,-2-2 2 0,3-1 7 0,-5-1 6 15,-4 5-2-15,-1-6-21 0,-1 9 18 0,0-4-6 16,-11-20 1-16,5 13-17 0,-6 2 13 16,2 2 3-16,-3 0-5 0,0 0-8 0,0 0 20 15,-1 3-9-15,1 1-4 0,-2 0 2 0,2 2-6 16,-1-2 4-16,1 6-5 0,3 2 2 16,2 1-9-16,0 1 12 0,1 2-17 0,0 1 16 15,-2 0-17-15,9 0 14 0,0 0-1 0,-13 0 12 16,-16 16 0-16,14-6-8 0,1 1 0 0,3 2-10 15,-4 0 2-15,4 1 4 0,2 3 2 16,-2-1 2-16,2 1-4 0,1 2-4 0,0 1-4 16,3-1 3-16,2 2 7 0,-1 2 0 15,0 0-9-15,4-12 14 0,0 3-9 0,0 4 4 16,0 1-2-16,0 0 5 0,0 0 6 16,0 1-21-16,0-1 5 0,0-1 12 0,0-2 2 15,0 0-14-15,0 0 1 0,0-3 3 0,0 4 7 16,12 12-6-16,-12-29 3 0,0 9 5 0,0-1-9 15,0 0-16-15,0-2-3 0,0-6-15 16,0 7-15-16,0-7 2 0,0 8-69 0,0-8-27 16,0 0-39-16,0 7-27 0,0-1-56 15,0-8 27-15,1-1-251 0,0-2 5 0,1 0 28 16,1-1 27-16,4-8 14 0,2-6 48 0,1 1 24 16,6-1 24-16,-1 0 31 0,4 2-31 15</inkml:trace>
  <inkml:trace contextRef="#ctx0" brushRef="#br0" timeOffset="78628.0282">24002 2783 638 0,'2'-9'447'0,"1"2"-73"15,-3 0 22-15,0 1-14 0,1 1-31 0,-1 1-32 16,1 0-22-16,0 1-45 0,0-1-25 0,-1 4-40 16,0 0-3-16,0 0-28 0,0 0-32 15,0 0-2-15,2-8-29 0,-3 9 5 0,-1 1-19 16,-1 3-7-16,-2-1-7 0,-6 8-12 0,2 1 8 16,-2 1-3-16,1 1-3 0,-1 0-10 15,1 3 2-15,-1-1-3 0,2 1-13 0,1 1-7 16,-1 5 7-16,2-4 2 0,2 1-10 0,0 2 10 15,3-1-19-15,2 0 10 0,0-12-5 16,0 7 6-16,0 2-1 0,13 22-6 0,-7-20-8 16,3-2 4-16,1 3 14 0,-1-2-28 15,0 0 12-15,3-1-3 0,-1-4-7 0,-2-1-19 16,3-2-15-16,-3-1 1 0,0 2-20 16,0-5-20-16,-1-4-9 0,0 2 8 0,-2-5-115 15,1-1-63-15,-1 1-42 0,-6-1 29 0,0 0-228 16,8 0-11-16,16-16 36 0,-12 5 33 15,-2-3 45-15,1-4 26 0,0 0-6 0,1-3 18 16,0-1 12-16</inkml:trace>
  <inkml:trace contextRef="#ctx0" brushRef="#br0" timeOffset="78893.9894">24223 2957 651 0,'1'-5'394'0,"0"1"-26"16,0 1-47-16,0 0 21 0,0 1-17 0,-1 0-63 15,1 0-8-15,1 1-6 0,0 1-26 16,0 1-10-16,2 1-28 0,4 11-2 0,0-6-18 16,1 4-11-16,2 3-7 0,2-1-12 0,-1 4-22 15,0 2-2-15,-1-3-19 0,-1 1 0 0,1 0-10 16,2 0-7-16,-2-3-11 0,0 3-16 16,-2-2 5-16,-1-1-37 0,-1 0-16 0,-1-1-55 15,-2-3-12-15,2-2 8 0,-2-2-156 16,-2-3-71-16,1 1 29 0,-2-2-229 0,-1-2-25 15,1 0 35-15,-1 0 19 0,0-2 29 0,-1-1 28 16,1 1 24-16,0-3 18 0,-1-1 9 16</inkml:trace>
  <inkml:trace contextRef="#ctx0" brushRef="#br0" timeOffset="79126.8725">24435 3027 595 0,'1'-7'393'0,"-3"1"-44"0,2 2-47 15,-1 0 50-15,1 0-36 0,0 3-30 0,0 1-25 16,-1-3-31-16,-1 3-4 0,0 1 7 15,-4 1-18-15,1-1-17 0,-11 10-15 16,1-3-30-16,-2 4-3 0,0 0-6 0,-2-3-20 16,1 4-17-16,-2-1-15 0,1 0-5 0,2 1 4 15,-4 2-19-15,-1-5-27 0,4 3-39 16,1-1-30-16,4 0 1 0,-2-4-92 16,3 2-53-16,-2-2-37 0,4-2-48 0,4-1 27 15,-1-2-227-15,3 0-34 0,4-3 22 0,0 0 52 16,0 0 24-16,0 0 25 0,-5-5 25 0,7 3 0 15,2-2 68-15,6-5 8 0</inkml:trace>
  <inkml:trace contextRef="#ctx0" brushRef="#br0" timeOffset="79510.1861">24673 2804 291 0,'1'-2'532'0,"0"1"-110"0,0-1-46 0,0-1-52 15,1 3-26-15,-1-1-6 0,1 2-38 16,1 1-6-16,-1 2-25 0,0 0-11 0,5 10-11 16,2 0-37-16,-1 4 2 0,2 1-26 15,-2 4-18-15,1-3-16 0,1 7 13 0,-2-2-28 16,0 1 2-16,0-2-22 0,-1 4-1 0,-2-1-6 15,-1 0-3-15,-1 1-13 0,1-2 6 0,-3 1-27 16,-1-1 12-16,0-14-20 0,0 6 8 0,0 1-9 16,-16 16-18-16,8-15-21 0,-3-3 23 15,0-2-21-15,-3-4 14 0,1 0-28 16,-4-3-8-16,1 2 28 0,-1-3-23 0,0-1 19 16,0-4-9-16,5 2 1 0,4-2 5 15,8-2-80-15,-9 0-45 0,2 0-23 0,0 0-25 16,7 0-23-16,-15-11 19 0,9-2-203 0,3 4-82 15,4-1 29-15,-1 1 66 0,11-20 13 16,-2 10 3-16,1-1 24 0,0-2 28 0,5 3 47 16</inkml:trace>
  <inkml:trace contextRef="#ctx0" brushRef="#br0" timeOffset="79776.6127">25089 3085 1026 0,'7'-2'328'0,"1"1"8"0,8-2-36 0,-2 2-54 16,-8 1-8-16,4 0-28 0,0 0 6 16,20-3-23-16,-13 1-74 0,-9 2-4 0,2 0-15 15,1 0-18-15,1 0 14 0,-1 0-82 0,-2 0-41 16,-1 0-34-16,-2 0-62 0,11-14-54 15,-7 9 17-15,-2-5-231 0,-1 1 30 16,-6 0-77-16,0 0 25 0,-1 9 27 0,0-7 12 16,0-1 63-16</inkml:trace>
  <inkml:trace contextRef="#ctx0" brushRef="#br0" timeOffset="80061.6049">25289 2948 215 0,'-3'-2'414'0,"3"0"-75"16,-4-1-33-16,4 1-32 0,-2 1 12 15,1 1-35-15,0-2 12 0,0 1-7 0,0 1-34 16,1 0 25-16,-1-1-24 0,0 2-28 0,2-1-13 15,-3 2-9-15,2 0 3 0,0 3-14 0,-2-3-12 16,-1 4-5-16,-3 11 2 0,3-3-22 0,-1 2 14 16,0 2-23-16,1 1 5 0,-1-1-28 15,0 4 7-15,0 0-22 0,0 1 10 0,2 0-31 16,-3-1-6-16,2 1 15 0,0 1 0 16,-3-3-27-16,4 1 19 0,-4-1-15 0,2 3-3 15,0-6-17-15,1 1-21 0,-3-4-16 0,3 1-16 16,0-3-12-16,2-3 0 0,-1-1-25 15,-1-3 6-15,3 0-71 0,0-1-50 0,-2 0-7 16,1-2-35-16,0-2-63 0,1 0 26 0,0-1-263 16,0 0 38-16,0 0-22 0,0 0 36 15,-3-9 71-15,3 5 23 0,1-1 23 0,1-1 3 16,7-10 9-16,-4-2 4 0</inkml:trace>
  <inkml:trace contextRef="#ctx0" brushRef="#br0" timeOffset="80776.0871">25763 2869 677 0,'2'-6'450'15,"0"1"-74"-15,0 2 26 0,-2 0-22 0,1 1-52 16,1 0-13-16,0-1-36 0,-2 2-38 0,2-1-28 15,0-1-18-15,0 2-16 0,-2 2-20 16,1-1-11-16,-1 1-16 0,1 3-18 0,-1 0-8 16,0 0-17-16,-1 4-3 0,1 1-7 0,0 1 1 15,0 5 2-15,0 4-10 0,0 2-5 16,-9 24-21-16,5-22 12 0,1 1-8 0,-4-4-8 16,3 5-3-16,1-2 3 0,-1-4-15 15,-1 2 7-15,1 1-9 0,0-1 6 16,-3-2-15-16,4 2 10 0,-1-4 0 0,-1-3-13 0,1 1 3 15,2-5-6-15,-1-1 6 0,0-1-6 16,2-3 1-16,-2-1-7 0,3 0 20 0,0 0-5 16,0-2-7-16,-2 0 13 0,2-2 25 15,0 0-8-15,0 0 13 0,0 0 18 0,0 0 7 16,0 9-24-16,0-10-20 0,0-3 18 0,2 0-9 16,2-1 1-16,4-6-3 0,1-4 15 15,0 1-27-15,5 0 12 0,0 0 5 0,3-1-28 16,-2 2 6-16,1 2-1 0,-1 1-36 15,-1 2 20-15,0 3 6 0,-3 0-27 0,0 4 1 16,0 0-4-16,-11 1 28 0,12 0-10 0,1 0-12 16,14 18 18-16,-14-11-23 0,-1 3 9 0,-1-1 12 15,-4 4-19-15,4 5 6 0,-6-3-2 16,1-1-23-16,-4 1 14 0,-2-1-24 0,0-14 2 16,0 14 7-16,0 0-12 0,-19 15-2 15,9-17 8-15,-1-1-4 0,-3-1 11 0,-1-1 4 16,-1-1-4-16,-2-4 14 0,0 2-6 0,0-2 24 15,-2-1-22-15,3-2 5 0,-1 0 27 0,3 0 5 16,2-1-15-16,13 0 9 0,-10 0 12 16,-1 0-7-16,-2 0 6 0,-1 0-7 15,-7-9-2-15,11 7-9 0,1 0 16 0,3-1-24 16,-2 0 5-16,3 2 18 0,-1-1-12 0,0-1-31 16,-5-5-10-16,-1 1-41 0,2 2-69 15,3-2 14-15,-2-1-140 0,-3-4-113 0,2-1 34 16,1-2-220-16,-5 5 28 0,1-2 41 0,-3 1-11 15,-2-1 35-15,-7 3 113 0,0 1 28 16,-4 2-27-16,-3-3 20 0,-3 3 12 16,-13 5-5-16</inkml:trace>
  <inkml:trace contextRef="#ctx0" brushRef="#br0" timeOffset="82160.3413">22138 3242 261 0,'-1'-1'297'0,"1"1"-23"16,2 1-33-16,0-2-40 0,1 1 15 0,1 0-27 16,1 0-26-16,0 0 0 0,3-2-9 15,-1 2 0-15,2 0 7 0,6 0-46 0,1 0-2 16,2 0-23-16,-2 0 7 0,2 0 12 15,3 0-19-15,-1 0 0 0,1 0-9 0,-4 0-13 16,2 0-9-16,2 0-1 0,-1 0-14 0,19 5-9 16,-19-4 5-16,0 0 13 0,2 3-27 15,0-1-4-15,1 3-3 0,-3-2 17 0,2 4-21 16,-1-3 20-16,1 1 6 0,-5-2-15 16,3 5 2-16,-1-2-17 0,-1 0 8 0,2 0 1 15,-2-2-16-15,-1 2 15 0,3 0-4 0,-3 2 3 16,2-2 13-16,-2 1-37 0,-1-3 4 15,3 2 43-15,-3-2-51 0,2 1 45 0,0 0-32 16,1 0 24-16,-2 0-30 0,2-2 26 0,0 2-21 16,2 1-2-16,2-4 1 0,1 0 30 15,1 1 0-15,0-3-8 0,-13-1-1 0,8 0-10 16,2 0 2-16,3 0-2 0,2 0 13 16,2 0-4-16,0 0 0 0,2 0 16 0,29-11-18 15,-30 7-8-15,0 1 0 0,-3 2-1 0,-1-1 8 16,-2 2-10-16,-1-3 0 0,0 3-12 15,-13 0 4-15,3 0-2 0,-1 0 0 0,0 0 13 16,0 0 2-16,-2 0-1 0,-1 0-2 0,5 0 0 16,19 13 0-16,-15-11-2 0,0 2 2 15,0 0-8-15,-1 1 28 0,1 0-6 0,0-1-2 16,0 0-47-16,2 0 2 0,0 1 21 16,0 0 14-16,2-1-5 0,-2 0 0 0,2-1 0 0,-2 1-8 15,0-1 7-15,2-1 3 0,-1 3 11 16,-2-3-21-16,3 0-1 0,-1-1 0 15,-2 2-17-15,1 0-5 0,-1 2 1 0,-1-1 32 16,-1 1 3-16,1-2-8 0,1 1 4 0,-2 0-12 16,2-1 11-16,-2 2 3 0,-1-1-9 15,2 2-2-15,-2-2 0 0,3 3 0 0,-2-2 0 16,0 1 4-16,2 0 14 0,-1-2 1 0,2 2-51 16,4 0 19-16,-4 0-22 0,3-2 4 0,0 2 4 15,3 0 9-15,-2 1 18 0,-3-1-41 0,6 0 19 16,-5-2-21-16,2 3-9 0,0-3 12 15,0 1 27-15,-2 0-8 0,-1 1-4 0,1-1 6 16,-1-1 21-16,1 0-33 0,0 0 16 16,-1-2-9-16,4 1 10 0,-3 2-3 0,3-4 4 15,-1 2 10-15,1 1-26 0,2-2 5 0,0-1 5 16,-1 5 12-16,2-4 1 0,0 0 18 16,-1 0-6-16,1 0-26 0,1-1 13 0,-4 1 5 15,-1-1 26-15,-2 1-27 0,3-1-11 16,-10-1 32-16,6 1 3 0,-4 2-2 0,2-3-11 15,4 0-2-15,-1 0 37 0,-5 1-31 16,4 2 14-16,-10-3-8 0,5 0-4 0,5 0 0 16,-1 0-21-16,4 0 8 0,-3 0 0 0,1 0 0 15,2 0 5-15,0 0-4 0,0 0-3 16,-1 0 15-16,-1 0 14 0,0 0-1 0,-3 0 21 16,-4 0 5-16,-1 0 25 0,-3 0-15 0,-3 0 0 15,1 0 20-15,-3 0 1 0,2 0 0 0,-8 0 4 16,7 0-1-16,-1 0-2 0,-6 0 0 15,10 0 4-15,-10 0-13 0,6 0 0 0,-6 0-9 16,7 0-11-16,-7 0 8 0,7 0-2 16,-7 0-27-16,0 0 19 0,7 0-11 0,-7 0 7 15,0 0-8-15,7 0-8 0,-7 0 5 16,0 0 4-16,0 0-21 0,6 0 9 0,-6 0-6 16,0 0 13-16,0 0-11 0,0 0-21 15,7 0-14-15,-7 0-1 0,0 0-23 0,0 0-20 16,8-1-59-16,-8-2 11 0,-2 2-118 15,0-2-50-15,0-1-60 0,-9-7 30 0,0 1-247 16,-1-1 15-16,-1 1 74 0,-3-3 19 0,1 2 29 16,-3 0 36-16,4 0 23 0,-2 0 25 0,1 2 8 15,-1 1 32-15</inkml:trace>
  <inkml:trace contextRef="#ctx0" brushRef="#br0" timeOffset="84192.2827">18612 2833 571 0,'0'0'153'0,"0"0"24"0,0 0-52 0,0 0-3 0,0 0-11 15,0 0-22-15,0 0 17 0,0 0-12 16,15 0 11-16,-15 0-1 0,0 0-11 0,27 19 14 16,-22-20-3-16,0-1-22 0,-2-1 15 15,1 1 1-15,9-5-4 0,-6-2-22 0,-1 2 6 16,-2 0-6-16,-1 3-8 0,-2-2 7 0,-1 3-8 16,1-2-21-16,-1 5 4 0,0 0-22 0,0 0 17 15,0 0-1-15,-12-7-20 0,8 10-9 16,-10 6 12-16,0-1-11 0,2 3 8 0,-4-4-9 15,6 5 7-15,-1 0-12 0,3-2 7 16,1-2 6-16,-4 0-15 0,6-1-6 0,1-1 3 16,1-2 12-16,2 0 8 0,1 0-13 15,-1-2 16-15,1-2 17 0,0 0 36 0,0 0-21 0,0 0-5 16,9 3 20-16,-7-3-8 0,2-2-7 16,1 0-4-16,-2 0 25 0,1-3-8 0,-1 3-6 15,1-3 8-15,4-5-6 0,-3 2-22 16,0 2-1-16,-1 1 21 0,-1 1-31 0,-1 0 15 15,1 2-11-15,-1-2-4 0,-1 2-40 16,2 0-22-16,-2 1-36 0,1 0-31 0,-1 0-34 16,-2 2-17-16,-2 1-22 0,0 1-40 0,0 1 19 15,-5 8-260-15,-3 0 34 0,-2 3-7 16,-1 5 15-16,2-1 41 0,2 3 21 0,-1 5 35 16,1-1 16-16</inkml:trace>
  <inkml:trace contextRef="#ctx0" brushRef="#br0" timeOffset="84890.8081">19001 4234 299 0,'-2'4'147'0,"0"-1"-25"0,3 0-15 16,-3 1-15-16,1-1-7 0,1 0-4 0,-1 0 1 16,2-1-23-16,-1-1 32 0,1 0-4 0,1 2 24 15,1-2-22-15,-1 0 9 0,2-2 6 16,0 1 21-16,1-1-11 0,1 0 20 0,-1-1-15 15,0 1-4-15,0 0 4 0,-1-1-9 16,0-1 1-16,2 2 45 0,-3-1-40 0,1 0-7 16,-1 1 2-16,0 1-21 0,0 0 2 0,-3 0-44 15,0 0 21-15,0 2-13 0,-2 1-14 0,0-1 0 16,0 2-1-16,-1 0-26 0,-1-1 15 16,1 2-40-16,-7 6 0 0,5-2 19 0,1-2-31 15,0-2 11-15,2 1 0 0,2-2 28 0,0 0-36 16,0 0 0-16,0-4 7 0,0 0 35 0,0 0-16 15,11 5-8-15,-6-5 14 0,2 0 23 16,-1-1-24-16,1 0 25 0,-2 0-16 16,4 1 25-16,1 0-13 0,8-7-2 0,-11 5 31 15,-3-1-9-15,2 3-3 0,-4-1-6 0,0 0 32 16,0-1-6-16,0 2-21 0,0 0-2 16,-2 0-21-16,1-2 12 0,0 2-1 0,-1-1-88 15,0 0 4-15,-3 1-50 0,0 0-20 0,-1 0-35 16,0 0-27-16,0 2 17 0,0-3-186 15,-1 1-93-15,3 0 46 0,0-1 27 0,1 0 25 16,2-3 23-16,1 4 22 0,3-2 15 16,2-1 6-16</inkml:trace>
  <inkml:trace contextRef="#ctx0" brushRef="#br0" timeOffset="85325.8372">20270 4339 272 0,'3'0'467'0,"2"0"-91"16,0 0-94-16,-2 1-16 0,-1-2-49 0,0 1 8 16,2 0-64-16,-1 0-22 0,-1 1-16 15,0-1-36-15,2 0-14 0,-1 1-18 0,2-1 2 16,-1 0 5-16,0 1-33 0,-4-1-1 15,0 0-17-15,7 0 36 0,-7 0-7 0,9 0-9 16,-1 0-9-16,-1 0 22 0,4 0 4 16,18-10-10-16,-19 7-3 0,7-3 25 0,-4 0-3 15,1 0-3-15,-4 4 22 0,-2-2 11 16,-1 0-20-16,-2-1-8 0,-3 2 70 0,3 2-9 16,-3 0-11-16,1-1 4 0,-1 1-8 0,-1-1-8 15,1 0 11-15,-2 0-28 0,1-1-5 0,-1 3-13 16,0 0 9-16,0 0-27 0,0 0-11 15,0 0-21-15,0 0-22 0,-12-6-2 0,8 6-1 16,-1 0-77-16,0 0-11 0,0 0-48 16,0 0-12-16,0 0-59 0,0 0-1 0,4-2 20 15,-2 2-236-15,3 0 35 0,0 0-53 16,0 0 32-16,-3-7 81 0,2 3-6 0,3 1 43 0,2-1-7 16,10-7 9-16</inkml:trace>
  <inkml:trace contextRef="#ctx0" brushRef="#br0" timeOffset="85707.0443">21325 4000 522 0,'5'-2'489'0,"-1"2"-117"0,-1-2-58 16,0 2-31-16,-1 0-52 0,0 0-12 15,0-1-56-15,0 2-11 0,0-1-1 0,0 2-14 16,-1-1-34-16,1 1-35 0,-2-1-30 0,2 0 7 16,1 0-20-16,0 1-11 0,-1-1-3 0,0 1-8 15,1-1 18-15,1-1 2 0,0 0 12 0,0 3-11 16,1-4 7-16,1-1 20 0,-2 1-23 16,1-1 49-16,1-1-5 0,-2 2-28 0,-1-1-4 15,2-1 68-15,-2 0-6 0,0 0 13 16,0 1 3-16,0 2-15 0,-1-1-13 0,0-1 6 15,0-1-14-15,-1 1-10 0,0-1 4 16,-1 1-14-16,0-2-23 0,-3 1-10 0,2 0-29 16,-2 1-25-16,-1 0 1 0,1 0-86 0,-8-7-21 15,-4 0-44-15,-5 0-53 0,5 0 20 0,-4 1-263 16,-3 0 13-16,-4-3 17 0,2 1 37 16,-4 0 26-16,-3 2 25 0,-5-2 25 0,1-1-32 15,-4 0 6-15</inkml:trace>
  <inkml:trace contextRef="#ctx0" brushRef="#br0" timeOffset="86090.2656">20715 3741 337 0,'0'0'427'16,"0"0"-71"-16,0 1-55 0,0-1-32 0,0 0-54 15,0 0-8-15,0 1-36 0,0 1-5 16,1-2 5-16,0 3-60 0,-1-3-8 16,1 1-20-16,1 0 47 0,-1-1-49 0,0 1 0 15,-1 0-5-15,2-1-9 0,-1 0 44 0,1 0-31 16,0 0-5-16,0-1-37 0,2 0 27 0,0 1-19 16,0-2-3-16,0 2 15 0,-1-2-15 15,0 1 0-15,0 0-4 0,-1-1 12 0,1 2-4 16,-2-1-47-16,1 0 0 0,0 0 38 15,0 1-3-15,-1 0-3 0,1-1-4 0,-1 1-29 16,2 0 15-16,-2 0-34 0,0 0 30 16,-1-1-18-16,1-1 5 0,0 2-63 0,-1 0 0 15,0-1-45-15,1 1-48 0,-2-2-47 0,-3-3 19 16,1 4 15-16,-1-2 17 0,-1 0 14 0,-9-7 13 16,-2-1-273-16,2 1-5 0,-4-3 21 15,2-3 48-15,-3 2 22 0,1-3 23 16,2-2-21-16</inkml:trace>
  <inkml:trace contextRef="#ctx0" brushRef="#br0" timeOffset="86607.4127">20121 2588 229 0,'0'-3'331'16,"-1"1"-39"-16,1 1-51 0,-1-1-54 15,0 1-31-15,0 1-8 0,1 1-11 0,-1 1-24 16,0-2-15-16,2 3 2 0,-2-1-16 0,-1-1-17 15,2 2 17-15,-1 0-18 0,-1-2-14 16,2 0 2-16,-1 1-14 0,0-1 13 0,2 2-11 16,-1-2 6-16,1 0 14 0,2 0 6 0,0-1-22 15,0 1 23-15,1-3-15 0,2 0 5 16,-1 1 0-16,0-2-15 0,-1 0-6 0,9-4 19 16,-3 0-5-16,-4 0-1 0,-1 2-3 0,0-1 4 15,-2 2-5-15,1 0 23 0,-2 2 6 16,0-1-18-16,1 1 5 0,-1 0-37 15,-1 0-3-15,0 2 21 0,-1 0-35 0,0 0 13 16,-4 0-17-16,2 1 21 0,-2 2-19 0,-1 0 42 16,1 0-48-16,0 0 17 0,0 3-16 0,1-3-9 15,-6 10-8-15,1-6 7 0,2-1 0 16,2-2-13-16,0 2-43 0,2-3-15 0,1 1-9 16,-1 0-32-16,1-1-6 0,1-3 12 15,0 0-140-15,0 0-153 0,16 3 30 0,-9-3 27 16,9-6-21-16,-2-1 56 0,7-4-3 0,-2-2 14 15</inkml:trace>
  <inkml:trace contextRef="#ctx0" brushRef="#br0" timeOffset="87058.7396">20951 2073 796 0,'0'-3'209'0,"-2"0"-26"16,1 2-6-16,-1 1-29 0,0 0-3 16,0 1-34-16,-1-1-15 0,1 2-9 0,-2 0-20 15,2 0 17-15,0 1-28 0,-2 1 3 0,2-2-1 16,0 1-18-16,1 0-11 0,0-2 22 15,0 2-20-15,2-1 3 0,1 0 5 16,1 0-3-16,-1 0-3 0,4-1 7 0,-1-1 21 16,-2 0 7-16,1-2 26 0,1 1-20 0,0-1 55 15,0-2-38-15,-1 1 33 0,10-4-40 16,-9-1 1-16,-1 4 12 0,1-2-9 0,-2 2 48 16,-2 1-26-16,1 0 13 0,0 0-13 0,-1 1-3 15,1-1-38-15,-1 2 21 0,0 0-18 0,1-1-14 16,-2 1 0-16,2 0-11 0,-1 0-5 0,-1 0-31 15,0 1-1-15,0 0-74 0,0 0-19 16,0 6-17-16,-2-2-20 0,0 2-28 0,-6 9-32 16,-2 3-14-16,1 3 17 0,-2-1-169 15,-1 4 30-15,1-2-179 0,2 3 66 0,3 2 25 16,0 2 42-16,5 3 45 0,-2 2 8 0,3-16 16 16</inkml:trace>
  <inkml:trace contextRef="#ctx0" brushRef="#br0" timeOffset="87556.2016">21718 3642 470 0,'3'0'370'0,"1"0"-84"0,0-1-38 0,0 2-29 16,-2-1-12-16,0 0-38 0,0 0-5 15,1 0-37-15,1 1 18 0,-2-2-43 0,1 3-26 16,0-1 26-16,3-1-36 0,-1 1 13 15,-5-1-13-15,0 0-12 0,9 0-22 0,-2 0 11 16,-1 0-16-16,8 0 3 0,-2 0 2 0,0 0 19 16,-3 0-12-16,7-8 10 0,-10 7 7 15,1-1 13-15,-3 1 17 0,-1-1-44 0,0 2 26 16,-1-3 5-16,0 2-4 0,0 0-37 0,1 1 23 16,-1 0-17-16,1 0-1 0,-1 0-22 15,-2 0 30-15,0 0-3 0,0 0-5 0,0 2 2 16,0 0-34-16,-1-1-1 0,1 1 1 0,-1-2-1 15,0 1 44-15,2-1-4 0,-1 1-26 16,0 0-39-16,-1-1-33 0,0-2-55 0,-1 1-66 16,1-4 17-16,-3 2-298 0,2-3 33 15,0 0 32-15,-2-12-9 0,-2-5 49 0,1 0 24 16,-2-4 21-16,2-1 24 0,-2-5 9 16</inkml:trace>
  <inkml:trace contextRef="#ctx0" brushRef="#br0" timeOffset="88108.3853">21795 1581 354 0,'0'-2'280'0,"0"0"-50"0,2 1-22 15,-2 0-21-15,1 0-35 0,-2 1-20 0,0 0-2 16,0 2-7-16,-1-2-30 0,1 1-3 16,0 1-18-16,0 1-2 0,1-2-17 0,-3 2 0 15,1-1-3-15,1-1 8 0,0 2-25 0,-1-1 1 16,3 0-1-16,0 1-1 0,-1-2 5 0,0 0-4 16,0 0 20-16,0 1 11 0,0-1 27 0,2 0 0 15,-2-1 7-15,3-1-6 0,-4 1 28 16,2-3-12-16,1 2-12 0,0 1 1 0,-1-2 2 15,0-1-11-15,0 3-9 0,-1-2-7 16,0 0 35-16,0 1 10 0,0-1-17 0,-1 1-39 16,1-1-1-16,0 0-15 0,-1 1 26 0,1 0-20 15,-1 0-41-15,1-3 7 0,-2 3-5 0,2 0-2 16,-3-1-85-16,0 0-19 0,-1 2-7 16,-11-5-50-16,0 2-6 0,-6-2-64 0,-3 4 20 15,-4-4-268-15,-2 3 41 0,-2 1 11 16,14 1 27-16,-10 0-14 0,-6 0 24 0,-6 0 8 15</inkml:trace>
  <inkml:trace contextRef="#ctx0" brushRef="#br0" timeOffset="88624.3505">19950 1613 359 0,'-2'-4'290'0,"1"2"-43"16,-1-1-11-16,0 0-22 0,-1 1-30 15,3 1-41-15,-3-1 1 0,3 1-28 0,-2 0 2 16,1 1-30-16,-1 0-11 0,1 0 8 0,-1 0-8 16,1 0-31-16,0 2 14 0,0-2-11 15,1 3-12-15,0-1 27 0,0-1-23 0,1 1 6 16,-1 0 7-16,0 0-5 0,1-2-18 0,0 2 1 16,0 1 9-16,1-3-1 0,-1 0-7 15,1 1 16-15,0-1 6 0,0 0-6 0,1-1-3 16,0 1 11-16,-1-4-9 0,2 2-16 15,-1 0 3-15,0-2 12 0,-2-1-26 0,2 1 15 16,-1 0 4-16,0 0 15 0,1 1-34 0,-1-1 43 16,-1 2-16-16,1-2 3 0,1 2-27 0,-2-1-4 15,1 1-1-15,-1-1 34 0,0 1-26 16,-1 1 4-16,1-1-24 0,0 1-4 0,0 0-13 16,1-1-27-16,-2 2-19 0,1-1-12 15,-1 1-46-15,0 0-16 0,0 0-38 0,-8 0 16 16,0 0-171-16,-7 6-116 0,-3-2 22 15,0 4 45-15,-2 2 23 0,3 2 22 0,-1-2 13 16,-1 3 3-16</inkml:trace>
  <inkml:trace contextRef="#ctx0" brushRef="#br0" timeOffset="89106.404">19531 2102 226 0,'-3'-3'321'0,"1"0"-64"0,0 1-13 0,2-3-32 16,-4 3-12-16,2-2-34 0,0 1-11 15,1 1-24-15,1 0-1 0,-1 0-15 0,1 1-35 16,-1-1 3-16,0 1-12 0,0 0-19 15,1-1 4-15,-3 2-18 0,3-1 2 0,0-1-16 16,-1 2 20-16,0-1-11 0,2 1-13 0,-1-1 13 16,0-1-17-16,0 0 7 0,-1 2 2 15,0-1 18-15,0 1 2 0,1-1 19 0,-1 0 0 16,1-1 13-16,0 2-1 0,0 0-13 16,0 0-10-16,0 0 37 0,0 0-2 0,0 0-14 15,0 0 7-15,0 0-14 0,0 0 6 0,0 0-29 16,0 0-4-16,0 0 44 0,0 0-6 0,0 0-10 15,0 0-7-15,0-9-50 0,0 9 19 16,0 0-20-16,0 0 0 0,0 0 42 0,-2-2-16 16,3 2-5-16,-2 0 0 0,1 0-4 0,0 2-39 15,1-4-40-15,-2 2-28 0,-1 0-35 16,2-1-18-16,-1 1-45 0,-1 0 18 0,1-1-101 16,-1 1-136-16,0-2 32 0,0-1 27 15,1 0 26-15,1-1 22 0,-1 0-71 0,2-4 20 16,3-9 13-16,3 1-1 0</inkml:trace>
  <inkml:trace contextRef="#ctx0" brushRef="#br0" timeOffset="126754.9652">5883 8866 222 0,'0'0'304'15,"0"0"-34"-15,0 0-40 0,0 0-28 0,0 0-12 16,0 0-13-16,0 0 16 0,0 0-41 16,0 0 3-16,0 0-16 0,23-19-15 0,-9 25-6 15,4-2 10-15,0 2-21 0,4 2-16 0,-1 0 12 16,0-1-14-16,3 3 17 0,-1 1-32 0,0-1 16 16,-4 1 23-16,4 3-36 0,-1-1 4 15,-2 1-16-15,1 0-8 0,-2 0 27 0,-2 2-9 16,1 0-8-16,-3 2-7 0,-1 0-5 15,-1-1-1-15,1 0-7 0,-2 0 9 0,-1-1 13 16,1-2-8-16,-3 2-4 0,0-2-28 0,0-1-1 16,0-2-1-16,-3 1 5 0,-1-4-6 15,1-2-17-15,-2 0 12 0,-1 0 7 16,1 0-22-16,-2-3 4 0,0 0 7 0,-1 0-3 16,1-1-45-16,0 0-19 0,-1 1-52 15,-1-2-39-15,0-1-25 0,-1-1-38 0,0 0 18 16,0-1-145-16,-1-1-74 0,2-1 0 0,-2-2 14 15,0 2 24-15,1-4 14 0,-1-7 27 0,0-5-17 16,2 1 6-16</inkml:trace>
  <inkml:trace contextRef="#ctx0" brushRef="#br0" timeOffset="127121.0029">6417 8897 464 0,'0'-6'391'0,"-1"-2"-49"16,2 3-16-16,-2-1-39 0,2 2-39 15,-1 0 2-15,0 1-29 0,0 2-28 0,-1-3-19 16,1 2-20-16,-1 1-17 0,-1 1 27 0,0 2-5 16,-2 0-35-16,-8 9 12 0,0-1-17 15,-1 4 4-15,-2 1-26 0,0 3-14 0,-2 1-14 16,2 0 1-16,-1 1 13 0,-1 1-27 16,-1 1 17-16,-2-1-5 0,1 1-12 0,-2 2-2 15,2-1-13-15,-3-1-2 0,2 1-1 0,1-2-1 16,-2 1 5-16,0-1-13 0,2-2-14 15,-1 1 5-15,0-2-2 0,0 1 8 0,1-2-1 16,2-2-6-16,-1 1 1 0,-1 0-5 16,3-2-3-16,1 0-4 0,2-4-22 0,0 1 1 15,2-3-29-15,4-4-11 0,2 2 7 0,1-3-7 16,0-1-53-16,1-1-35 0,3-1-51 16,0-5-32-16,1 3 21 0,3-3-111 15,5-6-100-15,0-1-32 0,5-2 37 0,-1-1 18 16,7 2 15-16,-4-1 33 0,3 2 23 0,0 2-35 15,2 1 13-15</inkml:trace>
  <inkml:trace contextRef="#ctx0" brushRef="#br0" timeOffset="127504.3417">6611 9208 507 0,'5'-1'380'0,"-2"1"-69"0,0 0-49 0,-1-1-6 16,1 2-10-16,-1-1-12 0,0 1 9 16,-1 2-29-16,-2-1-22 0,2 2-24 0,0-1 19 15,-1 2-23-15,1 0 10 0,-2 1-18 0,0 1-29 16,1 1-7-16,-9 16-27 0,6-11 18 16,0 2-27-16,0 1 9 0,0-3-31 15,-1 1 21-15,0 2-26 0,-1-2 14 0,0 3-20 16,1 0 0-16,-2-5-17 0,1 2 16 0,-1-1-10 15,-1 0-3-15,3-3 1 0,0 0 7 0,-1 3-17 16,3-3-10-16,-3-3 10 0,2-1-5 16,0 0-11-16,0-2-1 0,0 0-7 0,2-1 18 15,-1 2-7-15,0-2 3 0,0 0-5 16,0 0 0-16,0-1-8 0,1 1 6 0,-1-1-21 16,2-1-41-16,-1-1 0 0,0 0 4 15,1 0-76-15,0 0-35 0,0 0-57 0,6-18 22 16,-5 10-218-16,4-11-94 0,1 1 51 0,6-2 8 15,-2 0 28-15,-2 0 39 0,8 0 61 0,-3-1 12 16,4 2-12-16,-1 1 34 0</inkml:trace>
  <inkml:trace contextRef="#ctx0" brushRef="#br0" timeOffset="128770.4764">15178 8700 322 0,'0'0'276'0,"0"0"-16"0,0 0-54 16,0 0-2-16,0 0-11 0,0 0 0 0,0 0-49 15,0 0 6-15,0-12-17 0,0 12-3 16,0 0 0-16,0 0-21 0,0 0-24 0,0 0 12 16,0 0-34-16,0 0 7 0,0 0-16 0,0 0 4 15,-7-22 0-15,13 19-10 0,1 3-11 16,12-3 6-16,0-1 15 0,1 2-30 0,5-1 25 16,-5 1-19-16,2 0-12 0,5 2-6 15,-14 0 24-15,9 0-44 0,4 0 21 0,3 0-9 16,2 0-5-16,0 0 21 0,2 0-10 0,31 11-10 15,-36-6-4-15,8 0 13 0,-8-1-13 0,1 0 9 16,0 4-12-16,-1-2-7 0,1 3 0 16,0-2 19-16,-4 0-12 0,-2-2 3 0,-3 3 17 15,2-2-26-15,-2 0 5 0,-2-1 23 16,-2 3-30-16,-2-3 9 0,0 0-3 0,-4 1 13 16,-1-2-9-16,-3-1-19 0,0-1-2 0,-2 0-6 15,1 0-10-15,-3-1-2 0,1 0-16 16,-1 1-28-16,1-1-10 0,-2 0-24 0,-1-1 11 15,0 0-223-15,0 0-61 0,0 0 27 16,0 0 22-16,0 0-3 0,0 0 14 0,8-11 1 16</inkml:trace>
  <inkml:trace contextRef="#ctx0" brushRef="#br0" timeOffset="129868.6904">18084 8519 389 0,'4'-5'296'0,"-2"1"-33"0,0-2-8 0,2 2-32 15,-2-2 1-15,-1 0-4 0,1 2-36 16,-1-2-1-16,-3 0-49 0,2 6-12 0,0 0-13 15,0-9-6-15,0 3 9 0,-16-13-9 0,6 7-15 16,-2 4-25-16,0-4 12 0,-1 5-14 0,-2 1 3 16,-1 0 5-16,-3 1-16 0,-2 1-26 15,4 1 12-15,-6 2-13 0,12 1 18 0,-7 0-1 16,-4 0-6-16,-1 0 22 0,-3 0-32 16,-24 10-12-16,25-6-5 0,2 1-11 0,-1 1 26 15,1 2-8-15,0 0 4 0,5 1-21 0,-3 4 22 16,7-3-6-16,-5 0 13 0,1 3-20 15,4 1 19-15,2 1-1 0,0-1 21 0,5-1-29 0,0 4-10 16,-2 0 36-16,4-3-5 0,1 3-3 16,2-4-32-16,2 0-1 0,0-5 27 15,0 3-4-15,0 3 10 0,18 17-3 0,-10-13-4 16,5 0-3-16,2 1-21 0,1-2 4 0,3 1 4 16,0-4-8-16,1 1 0 0,1-2 0 15,0 3-22-15,3-4 2 0,-1 1 34 0,0-3 0 16,3-3-2-16,0 3 7 0,0-2-2 0,2 0-43 15,0-2 14-15,-1-1 1 0,3-1 0 16,-3 0 1-16,1-4 13 0,1 0 0 0,-15 0-3 16,8 0 2-16,2 0-32 0,27-15 2 0,-21 8 3 15,-7-1 2-15,1-2 1 0,-1 2 2 16,-3-3 42-16,1-2-10 0,-1 1-1 0,-4-1-2 16,-1-3 10-16,-4 1-18 0,0-2 8 15,-1-1 12-15,-1 0-19 0,-5 0 11 0,-1 1-19 16,-2-2-1-16,-1 10 1 0,0-6 2 0,0 1 4 15,-12-19 2-15,5 16-2 0,-3 3-34 16,0-3 1-16,0 2 5 0,-4-4 3 0,0 6 1 16,-2-1 29-16,4 4-2 0,-6-2-1 0,3 3 0 15,-2 0-5-15,1 2 0 0,-1-1-1 0,0 2 11 16,2 1-8-16,2 2 0 0,1 2-1 16,3 0-1-16,0 1-10 0,9 0-11 0,-9 0 18 15,1 0-1-15,-11 13 1 0,4-7-4 0,1 2-22 16,-2 3 28-16,7-3-3 0,-5 4-1 15,3 3 37-15,4 1-3 0,-2 1-34 0,2 1 2 16,2 2 30-16,0-1 2 0,2-1 21 16,1 2-28-16,2-10 1 0,0 5 8 0,0 4-9 15,0 1-2-15,0 2-8 0,0-1 2 16,0 4-3-16,0-1 19 0,0 1-15 0,0 1 5 16,0 0-3-16,0 2-33 0,0-1 19 15,0 0 5-15,-7 28-2 0,0-27 0 0,2 0-3 16,-2-2 16-16,1 2-29 0,-2-4 22 0,1-2-8 15,-1 0 9-15,1-1-12 0,1-3-23 0,-1-1 39 16,1-1-25-16,-1-2 3 0,3-3 16 0,-2 1-4 16,2-3 3-16,1-2-18 0,-4 4 16 15,4-6-9-15,0 0-6 0,2-4-26 0,0 4 12 16,1-4-24-16,-1 2 4 0,0-3-67 0,1 0-28 16,2-2-32-16,0-2-36 0,1 0-39 15,7-4 20-15,1-8-170 0,5 0-76 0,1 0 35 16,-1 0 29-16,3-1 32 0,2 0 23 0,1-1 23 15,-1 3 16-15,-3 0 8 0</inkml:trace>
  <inkml:trace contextRef="#ctx0" brushRef="#br0" timeOffset="130253.2945">18498 8950 408 0,'4'-5'415'0,"-1"3"-50"0,1 0-8 0,-1-1-47 16,0 0 18-16,-2 1-31 0,2 1-6 0,-1-1-32 16,-1 0-25-16,1 0-31 0,0 2-21 0,0 0-21 15,0-1-10-15,-2 2-15 0,0 2-10 16,-2 0-20-16,0 1-12 0,-2 1-2 0,0-2-14 16,-3 10 12-16,-1 2-7 0,-2-2-13 15,1 5 4-15,0 1-13 0,4-3 1 0,-5 3-11 16,2-2-2-16,-1-1-11 0,2 3 9 0,-1-4-17 15,1-1 8-15,-1 2 5 0,2 1-13 0,1-1 5 16,-3-2-22-16,3 2 4 0,1-1 1 16,1-4 6-16,1-1-5 0,0-1-7 15,0-1-6-15,2 0 8 0,-2-2-6 0,1 0-1 16,0-2-19-16,1 2-9 0,-2-2-25 16,2-1-11-16,0 1 4 0,-1 0-100 0,1-4-34 15,-1 1-64-15,1-1 21 0,1-3-234 16,0 0-40-16,1-1 10 0,6-9 44 0,-2-4 49 15,4 1 31-15,3-6 24 0,-1 2 23 0,11-5 1 16,3 1 18-16</inkml:trace>
  <inkml:trace contextRef="#ctx0" brushRef="#br0" timeOffset="130735.2445">19140 8501 789 0,'0'-8'324'0,"0"2"-42"0,0-2-4 0,0 4 29 16,0-1-39-16,-1 2-24 0,1-1-27 0,-1 2-69 15,0-1 19-15,2 0-34 0,-1 2-3 16,-1 1-39-16,1 0 11 0,-1 0-10 0,-1 1 13 16,-2 4-2-16,-7 3 7 0,1 3-19 0,0 5-8 15,-2-1 23-15,-1 0-39 0,1 3 4 16,-3 1 7-16,3 0-10 0,-1 0 6 0,0 2-13 16,2 1 3-16,1-1-8 0,0 2-2 15,1-2 1-15,3 2-10 0,-2 1 6 0,3 0-17 16,0 4-6-16,0-3 1 0,5-11 7 0,0 7-3 15,0 1-6-15,10 27 1 0,-2-24 5 0,1 0-18 16,0-1-3-16,1-3-5 0,4 0 1 16,-4-4-25-16,2 0 11 0,0 1-41 15,1-5 10-15,2 0 3 0,-1-3-69 0,0-3-14 16,0-2-49-16,2-4-33 0,-7-1-30 0,0 0 22 16,14-14-187-16,-8 6-90 0,1-7 62 15,0 1 24-15,-1-4 14 0,1-1 4 0,0-4 59 16,1 3 21-16,-1-8-41 0,-1 3-5 0</inkml:trace>
  <inkml:trace contextRef="#ctx0" brushRef="#br0" timeOffset="131034.6304">19449 8672 403 0,'4'-6'396'0,"-2"1"-43"0,-2 0-27 15,2 2-40-15,1 1-36 0,0 0-30 16,0-1 53-16,0 3-20 0,1-2-35 0,0 5-7 15,2-3-16-15,-1 3-14 0,1-2-26 0,6 6-5 16,4 3-29-16,-3-2-2 0,0 4 0 16,0-4-19-16,1 3-1 0,-2 3 0 0,-1-2-30 15,1 2 2-15,-3-1-13 0,0 2 4 16,-1-2-22-16,0 0 9 0,1 2-2 0,-1-2 0 16,0-1-6-16,-4-4 1 0,2 5-32 0,-3-4-40 15,0-2-3-15,-1 1 3 0,1-2-98 16,-1-1-25-16,-1-1-19 0,0 1-46 0,-1-4-16 15,2 2 21-15,-2-3-178 0,-2 0 31 16,2-3-116-16,0 2 34 0,0-2 51 0,3-1 25 16,-6-1 25-16,6-1 43 0,1-11 1 0</inkml:trace>
  <inkml:trace contextRef="#ctx0" brushRef="#br0" timeOffset="131287.4205">19724 8747 395 0,'0'-6'327'15,"0"0"-33"-15,0 0 2 0,0 1-7 0,-1 0-10 16,1 0-36-16,-1 1 36 0,1 3-17 0,0-3-51 15,0 0-23-15,-1 2 2 0,1 2-8 0,0 0-8 16,-4-4-35-16,1 6 1 0,-1 0-6 0,-7 5-30 16,-3 1 27-16,0 0-27 0,-1 2-19 15,1 1-7-15,-3 1 0 0,2 1-11 0,-3-2-4 16,2 1 3-16,-4 1-23 0,1 5 8 16,1-4-10-16,0 1 12 0,3 2-26 0,1-4 18 15,1-3-34-15,-2 2-1 0,4 1-29 0,-3-3-33 16,2 1 4-16,1 1-41 0,-1-4-40 0,2 0-30 15,2-5-34-15,1 1-28 0,0-2 21 16,2-2-246-16,5 0-40 0,0 0 35 0,0 0 22 16,-9-12 27-16,11 5 40 0,2-5 73 15,4-6-16-15,7-1 8 0</inkml:trace>
  <inkml:trace contextRef="#ctx0" brushRef="#br0" timeOffset="131785.1959">19892 8543 448 0,'4'-5'477'0,"-1"4"-69"15,0-3-57-15,0 2 6 0,1 0-40 16,0-1-24-16,-2 3-43 0,1 0-21 0,-1-1-28 15,1 1-24-15,-1 1-18 0,2-1-5 0,0 5-25 16,0-1 5-16,8 10-10 0,-2 0-19 16,1 3-2-16,0 2 3 0,-1 0 2 0,-1 3-23 15,0 2-2-15,-2 1-2 0,0 5-1 0,-3 0-4 16,-1-3-16-16,3 1-3 0,-3 4-1 0,-1 0-11 16,-1 1-5-16,0 3 1 0,-1-1-2 15,0-19-3-15,0 9-12 0,0 5 2 0,-11 30 0 16,6-30-10-16,-2-2 4 0,-1-2-20 15,-2-3 6-15,2 1-6 0,-2 0 2 0,-3-1-5 16,1-5-1-16,3-2-6 0,-4 0 25 0,0-3-11 16,1 0-6-16,-1-3 5 0,2-2-1 0,2-1-14 15,0 3 8-15,3-3 5 0,0-5 2 16,1 1 14-16,-1 0-11 0,2-3 6 0,0 3-18 16,1-2 21-16,0 1-8 0,0-2-4 0,1 2-13 15,2-2-32-15,0 0-19 0,0 0-34 16,0 0 8-16,-7 0-89 0,-11-18-32 0,13 9-39 15,3-3 23-15,-3 0-282 0,0 1-6 0,1-5 37 16,-1-2 35-16,-1 2 56 0,-1-2 27 16,-3 3 22-16,0-1 21 0,-3 1 16 0,-3 1 9 15</inkml:trace>
  <inkml:trace contextRef="#ctx0" brushRef="#br0" timeOffset="132800.4359">5511 9988 992 0,'0'0'348'16,"0"0"-55"-16,0 0-13 0,0 0-35 0,0 0 40 16,13 0-26-16,-13 0-16 0,0 0-35 15,0 0-12-15,0 0-13 0,0 0-8 0,0 0-24 16,0 0-26-16,0 0 3 0,14 0-3 0,6 12-4 15,-8-5-2-15,1 1-6 0,1 2-1 0,0 0-3 16,1 2-13-16,2 2-1 0,-1 1 6 0,-1 2-30 16,3 3-5-16,-2-1 3 0,0-1-8 15,-1 2 0-15,2 0-21 0,-1 2 8 0,2-2-17 16,0 2 0-16,0-2 6 0,0 0-7 0,-1-1-5 16,1 0 4-16,-1-1-10 0,0 0-2 15,1-4-7-15,-2 3-23 0,0-2-14 0,-3-4-21 16,-1 1-30-16,0-3 9 0,-6-1-65 15,-3-1-11-15,2-3-51 0,-2-1-33 0,-2 0-36 16,0-2 26-16,-2-1-176 0,-1 0-85 0,1-2 42 16,-1-1 41-16,2-2 18 0,-5-10 36 0,0-4 23 15,3 0 6-15,0-1 12 0,0-2 0 16</inkml:trace>
  <inkml:trace contextRef="#ctx0" brushRef="#br0" timeOffset="133101.3235">5995 10149 328 0,'0'-8'460'0,"0"1"-71"0,-1 3-60 16,0-2-40-16,1 0 69 0,0 3-31 0,0-2-34 16,0 1-29-16,0 1-31 0,1-1-1 15,-1 4-49-15,0 0 0 0,0 0-31 0,0 0-7 16,-3-7-4-16,0 8-14 0,0 3-18 16,-5 11-6-16,-1-3-4 0,-1 1-20 0,1 1-16 15,-2 3 6-15,0-2-22 0,0 2 9 0,-1 5 5 16,-4-4-17-16,3 1-1 0,-3 3 0 15,3-4-5-15,-3 1-15 0,1 1 0 0,0 1-9 16,1-4 2-16,1-1-5 0,1-3-24 0,3 0-3 16,-4-2-40-16,2 1-7 0,1 0 7 15,0-2-67-15,3-3-33 0,1-2-27 16,1-1-61-16,2-2 25 0,-1-1-172 0,1 0-118 16,3 0 44-16,-1-1 28 0,5-1 44 0,0 0 13 15,-1-3 29-15,1 1 23 0,12-3 13 16,0-4 24-16</inkml:trace>
  <inkml:trace contextRef="#ctx0" brushRef="#br0" timeOffset="133584.4572">6332 10311 541 0,'10'-4'390'0,"-1"2"-21"16,1 0-88-16,-3 2 17 0,-2-3-55 0,-1 3-28 15,1 1 19-15,-5-1-6 0,0 0-8 0,0 0-33 16,9 0-9-16,2 10-28 0,-3 0 21 16,-1 1-35-16,-2 0-31 0,-2-1-10 0,-3-1-21 15,0 0 16-15,0-1-7 0,0 0-10 0,0 4-24 16,-16 14 1-16,7-12-1 0,0 1-6 0,-1-3-2 16,-1 2-22-16,0-1 2 0,0-3-11 15,1-1-18-15,-1 1 6 0,5-4 18 0,0 1-2 16,3-2-34-16,-1 1 4 0,2-3 46 0,1 1-18 15,1-4-6-15,0 0 2 0,0 0 14 16,10 6-22-16,-3-6 8 0,2 1-21 0,11-2 28 16,-8 1 1-16,4 0-3 0,3 0-11 15,3 0 4-15,26-10-10 0,-24 8 23 0,4-1-15 16,1 0 15-16,-1 3-30 0,-1-2 15 16,1 0 11-16,-1-1 8 0,-2 1-32 0,-2 1 18 15,-3 1 14-15,-5 0-12 0,-1 0-10 0,-3 0 8 16,-2-3 13-16,-2 1-33 0,-7 2 22 15,0 0-14-15,9 0 10 0,-9 0 13 0,8 0-20 0,-8 0 7 16,7 0-19-16,-7 0 7 0,0 0-33 16,8 0 2-16,-8 0-1 0,0 0-70 0,10 0-42 15,-11-1-37-15,-2 0-73 0,1-2 23 0,0 0-253 16,1 0 36-16,0-1 32 0,0-2 31 16,2 0-9-16,5-14 26 0,-2-1 56 0,9 1 14 15,5 0 7-15</inkml:trace>
  <inkml:trace contextRef="#ctx0" brushRef="#br0" timeOffset="134900.0248">18198 10280 345 0,'0'0'354'16,"0"-12"-58"-16,0 12-16 0,-6-24-48 16,5 18 8-16,0 0-64 0,-1 0-10 0,-6-7-14 15,3 3 12-15,-3-3-36 0,-3 2-13 16,3 4-23-16,-3-2 18 0,2 3-12 0,-1 0-14 16,2 4-21-16,-6-4 6 0,4 3 1 0,1 0-23 15,-7-2 4-15,4 5-6 0,1-1 10 16,-3 0 3-16,5 1-23 0,-1 0-1 0,-5 0-11 15,-18 10 9-15,12-4-34 0,-4 2 22 0,2 0 5 16,4 1 0-16,-1 2-6 0,-2 4-5 16,3-2 7-16,0 3 4 0,3 2-2 0,-6-3-4 15,9 6 2-15,-3-2-27 0,4 3 19 16,-2-1-20-16,0 2 27 0,4-1 10 0,2-1-17 16,0 2 31-16,4-3-22 0,2 0-16 15,2-11 9-15,0 6 18 0,10 18-3 0,-2-20 22 16,0 4-11-16,0-1 21 0,3-3 2 15,1-3 4-15,0 1-6 0,3 1-22 0,0-4-13 16,3-1 8-16,1-1-1 0,-1-3-6 0,3 0-24 16,0-1 23-16,-9-2 6 0,5 0-19 0,3 0 10 15,26-13-28-15,-27 6 35 0,4 0 1 0,-1-2-36 16,-1-1 20-16,0-3 7 0,0-2-12 0,-3 0 8 16,0 0-22-16,-2-2 5 0,-1-1 8 15,-2-4-27-15,-1 0 28 0,-3-1-25 16,-2 1 19-16,-1 0-7 0,0 2-1 0,-4 3 20 15,-2 8-20-15,0-4 3 0,0-1-6 0,0 2 0 16,-15-13 1-16,10 17 3 0,-1 1 8 0,0-1-15 16,-1 4 7-16,1-1-1 0,1 3-28 15,-1 0 3-15,0 0 12 0,0 2 22 16,-1 0 4-16,7 0-1 0,-11 0 0 0,-14 17-2 16,12-5-1-16,-2 1 13 0,3 2-24 0,-2 3-6 15,2 2 41-15,1-3-45 0,-1 2 36 0,5 2-7 16,-2-2 9-16,1 2 11 0,2-2-8 15,1 1 8-15,-1-2-4 0,4 3-5 0,0 0 12 16,0 0-4-16,1 3-6 0,1 0 13 0,0-1-9 16,0 0-5-16,0 2 12 0,0-14 0 15,0 7-5-15,0 2-5 0,0 2-9 0,0 1-2 16,0-2-2-16,0 0-3 0,-8 20 4 0,6-22-16 16,-1-1 9-16,-1-2-26 0,1 0-18 15,1-3-37-15,0-3-3 0,1 0 6 0,0-3-50 16,1-1-33-16,-3-2-35 0,2 0-33 0,-1-2-38 15,2 0 24-15,-3-1-243 0,3-1 37 0,4-2 32 16,-1-1-19-16,2-1 53 0,7-6 1 16,6-5 44-16,-3-1-7 0,5 0 74 0</inkml:trace>
  <inkml:trace contextRef="#ctx0" brushRef="#br0" timeOffset="135299.8181">18477 10686 295 0,'12'-1'356'0,"-1"0"-56"15,-4 2-37-15,0 1-16 0,1-2-26 0,12 7-1 16,-11-2-28-16,4 3-21 0,-2 0-6 0,-3 1-15 16,1-1-1-16,-2 6-39 0,-4-3 11 15,-3 2-8-15,0-2-42 0,0-3 29 0,-11 18-16 16,1-10-14-16,-1 2 3 0,-7 0-24 15,3 0-12-15,-1-2 24 0,0 1-34 0,-2-1 4 16,3-1 4-16,-1-2 7 0,2-3-15 0,2 2-11 16,1-2 12-16,4-1 0 0,1-2-32 15,2-1 53-15,-1-1-37 0,2 0-1 0,2 0-1 16,1-5 39-16,0 0-7 0,0 0 25 0,0 6 11 16,15 1-5-16,-8-6-2 0,12 2-2 0,0-3-4 15,-10 0 1-15,6 0-2 0,4 0-18 16,24-9 9-16,-17 2-13 0,-3 3-7 15,-1-3-11-15,2 0-43 0,-2-1 1 0,-4 1-109 16,-1-3-55-16,2 1 20 0,-6-3-244 0,1 0-82 16,2-4 5-16,-5-3 60 0,2 4 34 0,-1-5 21 15,3 1 9-15,-2 2 13 0,4 0 29 0,1 0 5 16</inkml:trace>
  <inkml:trace contextRef="#ctx0" brushRef="#br0" timeOffset="135732.2297">19401 10396 439 0,'-1'-8'361'0,"0"-1"-20"16,0 4 6-16,0-2-41 0,-1 2-27 15,2 0-41-15,-1 1-7 0,0 0-26 0,1 4-24 16,0 0-2-16,-3-11-35 0,3 11-17 16,0 0-11-16,0 0-14 0,-5-1-47 0,2 1-7 15,0 3 62-15,-1 2-12 0,-4 9-10 0,-4 1 10 16,0 1-20-16,-1 0-12 0,0 2 15 16,1 2 0-16,-2-2-14 0,1 2 1 0,2 2-3 15,1 0 5-15,-1 1-4 0,2 0-13 0,-1 2 2 16,4 0-13-16,0 0-1 0,1-1-14 15,2 1-8-15,0 0 23 0,0-1-23 0,3-13 11 16,0 7-3-16,0 1 1 0,0 0-4 16,12 20 3-16,-8-22-14 0,0-3-25 0,2 1 2 15,2-3-26-15,-3-2-12 0,2 2 7 0,1-4-39 16,-1-1-59-16,-1-3-20 0,0-1-45 16,-1-3-42-16,-5 0 21 0,0 0-203 0,8 0-38 15,16-10 5-15,-9 1 33 0,-1-3 37 0,1-1 23 16,-2-4-15-16,3-1 36 0,-1 0 0 15</inkml:trace>
  <inkml:trace contextRef="#ctx0" brushRef="#br0" timeOffset="136066.6429">19636 10565 506 0,'3'-3'423'0,"-3"-1"-55"0,1 2-50 0,2-1 15 16,-1 1-43-16,-1 0-36 0,1 0 5 15,0 1-23-15,1-1-14 0,1 2-14 0,0 1-11 16,2 0-23-16,-1 0-1 0,7 7-32 0,2-1 11 16,-1 0-21-16,0-1-17 0,0 6 5 0,-1 0-2 15,5 1-20-15,-4 3-2 16,1-1-10-16,-2 1-8 0,0-1 1 0,-1-1-17 16,0 1-13-16,-2 0 1 0,3-1 6 0,-2 1-9 15,1 3-16-15,-2-5 9 0,0-1-10 16,-2-1-14-16,0-2-7 0,-3-1-20 15,-1-2-35-15,1-2 1 0,-1 0 3 0,1 1-114 16,-2-2-12-16,-1-2-8 0,0 0-36 0,-1-1-48 16,0 0 26-16,2-5-169 0,-2 0-97 15,0 1 42-15,1-2 46 0,1-12 29 0,-2 9 14 16,0-5 26-16,0-3-10 0,0-2 6 0,0-1 10 16</inkml:trace>
  <inkml:trace contextRef="#ctx0" brushRef="#br0" timeOffset="136317.5432">19968 10556 224 0,'0'-5'368'0,"-1"1"-55"16,1 0 22-16,-1 0-49 0,1 2-17 0,0-2-43 16,0 2 11-16,-1 0-27 0,-1 2 13 0,0 0-1 15,0 2-25-15,-2-1 0 0,0 3-7 16,-7 4-26-16,-1 1 1 0,-1-1-25 0,-5 5-6 16,4 0-7-16,-3 3-21 0,2-1 0 15,-2 1-26-15,-1 1 2 0,2 1-1 16,0 0-6-16,1-2-14 0,-2 0-24 0,5-2-3 15,-1 2-34-15,-1-3-14 0,3 3-1 16,1-4-107-16,-4-2-21 0,6-3-44 0,1-2-41 16,4 0 21-16,-2-3-209 0,3 0-39 15,2-1 33-15,2-2 31 0,0-1 30 0,1-2-10 0,7-5 20 16,3-4 20-16,1-1 9 0</inkml:trace>
  <inkml:trace contextRef="#ctx0" brushRef="#br0" timeOffset="136816.6299">20243 10363 742 0,'4'-1'385'15,"0"0"-60"-15,-3-1-13 0,2 0-40 0,-2 0 22 16,1 1-36-16,0 1-61 0,0 0-29 15,0 2-18-15,1 3 26 0,5 6-12 16,0 4-22-16,-2 1 8 0,0 1 1 0,-1 2-26 16,0-1-16-16,0 5 2 0,0 0-17 0,0-2-3 15,1 5-15-15,-1 3 1 0,-1-1-24 0,-2 2 10 16,-2-1-1-16,2 2-6 0,-2-2-10 16,0-12-19-16,0 5 8 0,0 2-1 0,-10 27 3 15,8-26-10-15,-8-1 9 0,0 1-23 16,-1-3 6-16,-1-2 0 0,-4-2-7 0,3-2-18 15,-4 6 13-15,1-8 0 0,-1-3 0 0,-2 2-27 16,2-1 23-16,-1-2-3 0,3 0-10 16,0 1 13-16,3-9 0 0,0 4 2 0,0-1 6 15,5 1-6-15,0-4 14 0,1 2 14 0,1-3 3 16,0 1 8-16,3-1 8 0,-1 0-4 16,0 1-15-16,3-2 18 0,0 0-8 0,0 0 10 15,0 0-6-15,-7 0-12 0,7 0-10 0,0 0 5 16,0 0-13-16,-9 0 18 0,9 0-12 15,0 0-30-15,0 0-12 0,-7 0-17 16,7 0-15-16,-9-10-34 0,9 9 10 0,0-2-97 16,0-2-63-16,0 0-42 0,1 0 26 0,-1 2-246 15,3-3-2-15,-3-2 6 0,11-11 49 0,-3 5 43 16,-2 0 28-16,2 1 24 0,0-3 30 16,1 3 15-16,-4-1-76 0</inkml:trace>
  <inkml:trace contextRef="#ctx0" brushRef="#br0" timeOffset="181828.6123">17050 5018 317 0,'0'0'138'16,"0"0"-1"-16,0 0-40 0,0 0 6 15,0 0 2-15,0 0-15 0,0 0-22 0,0 0-9 16,0-13-35-16,0 13-2 0,0 0 10 15,0 0-4-15,0 0-3 0,0 0 44 16,0 0-5-16,0 0-7 0,0 0 11 0,0 0-26 16,0 0-3-16,0 0 8 0,0 0-12 15,0 0 9-15,0 0 15 0,0 0-5 0,0 0-5 16,0 0 2-16,0 0-16 0,0 0 13 0,0 0-12 16,0 0-7-16,0 0-10 0,0 0 11 15,0 0-10-15,0 0-7 0,0 0 1 0,0 0-1 16,0 0-15-16,0 0 20 0,0 0-7 15,0 0 3-15,0 0-6 0,0 0 17 0,0 0-25 16,0 0 3-16,0 0-6 0,0 0 14 0,0 0 3 16,0 0 1-16,0 0-15 0,0 0 17 15,0 0-34-15,0 0 27 0,0 0-13 0,0 0 11 16,0 0-18-16,0 0 12 0,-7 4-14 16,2-2 31-16,0 1-28 0,1 1 17 0,-7 6 11 15,-3-2-10-15,3 0 1 0,-1 0-20 0,1 0 17 16,3-2 6-16,-6 0-6 0,6-2-3 15,0 1-19-15,1 0 20 0,1-1-10 0,0 0 30 16,1-1-34-16,2 1 8 0,-1-2 19 16,-1 2-22-16,-7 5 0 0,-1-2 15 0,1 0-14 15,4-1 3-15,0-1 16 0,1 0-18 0,-1-1-2 16,-2 5 8-16,-1-2-20 0,0 3 21 0,3-5-4 16,3-1-13-16,-2 1 7 0,2-2 14 15,-2 1 1-15,3-2 7 0,1 0-12 16,0 0 2-16,-1 1-14 0,1-2 17 0,0 2-16 15,-1 0 7-15,1-1 9 0,-1-1-4 0,2 1-12 16,-1 0 14-16,2-1-7 0,-2 1 2 0,2-2 13 16,-2 1 4-16,1 1-10 0,0-1 2 15,1 0 20-15,-1 0-26 0,1 0 14 0,-1 0-13 16,1 0-2-16,0-1 4 0,-1 2 27 16,1-2-24-16,1 1 4 0,-1-1-3 0,0 1 0 15,1-1 6-15,-1 2 7 0,1-2-33 16,-1 0 14-16,0 1-7 0,1-1 0 0,0 1-3 15,0 0 24-15,0-1-10 0,0 0 0 0,0 0-9 16,0 0-13-16,0 0 27 0,0 0-14 16,0 0-7-16,0 0 6 0,0 7 11 0,0-7-18 15,0 6 28-15,11 4 0 0,-9-5-1 16,0-1-15-16,0 1 17 0,6 7-18 0,-1-4 12 16,-2 0 5-16,0 0-4 0,4 2-14 15,-3-2 12-15,4 1-13 0,-3-2 0 16,-3 0 3-16,-1-1-1 0,1-2 20 0,-1 1-21 15,2-2 6-15,-1 2-10 0,1-3 4 0,-2 2 8 16,0-2-20-16,0 1 12 0,-1 0-10 0,2 2 28 16,-1-4-9-16,-1 3-11 0,1-2 8 15,-1 0 1-15,0 1-11 0,1-1-2 0,-1 0 9 0,0-1 11 16,-1 2-13-16,1-1 15 0,0-1-27 16,0 1 16-16,1-1 3 0,-1 1-14 15,0 1 7-15,-2-3-7 0,2 2 10 0,-1 0-14 16,1 0 14-16,-1-1-2 0,0 0 6 15,1 1-11-15,1-1 8 0,-1-1 13 0,-2 2-22 16,2-1 19-16,-1 0-18 0,-1-1 15 0,0 0 3 16,0 0-34-16,0 0-9 0,0 0-18 0,0 0-33 15,2 2-13-15,-2-1-35 0,-2 0 14 0,-2-1-206 16,-2-1 23-16,1 2 24 0,0-1-90 16,0 0 42-16,2 0-6 0,-2 1 22 15</inkml:trace>
  <inkml:trace contextRef="#ctx0" brushRef="#br0" timeOffset="183024.0077">17173 5986 394 0,'0'0'119'0,"1"0"-15"0,-1 0-13 16,1 0 39-16,0 0 20 0,-1 0-21 0,-1 2-24 15,2-2-26-15,-1-2 23 0,0 2-12 0,1 2 12 16,-1-2-3-16,1 1-36 0,-1-1 5 16,0 0 18-16,0 0-28 0,0 0-9 0,0 0 5 15,0 0-5-15,0 0-5 0,0 0 7 16,0 0-11-16,0 0 13 0,0 0-14 0,0 0-8 16,0 0 9-16,18 21-6 0,-15-18-6 0,1 1-21 15,-1 0 30-15,-1 0-8 0,2 1-3 16,5 7 14-16,-3-3-10 0,1-1-10 0,2 2 14 15,-2-2-18-15,1 3 17 0,3-2-19 16,-5-2 23-16,1 0-31 0,2 3 6 0,-2-3 6 16,0 0-8-16,-2-1-3 0,1 0 4 15,-2-2-3-15,7 6 14 0,-3-4-13 0,-1 2 17 16,-2-2-19-16,2-1 16 0,-3 1-6 16,8 3-23-16,-8-3 7 0,2 1 4 0,0-2-1 15,0-2 19-15,-2 1-7 0,0 0 17 0,0 0 2 16,1-2-23-16,0 1 2 0,-1 0 0 15,-1 0 4-15,2 0 3 0,-2 1 21 0,2-2-2 0,-1 1-7 16,2 0-15-16,0 0 8 0,-2 1 22 16,1-3-17-16,-2 2-17 0,2 0 10 0,-1-2-7 15,2 1 5-15,-2-1-9 0,2 2 10 16,-2-2-10-16,1 1 3 0,-1-1-10 0,2 0 25 16,-1-1-36-16,0 2 13 0,0 0 6 0,0-1 0 15,0 0 2-15,1-1 32 0,-1 0-45 0,-5 0 29 16,0 0-7-16,9 0-3 0,5 0 26 15,2 0-14-15,18-14-20 0,-19 10 16 0,1-2-15 16,0 1-11-16,-1-1 24 0,-4-3-28 0,0 7 0 16,6-3 0-16,-4 3 11 0,-3-2 15 15,0 3-5-15,-1-3 0 0,4-3 13 16,0 3-3-16,-6 1-19 0,1 0 21 0,-4 0-3 16,1 0 13-16,1-1-4 0,-2 2-5 0,-1-1-1 15,1 1-4-15,0 0-3 0,-1 0 12 16,-1 0-9-16,1 0-7 0,0 0 18 0,-1 0-23 15,1 0 0-15,0 0-9 0,-2 1 12 0,1 1-10 16,0-1 22-16,-1 1-23 0,1-2-2 0,-2 1 1 16,1 0-2-16,1 0-1 0,0 0-1 15,-2 1 9-15,1-1-1 0,-1 0 0 0,0 1-11 16,0 0 0-16,0 0-32 0,0 0 10 16,0 0 2-16,0 0 21 0,0 0 0 0,0 0-37 15,0 0-14-15,0 0 2 0,0 0-29 0,7-4-8 16,-7 2-35-16,0 1-9 0,0-1-13 15,-1 0-15-15,1 0-44 0,-1-2 20 0,1 1-112 16,-1-1-58-16,-1 0 27 0,2-2 26 0,-1 0-66 16,0 4 27-16,0-4 25 0,-1 2 15 0,2-1-3 15</inkml:trace>
  <inkml:trace contextRef="#ctx0" brushRef="#br0" timeOffset="185275.2964">18005 1441 360 0,'0'0'131'0,"0"0"-20"15,0 0-14-15,0 0 29 0,0-14-17 16,0 14-35-16,0 0 37 0,0 0-21 0,0 0 8 16,0 0 7-16,0 0-38 0,0 0 18 15,0 0 5-15,0 0-38 0,0 0 13 0,0 0 5 16,0 0-8-16,0 0 12 0,0 0-28 16,0 0-10-16,0 0 12 0,0 0 5 0,0 0-8 15,0 0-9-15,0 0-9 0,0 0 9 0,0 0-6 16,0 0 4-16,0 0-8 0,0 0-19 0,0 0 15 15,0 0-17-15,0 0 4 0,0 0-4 16,0 0-20-16,0 0 27 0,0 0-17 0,-7-1 18 16,2 4 8-16,1 0-22 0,0-1-14 15,-1 1 28-15,-1 0-9 0,-9 3 20 0,2 2-23 16,1-4 11-16,3 2-25 0,3-1 26 16,-6 2-4-16,4-1-1 0,-5 1-20 15,4 0 25-15,2-1-8 0,-6 0 6 0,5 1 7 16,0-1-9-16,-3 2 2 0,4-4-11 0,1 1 2 15,-1-1-7-15,3-2 5 0,1 0 19 16,-1 1-31-16,1-1 11 0,1-1 0 0,0 2 17 16,0-2-24-16,1 1 15 0,0-1 6 0,0 1 12 15,0-2-11-15,-3 2 3 0,4-1 26 0,0-1 7 16,0 0 1-16,0 0 21 0,0 0-18 16,0 0-6-16,1-1 2 0,-1-1-29 0,4-1 3 15,-2 2 4-15,0-2 0 0,1 0-19 0,0 0 12 16,1-1-22-16,-1 1 13 0,8-5 13 15,-3-1-12-15,-2 2 2 0,-1 1-2 0,1 0-1 16,5-4-2-16,-3 3-2 0,1-5 8 16,-1 5-22-16,2-4 11 0,1 2-15 0,-3 1 14 15,-1 0 9-15,-1 2-5 0,-1 0 6 0,6-1 1 16,-5 1-19-16,0 0 16 0,-1 2 0 0,0-2 14 16,-2 3-19-16,0 0 19 0,0 0-18 15,-2 0 2-15,1 0 4 0,1 2 2 16,-1-1 3-16,0-1-9 0,1 1 29 0,-1 0-31 15,0 0 15-15,0 0 7 0,0 0-19 0,0 1 7 16,-1-1-2-16,1 1-2 0,-1 0 18 0,1 0-46 16,-2 1 3-16,2 0 17 0,0-2 13 15,-1 2-8-15,0 0-15 0,-1 0-2 0,0 0 5 16,0 0 11-16,0 0-15 0,0 0 2 0,0 0 3 16,0 0-9-16,0 0-7 0,13 13 27 0,-10-10-5 15,0-1-4-15,-1 2 4 0,0-2-6 16,1 3-2-16,0-2-19 0,1 1 10 0,-2 1 16 15,6 6 2-15,-1-2 0 0,-3-3-13 0,0 0 27 16,0 1-42-16,6 4 23 0,-7-4-21 16,1 1 19-16,1-1 9 0,-1 0-7 0,-1-3 6 15,0 2-12-15,0 0 9 0,0-3-5 0,7 7 5 16,-6-1-6-16,0-1 3 0,0-1 3 16,0-1-25-16,-2-3 31 0,1 1-19 0,-1 1 3 15,1-1-6-15,-1-1-5 0,0 2 16 16,0-2-3-16,0 1-13 0,0 0 35 0,0 0-25 15,-1 1 18-15,2-4-24 0,-1 4 10 0,0-3 1 16,-1 2 3-16,0-3-18 0,1 1 28 16,0 1 9-16,-2-1-12 0,2 0-8 0,-2-1-5 15,2 0 2-15,-1 0-9 0,-1-1 6 0,0 0 13 16,0 0 10-16,0 0-21 0,0 0 5 16,0 0 25-16,0 0-27 0,0 0 8 0,0 0-10 15,0 0 14-15,0 0 3 0,0 0-27 16,0 0-1-16,0 0-2 0,6 12-41 0,-5-14-13 15,0 0-77-15,1 1 14 0,-2-4-191 16,3 1-108-16,-1 0 31 0,9-5 26 0,-5 0 24 16,-1 2 24-16,-1 1 16 0,-1 0 11 15</inkml:trace>
  <inkml:trace contextRef="#ctx0" brushRef="#br0" timeOffset="187179.076">23679 5098 237 0,'0'0'214'0,"0"0"-8"16,0 0-20-16,0-12-27 0,0 12-11 0,0 0-7 15,0 0-7-15,0 0-22 0,0 0 14 16,0 0-16-16,0 0-11 0,0 0-7 16,0 0-8-16,0 0-12 0,0 0-8 0,0 0 2 15,0 0-8-15,0 0-1 0,0 0 4 0,0 0-18 16,0 0-14-16,0 0 16 0,0 0-6 0,0 0-18 16,0 0-2-16,0 0 2 0,0 0 14 15,0 0-23-15,0 0 20 0,0 0-24 0,0 0 11 16,0 0-11-16,0 0 3 0,0 0 12 15,0 0-13-15,0 0 6 0,-12 5-9 0,14-1 4 16,-2-1 13-16,3 2-21 0,-1-2 0 0,-2 2 14 16,2-1-18-16,-1 1 12 0,1 1-7 15,1-1 11-15,0 0-13 0,4 12 14 16,-3-6-10-16,3 0 11 0,-4 0-12 0,2 2 13 16,-1-2-26-16,0-3 12 0,1 0 0 0,3 4-6 15,-4-3 8-15,1-2-2 0,-5 0 11 16,4-2-10-16,-2 2-8 0,1-2 18 0,-2-2 2 15,0 1-17-15,0-1 5 0,2 0 14 0,0 1-16 16,-1-1 14-16,0 2-1 0,-1-3 5 16,1 2 9-16,-1-2 9 0,0 2-23 0,0-2-17 15,0 1 20-15,0-1 0 0,2-1-3 0,-3 2 10 16,2-1-14-16,-1-1 22 0,0 1-23 0,1-1-1 16,-1 2 5-16,0-2-8 15,-1-1 0-15,1 3-10 0,0-2 21 0,-1 0-11 16,1 0-7-16,0 0 5 0,-1 1 3 0,0 0-10 15,0-1 6-15,1 0 17 0,0 1 0 0,-1-2-13 16,0 0-3-16,0 0-1 0,0 0-12 16,0 0-5-16,0 0 18 0,0 0 4 0,0 5 4 15,0-5-3-15,0 0 0 0,-12 13-2 0,9-10 6 16,-1-2 7-16,-1 3-6 0,-8 3-14 0,2-5 4 16,1 3-1-16,-5 1 7 0,-3 1-20 15,4-1 4-15,-2 0 27 0,1-2-12 0,5 0-20 16,-6 1 9-16,3 1 28 0,1-2-31 0,4-1 16 15,0-2-22-15,1 4 9 0,0-4 18 0,2 2-23 16,0-1 8-16,1 0 0 0,0-1 9 16,0 2-11-16,-1-3-11 0,2 0 27 0,-1 1-14 15,2 1-13-15,0-1 7 0,-1 1 27 0,1-1-24 16,0-1-12-16,0 1 2 0,-1 1 24 16,2-1-17-16,-1-1 10 0,2 2-8 0,-2-2-13 15,1 0 27-15,-2 0-6 0,1 0 2 16,1 1-2-16,0 0-8 0,1 0-14 0,-2-1 21 15,1 0-11-15,1 0 0 0,-1 1-21 16,1-1-18-16,0 0-6 0,0 0-38 0,0 0-20 16,0 0-17-16,0 0 12 0,-2-7-179 15,2 5-109-15,0 1 27 0,-1-2 27 0,-1 2-4 16,1-2 20-16,0 2 12 0,-1-2-5 0</inkml:trace>
  <inkml:trace contextRef="#ctx0" brushRef="#br0" timeOffset="278717.0767">6549 3130 282 0,'0'0'227'0,"0"0"-59"0,0 0-39 0,0 0 14 15,0 0-20-15,0 0 6 0,0 0-14 16,0 0 9-16,0 0 1 0,0 0-54 0,0 0 18 15,0 0 16-15,0 0-16 0,0 0-16 0,0 0-9 16,0 0 7-16,0 0 6 0,0 0-5 16,0 0-13-16,0 0 9 0,0 0 1 15,0 0-22-15,0 0-13 0,0 0 2 0,0 0 9 16,0-13-18-16,0 13 3 0,0 0-10 0,0 0 31 16,0 0-24-16,0 0 7 0,0-13-9 15,-14-3 7-15,14 13-6 0,1 0 16 0,-1-2-21 16,-1 1 8-16,2 0 9 0,-1-1-14 15,-1 2 17-15,1 3-8 0,0 0-14 0,0-7 12 16,0 7-5-16,0-9 2 0,0 2 8 0,0 7-24 16,0-8 21-16,0 8 5 0,0-9-9 15,0 9 4-15,0-7-13 0,0 7 9 0,0-6-21 16,0 6 16-16,0-7-7 0,0 7 7 16,0 0-20-16,0-7-10 0,0 7 9 0,0 0 7 15,0 0-11-15,0-6 0 0,0 6 20 0,0 0-26 16,0 0 14-16,0 0 3 0,7-6-1 0,-7 6-9 15,1 1 10-15,1 2-9 0,-4-1-20 0,4 2 33 16,-1-1-26-16,-2 1 19 0,3 1-6 16,-2 0-4-16,0 0-10 0,0 1 19 15,1-1-12-15,-1-1 22 0,0-4-12 0,0 0-6 16,0 7-18-16,0-7 36 0,0 8-28 0,0-8 6 16,0 7 8-16,0-7-3 0,0 6 20 0,0-6-28 15,0 0-4-15,0 7 26 0,0-7-4 16,0 0 4-16,3 9-10 0,-2-9 36 0,-1 0 19 15,-1-2-53-15,1 2 13 0,2-2 23 16,-4 0-19-16,1-1 5 0,0-1 11 0,-1-1 4 16,1 1-22-16,0-2-14 0,-5-7 10 0,2 2 29 15,1 2-3-15,-1-1-22 0,2 2-1 16,0 0 30-16,0 0-11 0,1 1 29 0,0 3-7 16,0-3-7-16,-1 1-20 0,0-2 0 15,2 4-14-15,-3-3-4 0,2 3 20 0,0-1 0 16,0 0-12-16,1 1-19 0,0 0-1 15,0-1 0-15,-1 2 1 0,0 0-2 0,1-1 27 16,-1 2-30-16,1 1 14 0,0 0 18 0,0 1-2 16,1 0-61-16,0 1 9 0,0 2 3 15,0 0 0-15,0 0-2 0,0 1 3 0,0 1 38 16,1 1-1-16,-1-2-3 0,1 0 0 0,-1 1-3 16,1 0-1-16,-1 0-2 0,-1-1-13 0,1 1 11 15,-1-1 5-15,1 0-3 0,-1 0 10 16,1-2 1-16,0 2 4 0,-1-2-22 0,2 1 5 15,-2 0-28-15,1-2 3 0,-1 0 0 16,-1-1 40-16,1-1-14 0,0 0-28 0,0-1 4 16,0-2 1-16,0 0 27 0,0-2-1 0,0-1 0 15,-1-1-3-15,1 1-1 0,0-1-1 16,0 8-17-16,0-8 10 0,0 1 15 0,0 0 12 16,0 0-8-16,0 0 18 0,0 7-27 0,0-8 24 15,0 1-20-15,0 7-23 0,0-7 25 16,0 7-11-16,0-7 5 0,0 7-5 0,0 0-1 15,0-6 4-15,0 6-12 0,0 0 13 0,0 0-2 16,0 0-28-16,-12-8-8 0,12 10 3 16,0-2-21-16,0 3-28 0,-3-2 17 0,3-1-13 0,-1 2-13 15,-1-1-33-15,1-1 10 0,0 2-21 16,0-2-14-16,-2 0-15 0,0 1-35 0,0-1 17 16,2-1-129-16,-2 0-80 0,-1 0-33 0,1 0 28 15,-2-1 25-15,1 1 23 0,0-4 20 16,0 3-15-16</inkml:trace>
  <inkml:trace contextRef="#ctx0" brushRef="#br0" timeOffset="279328.4141">6405 2699 480 0,'0'-1'219'16,"1"-1"-6"-16,-1 1-23 0,0 1 2 0,2 1-18 16,-1-1-32-16,0 0 6 0,0 5-30 0,-2-1-1 15,1 1-21-15,-1 1 7 0,0-1-26 16,0 3-20-16,1 1 11 0,0 2 0 0,-10 11-27 15,7-6 24-15,-3-5-28 0,4 0 12 16,1-1-18-16,-2-4-16 0,1 1 7 0,1-2-4 16,-1 0-1-16,1-2 25 0,-1 1-20 0,0 1 18 15,2-2-25-15,-2-1 16 0,2 1-10 16,-2-2-13-16,2 0 12 0,0-1 18 0,0-1-20 16,3-2-11-16,0-2 7 0,-1 1-6 0,4-9 19 15,-1 2 3-15,-1 1-10 0,4-3 27 16,-5 4-1-16,1-1 16 0,1 4-25 0,-1-2-5 15,-2 4 17-15,1 0-13 0,1 0-9 0,-1 1 0 16,-1-1 5-16,2 2-13 0,0 0-12 16,0 0 20-16,0 1-8 0,0 0 8 0,1 1-9 15,1 0 21-15,-6 0 6 0,0 0-19 0,6 0-5 16,17 8 5-16,-12 0 11 0,7 1-34 16,-5-1 9-16,-3-3 1 0,3 3 1 0,-4 0 1 15,-1 0 17-15,-1-1-37 0,2 1 2 0,-6-1 14 16,4-1-26-16,-2-1 28 0,1 0-2 15,-1-3-23-15,-3 3 27 0,1-3-15 0,-1 2-21 16,2-1 23-16,-3 1-29 0,1-1 15 0,1-1-29 16,0 0 14-16,-1-2-42 0,-1 2-22 15,-1-2-62-15,0 0-26 0,0 0 18 0,0 0-237 16,10-13 29-16,-10 7 28 0,2 2-29 16,-2-2 25-16,-3-11 0 0,3 10 48 0,-10-17-5 15</inkml:trace>
  <inkml:trace contextRef="#ctx0" brushRef="#br0" timeOffset="283076.4279">5692 1207 299 0,'0'0'192'0,"0"0"8"0,0 0-48 16,0-13 28-16,0 13-23 0,0 0 0 15,0 0-5-15,0 0-15 0,0 0 16 0,0 0-5 16,0 0-3-16,0 0-20 0,-16-27 12 0,14 29-8 15,2-2-16-15,2 0-7 0,-1 4-31 16,-3-4-7-16,4-2 17 0,-1 2-20 0,5 2 4 16,-6-1-31-16,0 2 20 0,-1 3 23 15,-2-1-18-15,10 2 0 0,-11 2 6 0,0 1-42 16,4-4 38-16,0 1-27 0,0 2 3 0,0 1-16 16,0 2 21-16,0-1-16 0,0 0-1 15,0 1 5-15,0 3-1 0,0-1 6 16,0 1-3-16,0-2 10 0,0 2-8 0,0 1-32 0,0-2-1 15,0 1 0-15,0 2 31 0,-8 17-10 16,6-18 9-16,2-7-9 0,0 4-13 0,0 0 24 16,0 2-19-16,0-3-2 0,-11 20 0 15,8-20-3-15,1-2-1 0,-1 0 0 0,1-2-3 16,2 1 7-16,-1-2 4 0,0-1-2 0,0 0-2 16,1 0-1-16,-1-1 20 0,1 1-3 15,-1-1-3-15,1 1-3 0,-2-2-3 0,2 0-13 16,-1-1-5-16,0 0-1 0,1 1-4 15,-2 1 15-15,2 0-2 0,-1-3-1 0,-1 1-1 16,2-1-69-16,-2 0-15 0,2 0-12 0,-3-2-6 16,2 0-46-16,-1-2 5 0,1-1-54 15,-1-1 3-15,2-1 17 0,0-1-102 0,0 0-42 16,0-2-82-16,3-7 29 0,-3 5-49 0,8-15 30 16,-4 12 35-16,1-4-25 15</inkml:trace>
  <inkml:trace contextRef="#ctx0" brushRef="#br0" timeOffset="283892.7929">5897 1204 222 0,'4'-5'295'0,"-4"0"-31"16,7 2-34-16,-7 2-17 0,5-1-24 15,-10 1-3-15,7 0-28 0,-3-2-4 0,1 2-31 16,2 2-19-16,-3-2-8 0,1 5-11 0,1-1-7 16,-2 0 17-16,-1 0-28 0,2 5-9 15,-5 1 0-15,5-1 17 0,-7 3-24 0,-6-1-2 16,7-1-12-16,2-2-1 0,-3 1 24 0,0-2-41 16,-3 5 26-16,1-2-18 0,-7 2 13 15,8-1-10-15,-4-1 3 0,2 0 3 16,-3 2-15-16,4-3-3 0,2-1 12 0,1-1 3 15,-3 3-21-15,-2-3 24 0,5-1-3 0,1-2-10 16,1 0 6-16,2-1 7 0,1 0 0 0,-2 1-9 16,1-2-8-16,1 1 11 0,-2 0 10 15,0 0-6-15,2-2-7 0,0 0-5 0,0 4 21 16,0-3-3-16,-1 0 22 0,2-1-43 0,0 0 8 16,-1-1 13-16,2 1-5 0,0 0-17 0,3-1-5 15,-2 0 21-15,-1-1 4 0,0 1-13 16,2 1-1-16,-1-2 39 0,1 1-22 0,-1 1-10 15,2-1-5-15,-1 1 4 0,0 0 16 0,0-2-29 16,1 2 8-16,-1 0 0 0,2 2 14 16,0-2-21-16,-5 0-11 0,0 0 0 0,6 0-1 15,-6 0-1-15,15 11 0 0,-9-7 9 16,-2-1-9-16,-1 2 0 0,9 4-1 0,-3-3 13 16,-4 3-2-16,4 4-2 0,0-1 4 15,2 0-6-15,-5-5-20 0,-1 0 18 16,1 6-10-16,2-1 0 0,-2-2 0 0,2 1 15 15,-1-4-12-15,-3 2 20 0,5 2-17 0,-3 2 1 16,0-5-6-16,-2 1 0 0,1-1 0 0,-2-2 4 16,2-3 0-16,-1 2-1 0,-1-1-1 0,-1 1 1 15,0-2-4-15,0 2 12 0,1-3-11 16,-1 2 0-16,0-2 1 0,0 1 2 0,0-1 1 16,0 1-13-16,-1 0 32 0,1-2 6 0,0 1-24 15,0 1 5-15,-1-2-9 0,1 2-1 16,-2-1 13-16,1 0 14 0,1 0-18 0,-1-1 3 15,0 0-2-15,-1 0 2 0,1-1-28 0,-1 1 23 16,1 2 4-16,-1-3-30 0,0 2 22 16,2-2 7-16,-2 1-15 0,0-1-2 0,1 0 14 15,-1 0-7-15,0 2 5 0,1-2 15 0,-1 0-24 16,0 0 7-16,0 0-15 0,0 0 0 16,0 0-25-16,0 0-45 0,0 0-25 15,0 0-10-15,0 0-12 0,1-5-43 0,-3 1-45 16,4 1 22-16,-3-1-189 0,2 1 32 15,-1-3 28-15,3-10 25 0,-3 10 25 0,11-16-93 16,-5 13 23-16,0-7 26 0,0 2 0 16,2 0 61-16</inkml:trace>
  <inkml:trace contextRef="#ctx0" brushRef="#br0" timeOffset="296453.2743">24136 6560 534 0,'0'0'236'0,"0"0"-20"0,0-13 13 16,0 13-34-16,18-21-36 0,-16 18 19 15,-2-1-33-15,1 1-11 0,0-2-20 0,-1 3 7 16,0 0-19-16,3-2-3 0,-3 2-4 0,0-1-6 15,0 3 17-15,0 0-26 0,0 0 7 0,0 0-22 16,0 0-1-16,0-6-2 0,0 6 28 16,0 0-21-16,0 0-4 0,0 0 0 0,0-7-5 15,0 7 1-15,0 0-16 0,0 0-14 16,0 0 53-16,0-7-47 0,0 7 13 0,0 0 12 16,0 0-12-16,0 0-6 0,0 0-17 0,0 0-4 15,0 0-14-15,0 0 31 0,0 0-19 0,0 0 7 16,0-6 9-16,0 6-15 0,0 0-1 0,0 0 20 15,0 0-3-15,4-5-29 0,-3 5 6 16,-2-1-26-16,1 0 0 0,0 0 2 0,1-2-7 16,-1 2 36-16,0 0-34 0,0 1 36 15,0 0-2-15,0 0 28 0,0 0-6 16,0 0-63-16,0 0 31 0,0 0-27 0,0 0-5 16,0 0 0-16,-1 1 4 0,2-1 15 0,-2 0-14 15,1 1 36-15,0 1-5 0,0-2-28 0,1 0 31 16,-1 0-3-16,-2 0-17 0,3-3 17 15,-1 2-1-15,0 1-1 0,0 1-24 0,1-1-26 16,-1 3 26-16,0-3-37 0,2 0-2 16,-2 0-23-16,0 0 16 0,0 0-48 0,1-2 1 15,-1 2-18-15,1 0-19 0,-1-1-28 16,-1 0 16-16,0 1-113 0,1 0-104 0,0 0-35 16,-3 0 28-16,0-2 22 0,0 2 21 15,1 0 33-15,-2-1 9 0</inkml:trace>
  <inkml:trace contextRef="#ctx0" brushRef="#br0" timeOffset="297987.9244">4628 12696 793 0,'0'-13'279'0,"0"13"9"0,0 0-39 16,0 0-6-16,0-14-41 0,-3-3 9 0,3 15-34 16,-1-1-20-16,2 0-22 0,-1 2-32 15,0-1 31-15,0 0-42 0,0 2-8 0,0 0 20 16,-1 1-17-16,0 2 1 0,-1 0-10 0,0 1 6 16,0 2-19-16,-5 9-23 0,0 1 34 15,0 1-8-15,-3 1 0 0,0 1 0 0,-2 4 19 16,1-1-13-16,-1 0-6 0,-2 1-7 0,2 3 14 15,-3 1-29-15,1 3-20 0,-1-1 32 16,1 1 0-16,-3 3-32 0,1-2 27 0,2 2-13 16,2-3 13-16,-4 0-28 0,3-2 13 15,4 0-7-15,-4 0 2 0,2-3-14 0,1 0 14 16,-1-4-8-16,0 3 13 0,-1 0-3 0,2-3-1 16,2 0 5-16,-2-3-13 0,3-2-5 15,-1 0 8-15,1-2-1 0,3-5 9 0,0-1-2 16,3 0-15-16,-2 0 14 0,1-3-29 0,0-2 6 15,0 0 5-15,1 0-14 0,-2 0 9 16,2-2-3-16,0 2 6 0,0-1-6 0,0 0-6 16,0-2-25-16,0 1 0 0,1 0-32 0,-1 2 6 15,1-3-71-15,0 0-10 0,0 0-37 16,0-11-12-16,1 6 6 0,1 1-27 0,5-12-26 16,4 3 21-16,-1 1-89 0,-1-8-45 15,4 3-113-15,-1-1 16 0,2 3 51 0,2-4 11 16,0 0 24-16,0 0 30 0,0 2-5 0</inkml:trace>
  <inkml:trace contextRef="#ctx0" brushRef="#br0" timeOffset="298639.8763">4900 12825 796 0,'5'-7'287'0,"-1"3"-18"0,2-2 8 15,-6 4-23-15,4 0-37 0,-2-1 4 0,-1 0-49 16,1-2-12-16,-1 3 12 0,1 1-18 16,-1 0-16-16,0-2-15 0,1 4-29 0,-2-4-23 15,2 4-9-15,-2 1 3 0,-2 0-5 0,-1-1 18 16,-1 4-8-16,-9 3-8 0,2 3-9 0,-3-3-11 16,-2 3 10-16,0 1 0 0,-3 1-10 15,-1 0-3-15,-2 0 24 0,0 1-5 0,0 0-7 16,2-1-18-16,-3-2-3 0,0 1-14 15,1 2-7-15,1-3-16 0,-5 0 1 0,3-1 36 16,2-1-12-16,5-3-1 0,0 0-3 0,1 1-2 16,6-1-1-16,0-5-1 0,1 0-1 0,3 2-1 15,1-2-7-15,0 0 1 0,0 1 11 16,2-2 5-16,-2 2-5 0,2-2 13 0,0 0 15 16,0 0-3-16,1 1-24 0,-1-1 15 15,0 0-8-15,0 0 4 0,2 1-12 0,-1-1-1 16,1 0 3-16,0 0 0 0,0-1-1 0,1 2 16 15,1-1-36-15,0 0 38 0,2 3-23 0,-1-1 2 16,3 2 6-16,-1-1 8 0,8 8-29 16,1-3 9-16,1 3 10 0,0 0 4 0,1 1-23 15,-2 1 8-15,3 0-13 0,-2 0 9 16,3 1-11-16,0 0 17 0,-1 0-7 0,2 0 13 16,-1 0-15-16,-1 2 8 0,0 0-16 15,2 3-2-15,-3 1 10 0,0-6 9 0,-1 1-9 16,2 0 13-16,-3-1-2 0,2 3-28 0,-3-3 24 15,2-2-20-15,-2 1 8 0,1-2 26 0,-2 0-13 16,-2-2-16-16,-2-1 27 0,1 1-14 0,-2-2-3 16,-1-1-22-16,0-2 25 0,-2 1-16 15,0-1 19-15,-2-1-1 0,0-2-4 0,0 3 7 16,0-3-31-16,-1-1 11 0,1 3-11 0,-1-2 2 16,2 1-39-16,-3-2-16 0,1 1-13 15,1 0-18-15,-2-1-24 0,-1-2-61 0,-1 2-22 16,0 0 21-16,1-4-195 0,2 0 31 0,1 0 29 15,-2-2 26-15,5-10 23 0,2 2 21 16,0-6 20-16,2-1 19 0,2 1-144 0,1 1 12 16,4-1 50-16</inkml:trace>
  <inkml:trace contextRef="#ctx0" brushRef="#br0" timeOffset="299202.9346">5726 12664 484 0,'-2'-7'342'15,"3"0"-51"-15,-2 3-15 0,1-1 7 0,-1 1-40 16,-2 1-43-16,3 0-12 0,0-1 6 0,0 2-30 16,-1-1-32-16,0 2 14 0,0-1-24 15,-1 2 5-15,-1 2-12 0,0 0-14 0,-1 1 30 16,-4 7-25-16,-1 1-10 0,-1 1 28 0,1 5-53 16,0-2 29-16,-1 3 1 15,1-3-7-15,-1 4 11 0,-1 2-21 0,2-2-14 16,0 1 4-16,-2 3 17 0,1-1-14 15,1 1 5-15,0 2-9 0,-1 0 9 0,0 1-15 16,3-1 4-16,-3 2-21 0,0-3-7 0,3 1 11 16,0 1 8-16,-2 0-10 0,2 4-8 0,0 1-3 15,0-1-6-15,-1 1-11 0,3 0-6 16,-3 1 14-16,3-3-5 0,0 3 0 16,2-3 5-16,-2-1-10 0,3 2-1 0,0-1 5 15,1-1-14-15,1-15-3 0,0 6 14 0,0 2-21 16,0-2 18-16,12 21-10 0,-5-21-18 15,-2-1 6-15,2-2-11 0,3 0-12 0,-2-5-11 16,1-2-36-16,1 1-13 0,2-6-13 0,-1-1 11 16,0 0-95-16,-11-3-43 0,9 0-42 0,3 0-30 15,14-14 29-15,-9 7-256 0,-2-3 36 16,1-2 35-16,1-1 31 0,-6-2 36 0,2-2 29 16,2 2 27-16,3-2-6 0,-8 4 45 15</inkml:trace>
  <inkml:trace contextRef="#ctx0" brushRef="#br0" timeOffset="299635.377">5823 12909 750 0,'0'-12'332'0,"0"2"-20"0,-1 1-40 0,1 0-16 0,1 4-27 16,-1 5-51-16,0 0 28 0,0-9-50 16,0 1 2-16,0 8-47 0,12-13 13 0,-7 10-11 15,0-1-25-15,8-2 2 0,-3 3-13 0,2 3-25 16,-3 0 9-16,3 0-32 0,1 0 28 16,17 10-3-16,-11 1-3 0,-3-2 18 0,2 5-48 15,-2 0-13-15,-1 1 14 0,-2 3-20 16,0 3 30-16,-3-1-24 0,-2 2 12 0,-1 2-23 15,-1 1 29-15,-6 1-14 0,0-12 6 0,0 7 7 16,-13 29-26-16,5-25-8 0,-1-2 25 16,-3 0 5-16,1 0-29 0,-4-2 7 0,1 0 15 15,-1-2-5-15,-1 0 5 0,-2-3-12 0,2-2-11 16,1-1 5-16,2 0-19 0,-4-3-14 16,2-1-2-16,7-3-11 0,-2-4-27 0,3-1 4 15,2-1-35-15,5 0-22 0,0 0-18 16,0 0-26-16,-9-13 16 0,11-6-129 0,-2 8-86 15,0-7-30-15,14-24 28 0,-1 17 22 0,-3-1 18 16,8-2 13-16,0-1-4 0</inkml:trace>
  <inkml:trace contextRef="#ctx0" brushRef="#br0" timeOffset="300023.6295">6174 12858 416 0,'10'-11'282'0,"-1"-2"-23"0,-3 7 16 16,-2-1 19-16,0 1-57 0,-1 2-28 15,-2 2 10-15,1-1-33 0,-1 0 0 0,-1 2-31 16,0 1 22-16,-3 0-48 0,0 0-14 0,-2 3-12 16,1 0-11-16,-7 7 28 0,-1 3-12 15,-2 1-11-15,2-1-9 0,0 4-3 0,2 1-10 16,-3-2-7-16,2 2 4 0,3 1-10 16,1-1 7-16,1 1-24 0,0-2-4 0,5 2-5 15,0 1-7-15,1-12-2 0,0 4-3 0,0 4 4 16,15 18-17-16,-4-18-2 0,2-2-29 0,0-4 17 15,0 0-25-15,3 0 32 0,0-3-1 16,1 0-10-16,-2 1 4 0,3-2-23 0,0-1 20 16,-5-4 14-16,-2 1-20 0,-1-2 2 15,-10 0 25-15,8 0-1 0,-2 0-28 0,0 0 1 0,-6 0 23 16,9 0-10-16,-2 0 0 0,-7 0 1 16,7 0 17-16,-7 0-2 0,7 0-1 15,-7 0-4-15,8 0-2 0,3-9-39 0,-8 7-38 16,-1-1-11-16,-1 1-26 0,1-1-21 15,-2 0-66-15,1-1-8 0,0 3 19 0,-1-3-234 16,0 2-19-16,0 1 30 0,-1 1 27 0,1-2 24 16,0 2 24-16,-1 0 4 0,2 0 39 0</inkml:trace>
  <inkml:trace contextRef="#ctx0" brushRef="#br0" timeOffset="300368.4746">6556 13271 564 0,'2'1'378'16,"0"-1"-48"-16,-1 2-50 0,3-1-36 0,-3 2-5 16,1-2-17-16,-1 2-14 0,-1 0-13 15,2 1-13-15,-1 0-21 0,-2 0 2 0,1 3-19 16,1-1-37-16,-1 0-9 0,0-6-9 0,0 10 21 15,0 1 9-15,0-1-11 0,0 1-12 0,-11 6-27 16,8-9-16-16,2 11-5 0,-3-5-5 16,0-3 8-16,1-4 7 0,-2 0-30 0,3-1-11 15,0 1 20-15,-1-3-26 0,1 2-1 0,-1-2-75 16,2 0 10-16,-3 1-42 0,2-4-5 16,0 4-42-16,-1-3-14 0,1-1-40 0,-1 0 16 15,2-1-230-15,1 0-46 0,0 0 36 16,0 0 29-16,0-4 25 0,4 3 24 0,0-2 15 15,-1 1 5-15</inkml:trace>
  <inkml:trace contextRef="#ctx0" brushRef="#br0" timeOffset="300685.0545">6840 13514 320 0,'3'1'390'0,"1"-1"-93"0,-2 1 23 16,0-1-39-16,1 2 5 0,-2-1-28 16,0 1-14-16,0 0-31 0,-2 2-25 0,-1 0-12 15,-1 1-1-15,1 0-15 0,-7 7-35 0,2 4 3 16,0-2 9-16,-2-1-38 0,-1-1 3 0,0 1 0 16,0 1-16-16,-1-1-9 0,0 1-21 15,-3-2 9-15,2 3-17 0,1-3-1 0,0-2-21 16,1 0-6-16,-1-1 1 0,4-2-1 15,2-3-63-15,-1-1-5 0,1 0-41 0,3-1-16 16,-2 1-22-16,0-3-39 0,4 0-49 0,0 0 18 16,0 0-168-16,0 0 27 0,-10-13 28 0,10 7-103 15,2-11 48-15,-2 9 6 0,11-20 33 16,-1 1 49-16,0 2-26 0</inkml:trace>
  <inkml:trace contextRef="#ctx0" brushRef="#br0" timeOffset="301101.6543">7209 12906 303 0,'4'-6'359'15,"0"1"-62"-15,0-1-35 0,2 1-29 0,-2 3-21 16,1-2-13-16,1 3-20 0,11-3-7 0,-6 2-25 16,2 1-10-16,6-1-24 0,-12 2-5 15,5 0 6-15,14 15-21 0,-12-8-14 0,0 5 13 16,-1 1 5-16,-2 2-25 0,2 1-3 16,-5 2 11-16,-2 1-9 0,0 0-4 0,1 2-1 15,-5 3-20-15,-2-2 34 0,0-11-19 16,0 6-28-16,0 2 6 0,-14 24-24 0,4-19 28 15,-1-2-27-15,-1-1 14 0,-1-1-24 0,-2-1 22 16,2-2 5-16,-3-3-4 0,2 0-2 0,0-2-50 16,1-1 19-16,-2-3-5 0,2 0-40 15,2-3-23-15,2-1 0 0,1-1-17 0,3-2-17 16,1-1-24-16,4 0-26 0,0 0 15 16,0 0-176-16,-4-12-99 0,6 6 12 0,3-11 28 15,4-1 23-15,-1-2 9 0,4-1 9 16,-2 0 40-16</inkml:trace>
  <inkml:trace contextRef="#ctx0" brushRef="#br0" timeOffset="301467.84">7582 12927 436 0,'3'-6'382'15,"-3"0"-54"-15,2 1 2 0,1 3-34 0,-2-3-41 16,-1 2-30-16,2 0 16 0,-2 2-10 15,0 0-30-15,-2 0 8 0,0 1-41 0,0 2 4 16,-1-1-26-16,0 3 5 0,0 1-15 0,-2-2-25 16,-4 10 5-16,-1 4-5 0,-2-2-11 0,2 2 6 15,-2 1-24-15,3 1-8 0,-2-1-2 0,1 2-4 16,1 2-10-16,1 0-11 0,0 0 0 16,1 0-2-16,1 0-23 0,1 0 15 15,1-1-11-15,2-1 10 0,-2 0-24 0,4-1 22 16,0 1-11-16,0-9-5 0,0-2-7 0,0 4 7 15,14 9-3-15,-10-14-2 0,0-2-16 0,0 1 0 16,7 3-10-16,-3-4-19 0,1-1-4 0,1-2-18 16,-2 0 7-16,0-2-100 15,0 0-38-15,0-1-36 0,5 0-26 0,21-19 21 16,-16 7-231-16,1 1 35 0,0-2-46 0,-1 1 32 16,-1 0 56-16,0 2 25 0,-1 1 25 0,-1-1 17 15,0 0-30-15</inkml:trace>
  <inkml:trace contextRef="#ctx0" brushRef="#br0" timeOffset="301869.1621">7813 13189 549 0,'2'-6'287'0,"2"3"-2"0,0 1-28 0,0-3-10 16,-1 3-20-16,1-3 46 0,2 4-46 0,-4 0-21 16,3-1-22-16,0 1-21 0,-1 1-19 15,1 1-14-15,-5-1-6 0,0 0-14 0,9 0 40 16,4 9-16-16,-3 3-21 0,0-1-8 0,-3 0-29 15,-1 3 17-15,-3-2-14 0,-2-2-20 0,-1-10 19 16,0 17-46-16,0 0 25 0,-15 17-7 16,7-16-8-16,-2-4-7 0,-2 0 6 15,0-1 4-15,1 2-36 0,-1-2 10 0,-1-1 10 16,1 2-17-16,2-2-8 0,1-5 9 0,3 0 10 16,1-2 1-16,1 0-41 0,1 1 19 0,0-4 3 15,2 2 12-15,0-2 20 0,0 3-21 16,0-4 7-16,1-1-6 0,0 0 14 0,0 0-14 15,12 9 7-15,-6-9-3 0,0 0-2 16,1 0 8-16,13 0-25 0,-11 0 27 0,7 0-25 16,0 0 10-16,23-10 13 0,-21 5-7 0,2 5-3 15,-1-6-24-15,0-2-11 0,-1 2-12 0,2 0 2 16,-1 0-68-16,0-2-18 0,1 0-46 16,-4-1-24-16,0-1-21 0,4 2 18 0,-5-3-212 15,3-2-75-15,-2 4 34 0,-3-5 33 16,2 3 30-16,1-2 0 0,-4 1 47 0,4-2 46 15,-1 3-14-15,-4-3 3 0</inkml:trace>
  <inkml:trace contextRef="#ctx0" brushRef="#br0" timeOffset="302367.47">8449 12896 522 0,'0'-9'394'15,"-1"3"-60"-15,1 1-47 0,0 1 50 16,0-2-44-16,0 4-36 0,0-3-20 0,0 4-16 16,0-1-23-16,1 2-14 0,1 0-2 0,2 2-12 15,-1 4-17-15,5 5-20 0,-1 4-4 16,0 1 0-16,1 4-33 0,-1 1-13 0,-2 2 0 16,-3 2-14-16,5-1-2 0,-3 7-7 0,2-3-11 15,-3 3 26-15,-2-1-27 0,-1 1 8 16,0-17-15-16,0 7 18 0,0 2-27 0,-12 27 3 15,7-25-11-15,-1 0 7 0,-2-3-12 0,-1 0-2 16,-2-1 2-16,0 0-5 0,-4-2 10 0,0-2 1 16,-2-1-17-16,2-4 7 0,-2 1 3 15,0 1-3-15,-1-3-1 0,1 0-12 0,1-2 9 16,-2 1-16-16,2-3 13 0,2 0 1 16,2-1 5-16,1-1 0 0,3 0 12 0,3-4-6 15,-1-1-4-15,2 1 22 0,4-1-20 16,0 0 10-16,0 0 3 0,0 0-1 0,-7 0-10 15,7 0 8-15,0 0-1 0,-8 0-16 0,8 0-3 16,0 0 15-16,0 0-1 0,-7 0-14 0,7 0-8 16,0 0-3-16,0 0-25 0,-7 0-5 15,-1-2-26-15,7-2-24 0,0 3 8 0,1-2-74 16,0-1-38-16,-1-2-34 0,0 1-23 0,3 0 24 16,-2-3-238-16,0-2-26 0,0-2 34 15,11-21 34-15,-5 14 0 0,-2-1 49 0,7-4 0 16,-4 2 70-16,2 1-30 0,3 0 15 15</inkml:trace>
  <inkml:trace contextRef="#ctx0" brushRef="#br0" timeOffset="303416.8506">9554 13018 468 0,'0'0'290'0,"0"-12"-50"15,0 12-5-15,0 0-37 0,0 0-8 0,0 0-19 16,0 0 1-16,0 0-32 0,0 0-18 0,0 0-12 15,0 0 14-15,0 0-14 0,0 0 21 16,0 0-20-16,0 0-9 0,0 0-13 0,3-22-24 16,6 23 3-16,-1-1 11 0,3 0 6 15,5 0-6-15,1 0 4 0,4 0-26 0,21-10 7 16,-21 8-3-16,1 1-23 0,-4 0 26 0,6-1-30 16,-9 2-18-16,-8 0 11 0,5 0 12 15,4 0-15-15,-2 0-6 0,1 0 16 0,10-10-17 16,-13 9-11-16,-3 1-27 0,-2 0-16 15,-1-1-16-15,0 0-40 0,-3 1-26 0,1 0-69 16,-4 0 16-16,0 0-117 0,0 0-147 16,0 0 38-16,7 5 15 0,-10-2 22 15,-2 1 26-15,-5 3 22 0,-3 1 14 0</inkml:trace>
  <inkml:trace contextRef="#ctx0" brushRef="#br0" timeOffset="303850.4228">9688 13209 436 0,'-3'3'407'0,"3"-1"-47"0,-1-1-43 0,-1 2-22 16,2-1-18-16,-2-1-34 0,2 0-30 16,-2 1-22-16,2-1-40 0,0 1 2 15,0-1-17-15,2 1-14 0,0 1-19 0,1-2-9 16,1 2 1-16,1-1-9 0,1-2-2 0,12 2 11 15,0 1-22-15,3-3-3 0,-1 0-5 16,1 2-1-16,3-1 4 0,-14-1-22 0,8 0-20 16,4 0 11-16,0 0 4 0,27-12-3 0,-26 10-4 15,1 0-3-15,-1 0 9 0,-2-2-20 16,-3 1-3-16,-8 3-5 0,-1 0-1 0,2 0-28 16,0 0 3-16,-2 0 1 0,-1 0 1 15,0 0 15-15,-1 0-1 0,-7 0 0 0,8 0 17 16,-8 0 12-16,7 0-17 0,-7 0-3 0,9 0-1 15,-9 0 0-15,7 0 21 0,-7 0-31 16,0 0 9-16,7 0 15 0,-7 0-28 0,6 0 0 16,-6 0 0-16,0 0 25 0,0 0-16 0,7 0-2 15,-7 0-77-15,0 0 6 0,0 0-48 16,0 0-50-16,7 0-87 0,-2-7 23 0,-5 4 20 16,2-1 20-16,-2-1-254 0,0-1 33 15,1 0-20-15,3-11 28 0,-4 9 86 0,0-3 10 16,12-16 17-16,0 10-59 0</inkml:trace>
  <inkml:trace contextRef="#ctx0" brushRef="#br0" timeOffset="305083.9811">12473 12933 264 0,'2'-6'348'0,"0"0"-43"0,-2 0-51 0,2-1-17 16,-2 1-4-16,0 0-45 0,-2 1 6 0,2-1-10 15,0 6-26-15,-10-19 4 0,5 10-2 0,-3-3-8 16,-4-2-48-16,1 4 2 0,-2 0 22 16,-2 1-54-16,-1 3 4 0,1-1 9 0,-4-1-10 15,4 4-8-15,-5-2-7 0,1 0 47 16,-3 1-33-16,0 1 4 0,1-2-6 0,0 6-11 15,0 0 8-15,-2-2-2 0,12 2-4 0,-4 0-9 16,-3 0 5-16,-21 12 17 0,17-6-33 0,0 2 6 16,1 1-7-16,1-2-5 0,2 5-6 15,-3 0 3-15,2 2-18 0,1-3-3 16,2 6 4-16,2-1 19 0,-1 2-18 0,3 2 2 16,-1 0-13-16,-1 1 19 0,3 3-20 0,0-3 21 15,1 2-19-15,4-1 14 0,0 2-5 0,3 0-14 16,1 3-14-16,2-2 30 0,0-12-12 15,0 5 21-15,13 26-30 0,-5-19 0 16,1-2 6-16,4-1 14 0,1-3-16 0,3 0 6 16,1-3 3-16,3 1-5 0,-1-2 2 0,3 0-20 0,1-2 23 15,1-1 4-15,-1-2-1 0,3 1 5 16,0-3-27-16,-2 3 21 0,6-7-26 0,-1 2 16 16,-1-2-16-16,1 0 8 0,3-3-4 15,-18-1 4-15,8 0-4 0,2 0 7 0,31-13-10 16,-29 7 14-16,-1-2 0 0,1-3 5 15,-4 0-6-15,0-3 16 0,0-4-19 0,0-1 2 16,0-4-9-16,-2 1-17 0,0-2 14 16,-5-2 23-16,0 1-26 0,-2-2 29 0,-1 0-20 15,-4 2-13-15,0 0 3 0,-2-2 18 16,-5-2-21-16,-2 17 28 0,0-8-19 0,0 0 13 16,-11-26 8-16,2 25-15 0,-4 2-12 0,1-1 22 15,-2 3-2-15,-3-2-4 0,-3 5 9 0,-1-3 2 16,6 3-14-16,-3 2 10 0,-2 0 3 15,-3 0-2-15,3 5 0 0,2-2 15 16,-2 3-11-16,-1 2 15 0,4-3-9 0,0 2 8 16,2 1 2-16,1 2-15 0,3 1 6 0,1-1-1 15,10 2 5-15,-12 0-12 0,-14 15-1 0,11-6 6 16,4-1-10-16,-3 7-5 0,6 0 5 0,-6 1 13 16,5 2-1-16,-1 4-13 0,3 2-2 0,-3-1 5 15,3 2 9-15,1 5 11 0,-1-3-22 16,2 3 9-16,1-2 8 0,1 4-9 0,1-2-6 15,0-1 12-15,2 3-18 0,-2 0 10 16,2-17 1-16,0 7-10 0,0 6 4 0,0 0-1 16,11 27 4-16,-9-26-7 0,4-3 1 0,-2 0 11 15,0-3-8-15,0 1-2 0,-1-1-10 16,1-4 5-16,-2 6-2 0,2-2 6 0,2 1-2 16,-2-3-4-16,-1 0 3 0,-1-2 8 15,2 0-16-15,-2 1 16 0,0-3-12 0,-1-4 1 16,0-1-2-16,0-2 0 0,0-2 11 15,2 0-19-15,-3-1-15 0,0-1-2 0,0-1 1 16,2 1-17-16,-2-2-16 0,0 0-1 16,0-1-30-16,0 2 7 0,0-2 9 0,5 0-68 0,-5-2-15 15,1 1-35-15,-1-2-62 0,0 0-19 16,13-15 25-16,-5 2-237 0,6-1 38 0,-1-6 32 16,1 1 9-16,1-2 37 0,1-4 18 15,4-2 7-15,1-3 47 0,4 3-21 0</inkml:trace>
  <inkml:trace contextRef="#ctx0" brushRef="#br0" timeOffset="305549.7723">13086 12808 699 0,'0'-5'365'0,"0"2"-55"0,0 0-7 0,0 1-47 16,0-2 4-16,0 4-31 0,-2-2 2 0,0 2-39 15,0 1-8-15,-1 2-15 0,1 1-26 0,-3 1-1 16,-6 9 18-16,2 1-19 0,-3 3-2 16,2-1-7-16,1 1-3 0,-1 2 7 0,1 3-15 15,-1-2 8-15,3 4-20 0,-2 4-18 16,2-3 5-16,1 1-7 0,1 1-6 0,1-2 2 15,-2 1-24-15,2 1 14 0,0-1-5 0,2 4-10 16,1-3-13-16,-1-3-4 0,2 1 7 0,0-12-15 16,0 5-15-16,0 5 8 0,0 2-10 15,0 1 8-15,13 26 12 0,-7-28-23 16,2 0-6-16,-1 0 11 0,-1-3-14 0,4-1 3 16,-1-2-19-16,2-2-1 0,1-2-12 0,1-2-4 15,-2-2-8-15,3-4-20 0,1 2-2 0,3-2-6 16,-3-1-16-16,2-3 7 0,1 1-38 15,-3-4-30-15,-15 0-29 0,9 0-12 16,16-13-58-16,-7 7 27 0,-9-4-195 0,0-2 34 16,2-4 31-16,-2-1-113 0,-2-1 40 0,1 0 37 15,2-4 13-15,-6-2 34 0,3-1 43 16,-3 0 23-16</inkml:trace>
  <inkml:trace contextRef="#ctx0" brushRef="#br0" timeOffset="305884.1543">13312 13053 634 0,'1'-6'357'15,"-1"0"-32"-15,2 2 7 0,-2 0-35 16,2 1-38-16,-2 0-10 0,2-1 2 0,-2 3-42 16,3 0-10-16,-1 0-13 0,-1 2-22 0,3 0 11 15,0 1-5-15,0 1-15 0,7 7-22 16,-1 0-4-16,-1 1-17 0,2 3 0 15,0-2-15-15,-2 7 1 0,4-4-13 0,-1 3-1 16,-1-1-15-16,3 2-6 0,-1-1-15 0,1 0 7 16,-1 1-5-16,-2-2-19 0,1 1 16 15,-1-2-15-15,0 0-14 0,-2-1-6 0,0-1-14 16,-7-3-27-16,7 2-27 0,1 1 5 0,-2-2-68 16,-6-5-6-16,5-1-19 0,-5-3-21 15,0 1-35-15,0-2 16 0,-2-1-67 0,4-1 22 16,-2 0-139-16,-2 0-70 0,0 0 18 0,6-10 29 15,1-5 26-15,-5-3 24 0,4-1 23 16,2-4-3-16,-4 1 7 0</inkml:trace>
  <inkml:trace contextRef="#ctx0" brushRef="#br0" timeOffset="306118.8727">13643 13097 340 0,'-4'-16'324'0,"1"1"-40"0,-1 4 4 0,-3-3-16 16,2 6-22-16,1 3-9 0,0 2 10 15,-1 0-36-15,1 0-24 0,0 3-22 0,-2 2-18 16,2-1 73-16,4-1-41 0,-15 12 6 15,3 1-48-15,1-1 10 0,-2 6-26 0,1-4 12 16,-1 3-32-16,-1 3 8 0,1-1-35 16,-3 0 0-16,1 4-9 0,-2-4-7 0,4-1-18 15,-5 1-11-15,5 0-12 0,-4 0-10 0,4-2-17 16,-5 2 1-16,3-3-77 0,6-1-33 16,-3-3-35-16,4-2-21 0,1-4-34 0,3-1-24 15,1-3 19-15,3-1-226 0,0-1-9 0,5 0 32 16,-1-3 29-16,9-3 26 0,4-5 24 0,-4 0-7 15,3-4 50-15</inkml:trace>
  <inkml:trace contextRef="#ctx0" brushRef="#br0" timeOffset="306515.3016">13966 12847 844 0,'3'-2'418'0,"1"0"-64"16,-2-1-44-16,1 2-40 0,-1 1 23 0,2 0-29 15,0 0-25-15,-1 2 10 0,11 9-23 16,-5 1-25-16,3 1-24 0,1 1-10 0,-1 3-25 16,0 3 3-16,-1-1-21 0,0 3-3 15,3 0-17-15,-3 2-13 0,-2 1 1 0,3 0-9 16,-1 1-13-16,0 2 0 0,-4-1-17 0,3 0 3 15,-3 3-10-15,1 0 0 0,-2-2-3 16,-1 0 1-16,-3 4-21 0,0-2 5 0,0-1-10 16,-2-15-5-16,0 6 6 0,0 3-11 0,-13 27 2 15,4-26-7-15,-2-2-3 0,-1 0-3 16,-3-1-24-16,-1-3 0 0,-2-1-8 0,2-3 5 16,-2 0-17-16,0-4 12 0,1 1-35 0,-2-5 9 15,4-1 6-15,1-2-74 0,5-1-11 0,9-2-35 16,-11 0-69-16,2 0 25 0,-11-17-212 15,10 5 36-15,2-6 30 0,1 4-80 16,7-6 47-16,-2-3 29 0,2 0 27 0,0 10 24 16,0-9 46-16,17-30-23 0</inkml:trace>
  <inkml:trace contextRef="#ctx0" brushRef="#br0" timeOffset="306931.7232">14164 12434 274 0,'2'-5'328'0,"-2"0"-56"0,1 0-8 16,2 1-35-16,0-1 9 0,11-3-44 0,-3 0-6 15,-1 4-41-15,9 0-17 0,1 1 6 16,0-2-17-16,3 4 9 0,-7 0-22 0,3-1-21 0,0 0 0 16,0 0 9-16,2 1-25 0,0-2-10 15,-1 3-15-15,0-1 19 0,0 0 11 0,-8-1-26 16,7 1 3-16,-7-1-9 0,-2 1-5 0,1-1-7 15,-3 1-11-15,1-1-14 0,-5 1-27 16,3-1-31-16,-4 2-37 0,-1-2-44 0,-2 2 11 16,2-1-150-16,-4 0-149 0,2 1 12 15,-3 1 44-15,0-2 13 0,-16 3 22 0,12 1 12 16,-1-1-14-16</inkml:trace>
  <inkml:trace contextRef="#ctx0" brushRef="#br0" timeOffset="307232.5318">14458 12397 595 0,'-2'3'330'0,"0"-1"-22"0,0-1 0 16,-1 2-27-16,3-1-38 0,-2-1-8 15,2 4-28-15,-2-3 31 0,0 4 6 0,2 0-40 16,-1 1-6-16,-7 10 9 0,6 0-9 0,1 3-33 16,-2-1-1-16,0 0-1 0,0 1-15 15,1-1-1-15,0 4-14 0,1-3-24 16,-1 1 5-16,1-1-20 0,-2 2-1 0,-1-3-15 15,4 2 3-15,-2-3-7 0,1 2-29 16,-1-2 6-16,0-2 8 0,-1-3-15 0,3-1-2 16,-2-3-20-16,2 0-7 0,0-3-31 0,-2 1-14 15,2 0-26-15,-2-2-26 0,2 1 10 16,0-2-113-16,-2 0-46 0,1 0-41 0,-3-2-26 16,2 1 29-16,-2-3 25 0,1 0 21 15,3 0-253-15,0 0 15 0,-4-10 26 0,2 3 29 16,2-14 8-16,0 8 26 0,0-6 54 0,0-5-4 15</inkml:trace>
  <inkml:trace contextRef="#ctx0" brushRef="#br0" timeOffset="307368.4204">14405 12440 350 0,'4'0'170'0,"0"-1"-183"0,-2-2-263 0</inkml:trace>
  <inkml:trace contextRef="#ctx0" brushRef="#br0" timeOffset="308480.6819">15530 12952 354 0,'1'-2'326'0,"1"-1"-29"0,-1 2-40 15,0-4-10-15,0 1 2 0,-1 0-27 0,0-1-16 0,0 1-29 16,0 0-28-16,0 0 8 0,0 0 13 16,0-2-29-16,0 6-17 0,0 0 12 0,0-7-14 15,0 1-13-15,0 6-29 0,0-9-11 0,-11-3-17 16,2 2-6-16,-2 2-4 0,0 2 8 15,2 2-6-15,-7 0 24 0,3 3 11 0,0-1-9 16,3 1-28-16,0 1-18 0,-1 0-2 16,-4 0 44-16,-5 0-21 0,1 0 23 0,-23 16-18 15,23-8-8-15,-2 4-8 0,-2-1 24 0,7 2-27 16,-3 0 4-16,1 3-15 0,2 0-6 16,1 5 13-16,2-1 5 0,1 1-2 0,-1-1-26 15,5 4 12-15,1 1 12 0,1-2-18 0,1 3 0 16,3-2 4-16,0 2 14 0,2-14-12 15,0 5-5-15,0 3-24 0,18 24 33 0,-7-22-13 16,4-1 5-16,-1-1-14 0,4-1 19 16,-3-3 6-16,4-1-12 0,2-1-7 0,-2 0-24 15,5-4 25-15,0-1-1 0,2 0-6 0,0-2 20 16,2 0-26-16,2-2 14 0,0-3-20 0,-2 0 14 16,1-2-6-16,-13 0 10 0,5 0-11 15,5 0-2-15,27-16-5 0,-26 5 21 16,-1 0-10-16,-2-2 13 0,2-6-46 0,-1-2 15 15,-2-4 2-15,-1-1-1 0,-5-2 10 0,3-1-2 16,-3-1 0-16,-3 0 13 0,-2 1 2 16,-4 0-2-16,-1 2-15 0,-5-3 2 0,-2 1-6 15,0 15 6-15,-13-27 9 0,2 18-17 16,0 3 40-16,-4 0 8 0,-2 3-21 0,-3-1 24 16,1 1-29-16,-1 5 0 0,-1-1 12 0,1 2 17 15,0 4 7-15,1 0 1 0,1 4-13 0,5 1 8 16,-7 1-10-16,13 1 0 0,-4 0-21 15,-14 14 16-15,13-3 15 0,0 2-14 0,0 3 7 16,0 0 6-16,4 3-14 0,-1 4-3 16,4 2 9-16,-2 0-1 0,2 0 13 0,1 1-8 15,4 2-16-15,-2 1 10 0,1 2-3 0,1 2-4 16,0-19-7-16,0 8 11 0,0 4-20 16,0 3 16-16,15 29-5 0,-10-31 5 0,0 1-13 0,0 2 7 15,2-3-10-15,-4 3 14 0,4-3 0 16,0 2-2-16,1-3-11 0,-2 1 7 0,0 1-4 15,1 1-14-15,-2 0-3 0,0 0-10 16,-1-3-19-16,2-1 12 0,2-4-17 0,-3 0-15 16,0-4-3-16,-4 0 5 0,4-2-49 15,0-5-23-15,-3-2 24 0,-1-1-42 0,2-3-14 16,0 0-9-16,-2-3-39 0,3 0 19 0,-4-1-137 16,0 0-123-16,0 0 15 0,0 0 31 0,13-14 30 15,0 0 20-15,-1-6 7 0,0-2 31 16,4-2 17-16</inkml:trace>
  <inkml:trace contextRef="#ctx0" brushRef="#br0" timeOffset="308930.8808">16403 12768 823 0,'4'-10'357'0,"-1"4"-31"16,0 1-15-16,-1 1-49 0,0 1-6 15,-1 2-31-15,0-2-10 0,0 1-34 0,-1 1 4 16,0 1-14-16,-1 1-2 0,0 4-23 16,-5 8-1-16,1-3 6 0,-3 2-13 0,-2 5-7 15,2 4-11-15,-1-2-7 0,0 3 0 0,2 0-21 16,-1 1-13-16,0 2 17 0,2 0-11 0,0 3-6 15,1-1-13-15,1 3-1 0,1-4-8 16,0 4-10-16,2-1 1 0,0 2-5 0,1-16-6 16,0 7 10-16,0 4-19 0,14 28-14 15,-8-24 22-15,2-5-9 0,1 1-9 0,-3-1 0 16,4-4 7-16,2 2-4 0,-2 0-8 0,1-4-13 16,1 1 13-16,-1-1-13 0,1-2-2 15,-1-3-19-15,1-1-7 0,0-1 5 0,1-1-24 16,0-1-2-16,0-1-14 0,1-3-15 0,-3-1 6 15,-11-5-55-15,9 0-6 0,-2 0-50 0,2 0-26 16,11-13-18-16,-8 3-33 0,-2-1 21 16,1-2-236-16,5-2 10 0,-10-2 46 0,6-3 52 15,0-2-13-15,-3-1 7 0,-2-6 26 0,7-1 10 16,-5-1 2-16</inkml:trace>
  <inkml:trace contextRef="#ctx0" brushRef="#br0" timeOffset="309246.9137">16760 12856 418 0,'-2'-9'369'0,"2"3"-45"0,3-1-48 0,-4 3 14 15,1 2-56-15,0-1-28 0,0 3-25 16,1 0 28-16,2 1-18 0,1 0-22 16,1 3 32-16,6 4-5 0,0 3 3 0,1 3-34 15,-3 0 5-15,2 1-13 0,2 0-28 0,3 5-3 16,-3-1-3-16,-2 3-17 0,2 0-6 15,-1 1-6-15,-1-2-10 0,2 2-11 0,-2 1-12 16,0-1 12-16,1 0-17 0,-2-2-17 16,-1 2 9-16,0-2-18 0,-1 0 5 0,1-4-8 15,-1 1-3-15,-3-3-35 0,-3-4-2 16,3-3-14-16,-1 0-33 0,-1-1 7 0,1 0-57 16,-1-3-20-16,-3-2-13 0,1 1-20 0,-1-2-34 15,0-1-24-15,0 0 18 0,0 0-159 16,0 0-93-16,1-12 10 0,0 6 30 0,-3-13 47 15,2 9 0-15,0-8 22 0,0-4 15 0,0-3 5 16</inkml:trace>
  <inkml:trace contextRef="#ctx0" brushRef="#br0" timeOffset="309513.5037">17034 12978 290 0,'-5'-14'360'0,"1"2"-57"0,0 3-32 0,2 3 10 0,-1 0-9 16,0 1-35-16,2 1 20 0,-1 2-30 15,0-2-1-15,1 3-11 0,-2 1-13 0,1 0-10 16,-1 1 2-16,-1 4-42 0,-8 6 23 15,3 0-19-15,-3 1-2 0,-2 2-10 0,1 3-10 16,-1 0-15-16,0 0 7 0,-2-3-28 0,2 7-1 16,-3-2 1-16,2 2-20 0,2-2-2 15,-4 0-18-15,1 1 7 0,3-1-10 0,-1-1-8 16,-2 4-17-16,2-3-22 0,0-2-37 0,3 1-12 16,-1-1-37-16,5 0 8 0,4-2-74 15,-3-2-36-15,1-2-30 0,0-5-37 0,5-6 25 16,0 0-210-16,0 0-61 0,0 7 37 0,0-7 33 15,13 7 15-15,-6-8 57 0,15-6 19 16,0-3 23-16,2-1-5 0,1-1 30 0</inkml:trace>
  <inkml:trace contextRef="#ctx0" brushRef="#br0" timeOffset="310030.4406">17350 13107 222 0,'8'-6'436'16,"4"-2"-62"-16,-5 4-72 0,-1-1-8 0,2 1-4 15,-2 2-45-15,0-1-36 0,-2 3 0 16,1 0-24-16,-5 0-20 0,0 0-18 0,10 0 24 16,10 14-3-16,-9-5-34 0,-3 1-24 0,-1 4-10 15,0 0 4-15,-1 1 2 0,-3 0-44 0,-3 2 16 16,0-9-32-16,0 7 26 0,0 1-11 15,-12 20 3-15,5-17-8 0,1 0-14 16,-3-1 14-16,-3-2-26 0,-1 0 10 0,1 0-25 16,1-1 16-16,1-1-14 0,0-3-3 15,2-2-26-15,3-1 41 0,0-2-10 0,1-1-9 16,2 0 5-16,-1-1 4 0,3-2-6 0,0 3-1 16,0-5-4-16,0 0 8 0,0 0-9 0,14 7 11 15,-7-5-13-15,0-2-21 0,14 0-1 0,-11 0 41 16,7 0-39-16,20-11 47 0,-14 8-39 15,-4 1 20-15,1-1-8 0,-1 0 8 0,0 0-4 16,-1 0 24-16,-5 1-31 0,-1 0 4 16,-3 1 6-16,-2 1 18 0,0 0-8 0,-1-1 19 15,-6 1-27-15,0 0 14 0,6 0-3 16,-6 0-7-16,8 0-11 0,-8 0 16 0,9 0-16 16,-2 0 8-16,-7 0-5 0,6 0 9 0,-6 0-5 15,7 0-14-15,-7 0-15 0,0 0-7 16,7 0-26-16,-7 0 3 0,0 0-107 0,0 0-33 15,12-5-40-15,-11 4 22 0,-2-2-215 16,0-1-84-16,2-1 35 0,-1-1 7 0,-2-11 31 16,2 9 26-16,0-6 26 0,19-18 82 15,-10 9-20-15,2 1 2 0</inkml:trace>
  <inkml:trace contextRef="#ctx0" brushRef="#br0" timeOffset="310481.138">18072 12741 386 0,'0'-8'398'0,"0"2"-25"16,0 1-54-16,0-1 7 0,0 4-43 0,0-3-2 15,0 2-46-15,0 0-28 0,2 3-22 16,1 0 5-16,1 2-24 0,1 1-10 0,7 10-14 15,-1-1-3-15,2 4-36 0,0 3 25 0,-2 3-12 16,1 3 5-16,-2 0-1 0,-1 1-27 16,-1 3 18-16,1-3-12 0,0 4-11 0,-3 2-18 15,1 1-15-15,-2 1 2 0,-1-1 11 16,-3 5-25-16,2-3 7 0,-3-1-12 0,0-17 4 16,0 8-3-16,0 4-13 0,-11 32-2 0,4-29 3 15,0-2 1-15,-1 1-11 0,-3 0-11 0,-1-2 21 16,-2 1-8-16,-1-2-4 0,0 0 6 0,-1-3 3 15,1-2-13-15,-6 1 0 0,4-5-3 16,1-1-8-16,-2 1 8 0,0-1-2 0,-1-3 4 16,2 0-13-16,-2-2-20 0,0-3 8 15,1-2-52-15,1-3 8 0,1-1-91 0,-4-4-41 16,-2 0-94-16,11 0 25 0,-25-12-282 16,9 0 39-16,-1 2 38 0,-1-4 31 0,-5 0 32 15,-3-2 24-15,-7 1 34 0,-4-4 24 0,-6-2 14 16,-5 4 8-16</inkml:trace>
  <inkml:trace contextRef="#ctx0" brushRef="#br0" timeOffset="311646.8895">13767 13226 320 0,'-12'0'150'15,"12"0"35"-15,0 0-6 0,0 0-38 0,0 0 15 16,0 0-11-16,0 0-17 0,0 0 3 0,0 0-2 15,0 0 20-15,0 0-35 0,0 0 9 16,0 0 8-16,0 0-5 0,0 0-26 0,0 0 5 16,0 0-8-16,0 0-5 0,0 0 3 15,0 0 0-15,0 0-15 0,0 0-13 0,0 0-15 16,0 0-2-16,0 0 23 0,0 0-31 0,0 0 11 16,0 0 19-16,0 0-9 0,0 0 11 15,0 14-44-15,-13 4 22 0,13-14-6 0,0 0-21 16,-1 1 15-16,1-1 19 0,1 1-30 0,-2 1 17 15,1-6-6-15,0 5 24 0,0 3-7 0,0-1 5 16,0 6-3-16,0 0-22 0,0-1 13 16,-10 9-3-16,8-14 7 0,0 3-13 0,1-3 24 15,-3 9-7-15,1-5-42 0,3 0 20 16,-2-1 22-16,0-3-32 0,1 1 19 0,-1-2 1 16,2 1-17-16,-2-1 7 0,2-2-1 0,-2 2-10 15,2-2 23-15,-2 2-31 0,2 0 17 0,0-1-15 16,0 0 7-16,-2 0-2 0,2-1 16 15,-2 1 9-15,2-1-34 0,-1 1 22 16,1-1-3-16,-2-2 1 0,2 2-7 0,0 1 6 0,0-3-4 16,0 1-8-16,0-3 6 0,0 0-11 15,0 0 7-15,0 0-10 0,0 6 11 0,0-6-13 16,0 0 12-16,0 6-17 0,0-6 6 16,0 0 0-16,0 7 2 0,0-7 3 0,0 0-13 15,0 0-9-15,0 0-34 0,-4 10-23 0,4-10 4 16,-2-1-111-16,2-3-72 0,0 1 19 0,-2-3-298 15,2-1-18-15,0-10 47 0,0 7 22 16,0-7 37-16,0-3 24 0,0-3 25 0,15-26 25 16,-4 26 60-16,3-1 30 0</inkml:trace>
  <inkml:trace contextRef="#ctx0" brushRef="#br0" timeOffset="322357.0467">12089 14194 422 0,'44'-18'194'0,"-20"16"-11"0,-12 2-38 16,9 0-39-16,6 0 31 0,2 0-12 0,34-8-37 15,-47 8 2-15,11 0 12 0,4 0 11 16,0 0-16-16,1 0 6 0,1 0-24 0,-1 0-5 15,-1 0 3-15,28 12-21 0,-28-10 12 16,-4 1-4-16,0 1-8 0,-2-1 17 0,0 1-28 16,-3-1 5-16,1-1 6 0,-1 3-22 0,-4 0 12 15,4 0-7-15,-3-1 21 0,0 2-34 0,0 0 13 16,-2 1-7-16,2 2 2 0,-1-2 1 16,-1 1-9-16,0 0 4 0,-2 1 10 0,3 2-21 15,-5-4 17-15,3 0-10 0,-1 2 10 16,2 3-1-16,-2-2 12 0,3-1-37 0,-2 1 4 15,2-1 1-15,0 0 5 0,0 0-12 16,4 0 9-16,-4-1 11 0,5-1-13 0,-3-2-13 16,3 1 17-16,1 0-6 0,-4-1 8 0,5-3 8 15,-12-2-18-15,6 0 2 0,3 0 20 16,0 0-21-16,3 0 1 0,2 0 6 0,0 0 14 16,0 0-17-16,30-12 27 0,-29 5-6 0,1 0-22 15,-2-1 5-15,5 0-14 0,-3-1 13 0,2-2-4 16,-1-2 5-16,3 3-6 0,-2 1 28 15,-4-1-13-15,-2 1 6 0,2-3-4 0,-4 6-3 16,-3 0-4-16,1 1-1 0,1-1-3 16,-9 5 30-16,1 0 9 0,4-1-7 0,-8 0-5 15,0 0-14-15,-10 2-4 0,7 0-3 0,-1 0 3 16,1 0 9-16,16 14-24 0,-9-4 24 16,-3-5-20-16,1 5 4 0,0 0-5 0,-3 0-4 15,2 0-5-15,0 4 8 0,-4-1 7 16,2 2-3-16,2-2-2 0,-6-5-8 0,6 6 1 15,-3-3-2-15,0 3-2 0,1-4 1 0,0 3-3 16,4-2-29-16,1-2 3 0,4-2 28 16,7 2 4-16,-3-3-2 0,4 0-1 0,2-4-2 15,1-2 0-15,1 2-1 0,1 1-34 16,0-1 2-16,2-1 39 0,-1 1 8 0,-1-2 9 16,-16 0-17-16,7 0 21 0,5 0 5 0,1 0-10 15,-1 0 26-15,1 0-8 0,-3 0 11 0,-2 0-3 16,-2 0 6-16,0 0 6 0,-3 0-7 0,-1 0-4 15,-3 0-2-15,-1 0 5 0,-3 0-8 16,-2 0-11-16,1 0-1 0,-4 0 8 16,-5 0-12-16,17-10-6 0,-12 10-31 0,-4-2-22 15,4 0-26-15,-2-2-26 0,2 1 8 0,-1 2-131 16,-1-3-43-16,-1-2-47 0,2-11 28 0,3 1-273 16,0 0 38-16,-1-1 39 0,5 0 33 15,2-4 28-15,3-1 10 0,8-1 35 16,7-6 75-16,4 2-24 0,6-7 13 0</inkml:trace>
  <inkml:trace contextRef="#ctx0" brushRef="#br0" timeOffset="337084.3099">12293 13860 249 0,'0'0'218'0,"14"0"-24"15,-14 0-42-15,0 0-9 0,0 0-7 0,0-13-33 16,13 13 9-16,-13 0-8 0,30-29-4 16,-24 23-24-16,0 1 21 0,-1 0-29 0,0 0 23 15,-1 1-15-15,5-6 2 0,-3 4 14 16,2-1-17-16,-2 1-14 0,-1 1 1 0,-1 1-14 15,1 0 12-15,1-1-18 0,4-4 16 0,-3 5-25 16,-3-1-1-16,2 3-22 0,-2-2 13 16,0 1-21-16,0-1 12 0,-2 3-20 0,-1-1-20 15,0 2-14-15,0-1-11 0,0 1-44 16,2 0 8-16,-3 0-22 0,0 0-46 0,-2 3-30 16,0-1-82-16,0 1-65 0,1 0-4 0,-1-1 9 15,0 4-1-15</inkml:trace>
  <inkml:trace contextRef="#ctx0" brushRef="#br0" timeOffset="337420.4536">12374 13880 431 0,'2'-1'244'0,"0"0"-39"0,1 0-11 0,1-3-24 16,0 2-13-16,6-7-19 0,-3 3-18 15,-1-1-16-15,-1 1-24 0,1 2 29 0,8-5-31 16,-5 3 2-16,1-3 7 0,3 2-20 0,-3 1-12 16,0 1-9-16,-4 2-6 0,-1 0 4 15,1 1-6-15,-5-1 0 0,1 0-11 0,4 1 16 16,-4 1-15-16,1-1 9 0,0 1-13 16,1 1-10-16,-2-3 5 0,0 1-1 0,-1 2-3 15,1-1-4-15,2 0 18 0,-4 0-19 16,4 0 9-16,-4 1-8 0,2-2-9 0,0 1-4 15,-1 0-9-15,1 1-13 0,-2-2-9 16,0 0 0-16,0 0-55 0,0 0 30 16,3 1-49-16,-1-1 10 0,0 0-70 0,-2-2-93 0,0 4-100 15,0 0 25-15,0 0-12 0,0 0 8 16,0 0-3-16</inkml:trace>
  <inkml:trace contextRef="#ctx0" brushRef="#br0" timeOffset="360943.1207">15236 14399 340 0,'0'0'163'0,"0"-13"-43"15,0 13 7-15,0 0-45 0,0 0-4 16,13 0 3-16,-13 0-9 0,0 0-57 0,0 0 0 16,0 0-3-16,0 0 13 0,0 0-1 15,0 0 33-15,0 0-28 0,0 0 1 0,0 0-1 16,0 0-64-16,0 0-70 0,0 0-68 0,0 0-55 16,0 0 11-16,0 0 4 0</inkml:trace>
  <inkml:trace contextRef="#ctx0" brushRef="#br0" timeOffset="362370.7382">15029 14546 210 0,'0'0'164'0,"0"0"-6"15,0 0-18-15,0 0-31 0,0 0-14 0,13-12 26 16,-13 12-14-16,0 0-5 0,0 0 10 16,0 0-76-16,0 0 48 0,0 0-14 0,0 0-19 15,14 0 11-15,-14 0 6 0,20-22-11 0,-17 19 7 16,-1 2-34-16,0 0 15 0,4-1-8 15,-2 0-10-15,1 1 14 0,0-1-9 0,0 1 14 16,1-1 11-16,-1-1-23 0,10 0-10 0,-4-2 16 16,-2 4-18-16,-2 0 26 0,1 0-17 15,0-2-1-15,-5 0 20 0,3 1-7 0,10-5-13 16,-7 1-14-16,-1 3 5 0,1 2 29 0,5-5-24 16,-3 1 18-16,-11 5-29 0,10 0-1 15,-3 0 15-15,-1 0-11 0,1 0 10 0,7-8-13 16,-8 6 7-16,-1 1-4 0,12-5 3 15,-6 4 6-15,-2-2-25 0,0 2 26 0,-1 1 9 16,-2-1-14-16,-1 2-11 0,-1 0 14 16,3-1-10-16,-2 1 18 0,-1-2-30 0,-4 2 1 15,0 0 2-15,9 0 9 0,-2 0-9 0,7 0-2 16,16 12 9-16,-15-11-13 0,2 3 1 16,5-3-4-16,-4 1 0 0,1-2 15 0,0 5-7 15,2-5-7-15,-1 2-7 0,-1-1 8 16,4 2 6-16,0-1 8 0,-5-1-14 0,-10-1-9 15,3 0 7-15,3 0 2 0,1 0 2 0,-1 0-14 16,3 0 8-16,0 0 17 0,0 0-10 16,16-10 10-16,-15 7-11 0,-2-1 8 0,0-1 0 15,1 1-14-15,3-1-6 0,-9 0 21 16,8 0-19-16,1 0-7 0,-2-3 10 0,1 1-8 16,-2 4 9-16,0-3-8 0,-4 4 22 0,3-6-8 15,0 6 2-15,-5-1 5 0,-2 0-3 0,-1 2 9 16,-3 0-18-16,1 0 10 0,0-2-2 0,-2 2 6 15,1 1 6-15,-1 0-10 0,1-2-11 16,2 2 20-16,-3 0-12 0,-4 0 22 0,6 0-16 16,5 0 4-16,3 0 11 0,16 13-20 15,-14-8 33-15,0 1-14 0,0 1 0 0,4-2-22 16,-1 3 13-16,-3-4 4 0,0 3-17 16,2-1 1-16,1-2 7 0,0 0 6 0,1 2 4 15,-1-1-8-15,-3-1-10 0,4 0-11 0,2 0 12 16,1 2-16-16,-1-2 8 0,0 0-4 0,5-1 16 15,-6-3-19-15,2 3-2 0,-1-2-4 16,-4 1 25-16,5 0-13 0,-2 0-2 0,-1 1 3 16,1-1 12-16,-11-2-13 0,3 0 8 15,-1 0-9-15,18 7-3 0,-12-5-5 0,-1 1 21 16,-17-3 21-16,11 0-22 0,-1 0-4 0,-1 0 10 16,0 0-7-16,-2 0-8 0,-7 0 3 0,9 0 22 15,17 8-29-15,-26-8 33 0,11 0 7 0,0 0-19 16,-1 0 10-16,-1 0 1 0,2 0-9 15,-2 0-7-15,6 0 4 0,5 0-3 0,0 0-1 16,0 0 15-16,3 0 23 0,-2 0-37 16,-1 0-14-16,0 0 5 0,0 0 41 0,-3 0-35 15,-1 0 1-15,-3 0-21 0,0 0 13 16,3 0 4-16,1 0 0 0,0 0 9 0,0 0-22 16,1 0 29-16,2 0-31 0,1 0 22 0,18-11 8 15,-18 8 0-15,-1-5 25 0,-1 1-49 16,5 3 9-16,-5 0 21 0,3-1-24 0,-2 2 14 15,-1-3-5-15,-1 3 17 0,-3 1 3 0,1-4-37 16,-1 0 23-16,-4 5 38 0,6-5-66 16,-2 2 29-16,-1 0-1 0,-6-2-33 0,4 0 26 15,2 1-15-15,-4-1-4 0,2-1 30 16,-6 1-21-16,3 3-12 0,-2-1 27 0,0 1 22 16,-2 1-7-16,1-2-3 0,0 2-20 0,-1 1 23 15,-1 0-18-15,0-2 26 0,-1 3-29 0,1-2-14 16,-2 1 18-16,1 1 4 0,1-2-14 0,-1-1 10 15,-1 3 5-15,0-1-1 0,1 1-13 16,-1-1 13-16,0 1-15 0,-2 0-12 0,0 0 23 16,0 0-2-16,0 0-10 0,0 0 3 0,0 0 14 15,0 0-7-15,7 0-25 0,-7 0-22 0,0 0 21 16,6 0-13-16,-6 0-37 0,0 0-17 16,8 0-12-16,-8 0-49 0,0 0-31 15,16-14 18-15,-14 10-189 0,2-1-96 0,5-5 34 16,-4 1 45-16,-1 0-3 0,-3-1 26 0,2 4 51 15,-3 6 10-15</inkml:trace>
  <inkml:trace contextRef="#ctx0" brushRef="#br0" timeOffset="414195.2714">4336 14077 461 0,'0'-13'166'0,"0"13"-23"16,0 0-15-16,0 0-25 0,0 0 9 16,0-14-5-16,0 14-18 0,24-18 2 0,-22 14 24 15,0 3-28-15,0-4-10 0,0 4-1 0,1-2 9 16,-1 0-14-16,1 0-1 0,0 0-11 15,1 0 4-15,-1 0-13 0,3 0-6 0,-1-1 2 16,0 2 1-16,9-6-14 0,0 1 12 16,-5 1-2-16,0 4-34 0,4-4 20 0,0 0-9 15,-3 1 12-15,0 3-14 0,-2 2 0 16,1-3-4-16,1 2 13 0,-2 0 10 16,0 1-7-16,1-1-22 0,12 1 5 0,-1 0-22 15,1 0 37-15,-10 0-19 0,3 0 3 0,4 0 11 16,0 0-5-16,1 0-18 0,17 10 13 0,-17-6-20 15,-2 2 12-15,0 0 6 0,-4 5 11 0,3-4 8 16,-4 3-12-16,2-1-13 0,-3 0 22 16,4 0 7-16,-3 0-6 0,1-1-13 15,-1 1 0-15,-1-3-9 0,1 4-10 0,3 0 6 16,-2-2 17-16,1-1-9 0,1 1 10 0,-2-1-12 16,3-2-10-16,2-3 16 0,-8 3-11 0,7-3 0 15,5 2-2-15,-8-4 5 0,-14 0 10 0,19 0-19 16,1 0 0-16,1 0 7 0,4 0-10 15,0 0 9-15,23-13 20 0,-20 8-13 0,-3 1-16 16,2-1 14-16,-1 0 8 0,-3 1-16 16,2 2 14-16,-3-2-18 0,-1-1-5 15,1 2 7-15,-1 2-9 0,0-3 30 0,-2 4-13 16,1-2-19-16,-1 1 8 0,-4 0 11 0,-6 1-1 16,7 0-10-16,2 0 18 0,3 0-17 0,0 0-5 15,0 0 6-15,-1 0 2 0,1 0 14 0,1 0 0 16,-2 0-12-16,24 9-2 0,-23-8-4 15,-1 1-3-15,0 1 1 0,-8-1 14 0,9 2 3 16,-1-2 3-16,1 1-19 0,1 2 6 0,-3-2-6 16,1 0-13-16,-4 0 16 0,4 3-5 15,1-4 5-15,1 3-3 0,-2-2 16 0,3 1-17 16,-2-2 17-16,-1 3-17 0,2-1 9 0,3 1 13 16,-4-2-28-16,0 2 31 0,1-2-29 15,1-1 4-15,-2 0 9 0,2 1 11 0,-2-3-17 16,2 2-3-16,-1-2-5 0,-10 0 14 0,6 0 0 15,3 0 9-15,2 0-12 0,1 0-11 16,2 0 10-16,-1 0-11 0,-2 0 16 0,22-10 16 16,-22 9-4-16,0 0-16 0,0 1 3 0,-1 0-11 15,-1-1 19-15,-10 1-17 0,5 0 3 16,2 0-2-16,3 0 3 0,0 0 12 0,-1 0-18 16,27-8 4-16,-26 6 4 0,1 1-14 0,0 0 11 15,0 1 1-15,-11 0 10 0,4 0 10 0,2 0-16 16,2 0-7-16,1 0 28 0,1 0-10 15,-3 0-18-15,0 0 12 0,-1 0-11 0,-2 0 10 16,-1 0 0-16,2 0-24 0,0 0 18 0,-3 0 15 16,-1 0-21-16,-3 0 0 0,1 0 15 15,-2 0-17-15,8 0 4 0,-3 0 2 0,0 0 0 16,-2 0 3-16,11-11 0 0,-3 10 14 16,-1-3-13-16,0 2 12 0,-4 1-12 0,5-1 13 15,1 0-19-15,-4 1 1 0,-4 1 0 0,-2-1 10 16,8 1-8-16,-2-2-2 0,-3 1 1 0,-1 1-9 15,-2 0 10-15,8-2 17 0,-2 1-8 16,-3 1-25-16,-1 0 36 0,-1 0-16 0,-2 0 13 16,3 0-8-16,1 0-16 0,2 0 2 15,-3 0-3-15,1 0-9 0,-4 0 23 0,0 0-20 16,0 0 23-16,6 0-2 0,-2 0-7 16,1 0-14-16,-3 0 22 0,21 11 10 0,-19-10-17 15,4 0-9-15,0-1 14 0,-6 1 11 0,9-1-13 16,-5 0-10-16,-2 1 15 0,-1-1-21 0,-2 1 9 15,12 2 14-15,-8-3 6 0,-2 0-6 0,-1 0-2 16,0 0-17-16,-1 0 15 0,12 0-22 16,-22 0 17-16,13 0 5 0,4 0-8 0,-2 0-2 15,-2 0 11-15,0 0-22 0,-2 0 35 16,0 0-14-16,-2 0-3 0,-1 0-9 0,7 0 18 16,-1 0-15-16,0 0 0 0,-2 0 0 0,0 0 12 15,4 0 13-15,-2 0-12 0,0 0-6 0,-3 0 14 16,0 0-20-16,-3 0 29 0,1 0-23 15,5 0 15-15,-1 0-1 0,-2 0 0 0,0 0 6 16,-2 0-3-16,0 0-2 0,-1 0 8 0,-2 0 23 16,1 0-26-16,-7 0 0 0,8 0 21 15,-1 0-25-15,1 0-13 0,-8 0 11 0,8 0-5 16,-1 0 7-16,-7 0 17 0,8 0-1 16,-1 0 8-16,-7 0-19 0,8 0 1 0,-8 0 29 15,7 0 0-15,-7 0-27 0,6 0 23 0,-6 0-11 16,0 0-30-16,8 0-17 0,-8 0 21 15,0 0 4-15,7 0 12 0,-7 0-32 0,0 0 20 16,6 0-25-16,-6 0-22 0,0 0-2 0,0 0-32 16,0 0-30-16,7 0-45 0,-7 0 14 15,0 0-239-15,0 0-82 0,8-7 38 0,3-1 19 16,-10 5 27-16,1 0 24 0,1-1 18 0,-2-1 13 16</inkml:trace>
  <inkml:trace contextRef="#ctx0" brushRef="#br0" timeOffset="505662.0378">20148 588 357 0,'-13'0'43'0,"13"0"34"16,-29-12-34-16,19 15 0 0,-1 1-42 15,5 0-5-15,-8 1-75 0,-6-5-103 0</inkml:trace>
  <inkml:trace contextRef="#ctx0" brushRef="#br0" timeOffset="531321.0171">23161 7888 465 0,'0'0'259'0,"0"0"-30"0,0 0-11 16,0 0-22-16,0 0-7 0,0 0-11 0,0 0 4 15,0 0-40-15,-13 0 6 0,13 0 20 16,0 0-2-16,0 0-24 0,0 0-11 0,0 0-33 16,0 0 29-16,0 0-30 0,0 0-11 0,0 0-19 15,0 0-4-15,0 0 15 0,0 0-17 0,0 0-21 16,0 0 6-16,0 0-21 0,0 0 25 16,0 0-19-16,0 0 14 0,0 0-18 0,0 0 2 15,0 0 3-15,0 0-11 0,0 0-14 0,0 0-6 16,0 0-1-16,0 0 19 0,0 0 10 0,0 0-24 15,0 0 27-15,0 0-2 0,0 0 27 16,19 11-7-16,-7-13-17 0,2-4-23 0,4-3-1 16,-1 5 46-16,1-2-5 0,0-3-5 0,1 1-23 15,1-2 4-15,-1 0-1 0,4 0 2 16,-2-1-9-16,-2 1-2 0,-1 0 0 0,2-2 6 16,-4 4 22-16,-1-5-20 0,0 3-8 15,0-1 21-15,-2 0 6 0,-2-2-54 0,1 3 36 16,0-2-29-16,-3 0 33 0,0-1-7 0,1-1-5 15,-2 1 8-15,2-1 4 0,-4-3-31 0,-1 3 13 16,4-2-7-16,-5-1 32 0,-1 2-8 16,2-3-25-16,-3 6 36 0,-1 0-17 15,0 2 20-15,-1 1-31 0,0 0 15 0,0 1-16 16,0-3 23-16,0 3-4 0,0-2 2 0,0 4-1 16,-12-8-4-16,9 9 13 0,0 1-3 0,1-2-10 15,0 4 8-15,-1-1 5 0,1 0-18 0,0 1-2 16,0-1-21-16,-1 3 10 0,-1-3-7 15,0 3 16-15,-2 1-8 0,3-1-7 0,3 0 1 16,-16 14 6-16,3-3-13 0,2 3 17 16,0-3 1-16,1 4 3 0,-2 0-13 0,2 1 3 15,0 2 11-15,1-2 7 0,-1 3 0 0,1 1-5 16,1 1 12-16,1 2-3 0,-2 1 3 0,1 1 2 16,0-1-8-16,2 1 2 0,-1 2-1 15,-1 0-1-15,4 2-9 0,0 1 10 16,1-2-14-16,1 2 11 0,0 0-1 0,-1 1 6 15,1 0-21-15,-1 2 21 0,1-1-21 0,1 2 13 16,-1-2-1-16,1 2 9 0,-2-2-18 16,1 2-4-16,-1-3 6 0,0-2 6 15,0 0-1-15,-1-1-2 0,0 2 4 0,-3-3 1 16,1-1-12-16,-1 1-8 0,0-1-4 0,-1 0 11 16,-2-1-15-16,1 0 9 0,1-1 2 15,-3-6-4-15,3 2 6 0,-1-4 16 0,0 0-9 0,2-3-34 16,0-3 8-16,2-2-22 0,-4 3-6 15,4-5-14-15,0-2-12 0,0 0-4 0,1-1-39 16,0-1 11-16,0-1-83 0,4-1-40 0,0 0-53 16,-9 0 25-16,-5-19-178 0,4 5-111 15,5-6 59-15,5 10 14 0,0-5 51 0,0-4 32 16,0-3 28-16,0 2-3 0,0-1 16 0,0 0 10 16,0 1 0-16</inkml:trace>
  <inkml:trace contextRef="#ctx0" brushRef="#br0" timeOffset="531903.9239">23110 8256 445 0,'2'-5'309'0,"2"0"-37"15,-2 0 14-15,6-7-44 0,-2 5-13 16,0 3 18-16,-1-3-43 0,6-3-14 0,-1 6-11 16,4-3-29-16,-1 5-19 0,5-3-11 15,0 4 4-15,2-3-43 0,-2 0 37 0,5 1-48 16,0 0-2-16,0 2-18 0,0-3-6 0,2-3 5 15,0 2-58-15,-1-4-23 0,-5 2 0 16,2-2-40-16,0 1-21 0,-3-3-15 0,1-2-26 16,1 5 13-16,-1-2 11 0,-2-2-12 15,-1 2 12-15,0 0-27 0,-1-2-17 0,-1 2 51 16,2-2-27-16,1 1 14 0,-2-3 8 0,0-1 11 16,1 1 9-16,-1-2 44 0,-1-2 2 15,5 2 73-15,-5-2 24 0,-1 0 11 0,3 2 1 16,0-2 45-16,-4 3-7 0,2 0 15 0,-5 3 3 15,0-1 0-15,-1 1 28 0,-2 3-10 16,-2 2-16-16,-1 1 26 0,-1 0-16 0,1 0 42 16,-2 2 1-16,0 1-20 0,-1-1 4 15,2 2-39-15,-2-2 22 0,2 4-42 0,-2-2 12 16,2 1-38-16,-2-1 1 0,0 0-18 16,0 2 10-16,-1 4-22 0,-2-1 7 0,-6 7-8 15,2 2 15-15,-2 1-11 0,-1 0-4 0,2 2-2 16,-1 1 4-16,-3 0 6 0,2 2-10 0,-4 0 7 15,3 3-1-15,0 0 4 0,-2-1-7 16,7 2 4-16,-2 1-6 0,-3-5-12 0,5 3 9 16,-1 4-1-16,0-3-15 0,2 1-2 0,0-2 11 15,5-1-17-15,-2 2 5 0,1-1 1 16,1-1-13-16,0-8-4 0,0 2 5 0,0 2-17 16,15 19-20-16,-10-21-15 0,1 1-23 0,1-2-13 15,-1 0 5-15,5 1-46 0,0-3-27 16,-1-7-59-16,-3 1-19 0,2-3-52 0,0-1 29 15,0-1-215-15,14-12-31 0,-8 4 36 0,1-3 32 16,-2-3 15-16,0 0 27 0,-2-1 23 16,0 0 47-16,0-2 11 0,-3 1 4 15</inkml:trace>
  <inkml:trace contextRef="#ctx0" brushRef="#br0" timeOffset="532171.0381">24059 7980 421 0,'2'-10'388'16,"1"1"-75"-16,2 1 5 15,-2 1-11-15,-1 4-29 0,1-4-53 0,0 3-27 0,0 1 23 16,1-1-27-16,1 3-29 0,0-1-19 16,2 1-14-16,0 1-16 0,2 0 16 0,3 0-14 15,0 0-14-15,16 11-5 0,-14-2-16 16,-1-1 2-16,-1 3-18 0,0 1-6 0,-4 4-6 16,-2-1-6-16,-2 1-2 0,-2-3 1 0,-2 4-18 15,0-9-12-15,0 4-1 0,-13 16 0 16,7-14-2-16,1-3-53 0,-3 5-23 0,-2-3-22 15,-1-1-11-15,5-3-12 0,-6 1-54 0,6-2-10 16,1-1-43-16,-2-7 18 0,4 0-166 16,2 2-67-16,1-2 33 0,0 0 35 15,4-2 32-15,0-2 6 0,9-7 31 0,0-3 13 16</inkml:trace>
  <inkml:trace contextRef="#ctx0" brushRef="#br0" timeOffset="532457.5183">24388 7944 880 0,'5'-8'297'0,"-2"1"-14"15,-1 2-5-15,2-2-5 0,-3 1-34 16,0 2-28-16,0 1-25 0,-1 1 49 16,1-1-59-16,-1 1-21 0,0 0-15 0,-2 2 0 15,0 2-30-15,1-2-11 0,-2 5-23 0,-11 4-8 16,0 2-7-16,2-1-6 0,0 7 14 0,2-5-21 16,-3 3 8-16,2 3-7 0,2-1-5 15,0 1-4-15,1-3-5 0,1 4-32 0,2-6-1 16,2 6 19-16,1-3-2 0,0-2-2 0,1 5-2 15,1-14-23-15,0 5-35 0,0 2-1 16,16 12-11-16,-4-13-7 0,-2-4 0 16,4 0-8-16,-1-5-26 0,6 4-30 0,-6-6-4 15,-2 0-29-15,19-10-19 0,-9 3 0 16,3-4 16-16,-2-3-116 0,-2 0-54 0,-3-4-54 16,1-1 3-16,2-5 56 0,0 6 21 0,-3-3 14 15,0 0-25-15</inkml:trace>
  <inkml:trace contextRef="#ctx0" brushRef="#br0" timeOffset="532742.5599">24680 7886 413 0,'7'-14'299'16,"-4"-1"-54"-16,1 5 8 0,0 2-22 0,-1 1 25 16,-2 3-13-16,2-2 14 0,-2 2-61 0,1 0-4 15,1 1-22-15,0-1-36 0,1 4-14 16,-2-1 50-16,3 1-33 0,-1 1-13 0,-4-1-14 16,18 9-3-16,-7 0 1 0,1 4 18 15,-1 0-7-15,0 5 9 0,0-1-19 0,1 3-8 16,-5 3 1-16,3-1-12 0,-3 2-18 0,-4 1-3 15,-1 1 13-15,-2 2-12 0,0-14-17 16,0 6-10-16,0 2 10 0,-16 29-17 0,8-27-10 16,-3-2 7-16,-1 3-10 0,0-1-5 15,-3-2-11-15,2-3-8 0,0-1-13 0,1-2-13 16,-3 2 2-16,3-5-85 0,5-5 3 16,1 0-27-16,1-2-28 0,-2-3-9 0,5-1-44 15,-1-2 19-15,3 0-186 0,-1-8-86 0,3 2 29 16,4-13 52-16,6-1 15 0,5-3 11 15,3 0 25-15,6-3 21 0,2 0 4 0</inkml:trace>
  <inkml:trace contextRef="#ctx0" brushRef="#br0" timeOffset="533006.779">25190 7935 988 0,'2'-3'391'0,"-2"0"-53"0,2 2-45 0,-1-3 6 16,1 2-17-16,4-1-48 0,-2 0-3 0,1 0-41 15,10-3-11-15,2 2-15 0,2-2-22 0,2 0-14 16,0 1-11-16,2 1-20 0,0 2-28 16,2 0 16-16,-4-1-16 0,0 2-7 0,2-1-6 15,-12 2-6-15,1 0-166 0,1 0-54 16,-3 0-27-16,-2 0 18 0,-8 0-224 0,7 0-34 15,-2 5 32-15,-6-2 29 0,-3-1 17 0,-9 6 33 16,-3 4 12-16,7-7 6 0,-5 2 8 0</inkml:trace>
  <inkml:trace contextRef="#ctx0" brushRef="#br0" timeOffset="533221.311">25290 8105 948 0,'1'1'361'0,"1"0"-49"15,0 0 19-15,0 1-34 0,4-2-39 0,-2 0-7 16,3 1-11-16,1-2-41 0,13 2-12 0,-10-1-19 16,7 0-30-16,3 0-32 0,1 0-27 0,2 0-8 15,3 0-107-15,1 0-31 16,0 0-48-16,4 0-70 0,27-14 15 0,-26 5-278 16,-1 6 32-16,1-6 30 0,1 1 26 0,1 1-32 15,1-5 26-15,0 1 81 0,3-1-23 16</inkml:trace>
  <inkml:trace contextRef="#ctx0" brushRef="#br0" timeOffset="533852.9388">26450 7782 643 0,'2'-8'506'0,"2"1"-93"15,-1 3-23-15,-3 0-35 0,2 1-7 16,0 1-53-16,-2-1-38 0,2 1-32 0,-2 0-32 15,2 2-2-15,-1 0-36 0,2 2-13 0,-3-1-3 16,2 4-37-16,0 0 2 0,-2 2-17 16,4 8-2-16,-2 3-27 0,-2 1 18 0,1 0-21 15,1 1-11-15,0 0 18 0,-2 1-23 16,2-3-7-16,-2 1-3 0,2 1-1 0,-2-1-23 16,4 0-3-16,-1-3-2 0,2-2 2 0,-1 1-14 15,-2-3-28-15,3-2 29 0,3 1 6 16,-3-2-26-16,5-4 18 0,-2-1 27 0,5 3-18 0,1-7-6 15,-3 0 4-15,-11 0 19 0,16 0 8 16,20-9 16-16,-18 0-5 0,2-2-6 0,3-1 16 16,-3-3 17-16,0 0 6 0,-2 2-7 15,-2 1 25-15,0-1-2 0,-1 7 3 0,-9-2 11 16,0 2 5-16,0 1-24 0,-3-1-4 0,1 2-20 16,-2 2 5-16,0 0-16 0,0-1-2 15,1 1 0-15,-3 2 4 0,0 0-11 16,-1 6-9-16,-1-3-10 0,0 1 25 0,0 2-24 15,0 1-3-15,0-1-6 0,0 12 4 0,2-5 6 16,-3 4-7-16,3-10-8 0,0 3 2 0,0-1-11 16,13 16 6-16,-3-14-4 0,-1 0 6 15,2-2-12-15,3-2-1 0,-1 0-3 16,5-1 16-16,0-3 1 0,2-3-6 0,-9 0 11 16,7 0 27-16,22-10-4 0,-15 1-25 15,-2-4 19-15,-1 2-15 0,3-1 17 0,-3-4 9 16,-1 1-21-16,-2-2 20 0,0 0-21 0,-4-2 11 15,1 1-5-15,-5 1-10 0,1-2 13 0,-5 2 10 16,-3 0-36-16,0 0-3 0,-4 2 14 0,0 8-32 16,0-6-5-16,0-1-35 0,-17-15-48 15,7 18 11-15,1-4-127 0,-3 0-60 0,-3 0-60 16,0 0 33-16,4 1-283 0,0-1 50 16,4 2 39-16,0-6 37 0,4 1 81 0,1 1-6 15,2 7 27-15,14-20 16 0,-1 12 67 16,1 5 15-16,1-2 12 0</inkml:trace>
  <inkml:trace contextRef="#ctx0" brushRef="#br0" timeOffset="534120.0852">27379 7366 1257 0,'1'-5'411'0,"-1"1"-46"0,2 1-32 16,0 0-1-16,0 1-36 0,0 0-48 15,1-2-16-15,4 2-20 0,8-4-32 0,3 2-17 16,0 2-26-16,2-2 9 0,1 3-22 0,1 1-23 16,1-3 7-16,2 2-13 0,0 0-20 15,-2-4 3-15,-4 1-9 0,3 3-23 0,-4 1-27 16,-10 0-52-16,0 0-8 0,1 0-6 0,-1 0 4 16,0 0-125-16,-8 0-24 0,8 0-79 15,-8 0 23-15,0 0-237 0,9-2 35 0,-13 2 21 16,2-2 32-16,-3 1 25 0,1 1 26 15,-2 1 23-15,0-1-2 0,0 0-3 0</inkml:trace>
  <inkml:trace contextRef="#ctx0" brushRef="#br0" timeOffset="534370.3444">27651 7325 345 0,'-3'3'394'16,"0"-2"-23"-16,1 1-63 0,-1-1-38 0,1 2 90 16,1-2-51-16,0-1-13 0,-2 2-13 0,1 1-54 15,2-1-22-15,-2 1-26 0,0-2 10 16,2 3-12-16,-2 1-5 0,2-1-8 0,-1 2-22 15,-1 11 5-15,-2 2-17 0,2-2-18 16,0 0-3-16,1 4-5 0,-1 1-20 0,-5-1 8 16,3 1-16-16,1 3 4 0,-3-3-18 0,2 5-5 15,-3-4-21-15,0 0-23 0,-2-2-31 16,3 0-15-16,-1 2-51 0,0-2 9 0,-2-4-136 16,0 1-31-16,4-1 21 0,-4-3-250 15,6-2-62-15,0-4 40 0,0-1 36 0,3-2 41 16,0-5 24-16,0 0 33 0,0 0 0 0,13 12 77 15,-5-10-39-15</inkml:trace>
  <inkml:trace contextRef="#ctx0" brushRef="#br0" timeOffset="535152.337">28035 7816 953 0,'8'-7'317'15,"1"-3"-3"-15,-3 2-20 0,1 3-11 0,-3-2-36 16,6-5 15-16,-4 2-27 0,-1 2-45 16,-2 2-13-16,0-1 2 0,-1 1-21 0,-2 2-19 15,2-3-26-15,-2 4 11 0,0 3-23 0,0 0-13 16,0-8 2-16,0 8-12 0,-11-12-32 16,0 5-19-16,-7 4 36 0,1-1-11 15,-4 4-14-15,10 0 12 0,-5 0-21 0,-3 0 0 16,-20 11-10-16,16-4-5 0,3 0 3 15,-1 4 2-15,-1 0-12 0,5 1-1 0,-1 1 1 16,0 2 6-16,2 1-9 0,3-1-8 16,-1 3-1-16,1-1 15 0,1 1-23 0,3-1 24 15,0 1-16-15,3-1 15 0,3 2 1 0,-1-1-1 16,1 1 2-16,3-1-3 0,0-9-10 16,0 6-7-16,18 17-1 0,-11-16 38 0,4-1-29 15,1 1 5-15,1-1 7 0,-2-2-35 16,5-1 25-16,2-2 9 0,2 0-6 0,1-1 19 15,1-3-10-15,-2-2-11 0,5-1-1 0,-1 2 0 16,-3-3 1-16,-10-2-14 0,9 0 21 16,0 0-9-16,28-15 11 0,-25 6-2 0,-2-2 11 15,2-1-39-15,-2-4 15 0,-2 2 10 0,0 1 2 16,-2-7-3-16,-4 2-16 0,-3-3 20 16,-1 2 9-16,-4-4-40 0,1-1 17 0,-6 1 8 15,0 11 13-15,0-5-1 0,-11-24 4 0,1 18-5 16,-1 1-11-16,1 1 12 0,-2 1 5 15,1-1 18-15,2 3-23 0,-4-2 2 0,1 5 14 16,-1 0 9-16,1 2-11 0,1 4 7 16,0 0-14-16,2 1-4 0,0 0 1 0,0 2 7 15,0 5-20-15,3 1 11 0,6 0-3 16,0 0-5-16,-9 0-3 0,-14 15 9 0,11-3-22 16,2 1 15-16,-3 2-10 0,4 3 10 0,-1 3-9 15,2 2 25-15,-2 0-4 0,3-1 19 16,2 6-6-16,-3-5-8 0,1 2 13 0,-2 2-8 15,4-2 12-15,-1 3 5 0,2-4-28 0,-1 6 10 16,-2 0-2-16,4 2-11 0,-3-3 4 0,2 0 16 16,1-1-19-16,-1 1-3 0,0 1 24 15,3 0-16-15,-2-2-3 0,-1-2 8 0,2 5-7 16,2-19-11-16,0 6-4 0,0 2 19 0,0-1-35 16,0-1-8-16,0 0-6 0,0-4-21 15,0-2-39-15,-9 5 1 0,9-11 9 16,0 0-58-16,0-3-42 0,0-1-56 0,0-2-47 15,1-1 26-15,1-3-300 0,0 0 25 0,5-8 40 16,4-6 35-16,2-1 32 0,1-2 54 16,5 0-18-16,5-6 62 0,5 2 17 0,2-1 0 15</inkml:trace>
  <inkml:trace contextRef="#ctx0" brushRef="#br0" timeOffset="535552.0168">28604 7730 882 0,'4'-11'374'0,"-4"3"-55"0,2 0 22 16,-1 2-11-16,0 2-25 0,-1-1-30 0,1 1-36 16,-1 2-18-16,0 2-47 0,0 0-11 15,0 0-25-15,0 0-31 0,0 0 14 0,0 0-23 16,-3-8-10-16,-1 13 2 0,-5 5-15 0,-2 2-7 15,-1 1 4-15,-1 2 0 0,0 3-22 16,-2 1 13-16,0 1-19 0,2 1-1 16,-1 3-9-16,1-1 13 0,-2 0-20 0,4-1 13 15,-1 1-3-15,3-1 5 0,2 4-8 0,0-1 0 16,2 4-14-16,-1 1 1 0,3-2 16 16,3 0-29-16,0-14 21 0,0 9-2 0,0-1-18 15,14 27 12-15,-9-26-4 0,4-1-23 0,2 0 5 16,-1-3-5-16,-4-1-28 0,5-3 4 0,0-1-14 15,2-2 4-15,0 1-53 0,-3-1-36 16,3-5-36-16,-3-5-27 0,-1 0-37 0,2-2 19 16,-11 0-196-16,12 0-68 0,16-14 34 0,-16 1 33 15,2-2 17-15,3-1 27 0,-3-1 25 16,4-1-5-16,-2-4 45 0,-1 0-1 0</inkml:trace>
  <inkml:trace contextRef="#ctx0" brushRef="#br0" timeOffset="535840.8504">28810 7911 577 0,'4'-5'390'0,"-2"1"-32"15,-1 1-70-15,0-1-25 0,0 3-32 0,0 0 35 16,3-1-32-16,0 2-27 0,-1 0-23 16,1 1-20-16,12 6 31 0,-2 1-20 15,2 6-19-15,-3-3-30 0,3 3-9 0,-1 3-22 16,1-1-5-16,-2 2 7 0,0 0-9 0,-2 3-5 15,0-1 0-15,-1 0-18 0,0 1-4 16,-1-2-4-16,-2 0-8 0,0 2-3 0,-1-3 3 16,-1 1-38-16,-5-7-7 0,6 2-23 0,-1-1 2 15,-1-2-91-15,-2-3-17 0,-3-2-58 0,2-1-12 16,1-1 19-16,-1-2-157 0,-2-1-82 16,0-1-29-16,0 0 12 0,0 0 29 0,4-10 26 15,-2 5 25-15,2-11 19 0,-2-4 43 16,-1-2 3-16</inkml:trace>
  <inkml:trace contextRef="#ctx0" brushRef="#br0" timeOffset="536085.3079">29140 7975 328 0,'0'-14'360'0,"1"2"-35"0,-1 1 4 0,0 5-42 15,2 1 23-15,-2 5-39 0,0 0 3 0,0-8-39 16,0 8-15-16,0 0-24 0,0-8-49 16,0 8 21-16,-4-5-2 0,1 6-20 0,-2 3-27 15,-9 7 13-15,0 0-24 0,-2 3-8 16,1 0 5-16,-4 3-29 0,3 0 16 0,-1-1-12 15,0 4-15-15,-2-2-14 0,1-1 8 0,-1 2-2 16,-1-1-11-16,0-1-19 0,0-1-44 16,0-1 5-16,4 2 1 0,-3-2-60 0,1 2-67 15,3-6-37-15,-1 0-42 0,5 1 18 0,1-6-197 16,5-2-84-16,1 1 35 0,-1-4 18 16,2-1 68-16,3 0-13 0,0-1 41 0,2-4 47 15,2 2 11-15</inkml:trace>
  <inkml:trace contextRef="#ctx0" brushRef="#br0" timeOffset="536485.3101">29312 7711 750 0,'6'-1'348'0,"1"-2"-36"0,-1 3-3 15,1-1-37-15,-1 1-35 0,0 1-27 0,1-1-25 16,0 0 56-16,18 18-42 0,-7-5 8 16,-4 2-31-16,7 2 8 0,-6 1-45 0,-1 1 1 15,-2 2-14-15,0 2 12 0,-1 1-38 0,0 4-17 16,-1-3 1-16,-1 0 0 0,-4 1-2 16,0 5-11-16,-3 0-19 0,2 0 12 0,-3 0-24 15,-1-16 17-15,0 6-26 0,0 4 13 16,0 4-17-16,-17 21 6 0,10-29-18 0,0 4 22 15,-5-4 2-15,0-3-5 0,-3-1-10 0,0-2 10 16,0-1-16-16,2-1-1 0,1-3 4 16,0 0 1-16,1-1-1 0,1-1-3 0,1-4-10 15,2-1-5-15,1-2-41 0,1-1-9 0,0 0 3 16,5 0-95-16,0 0-21 0,0 0-40 16,-13-13-82-16,14 7 31 0,-2-11-207 0,1 7-24 15,0-7 36-15,10-24 32 0,-2 14 26 16,4 0 27-16,3 0 23 0,4 0-7 0,4 0 74 15,3 0-4-15</inkml:trace>
  <inkml:trace contextRef="#ctx0" brushRef="#br0" timeOffset="536803.1968">29841 7913 348 0,'3'-2'444'15,"1"1"-75"-15,-1-2-54 0,-1 2 21 0,1-1-8 16,2 0-38-16,-1-1-32 0,0 3-8 16,2 0-75-16,1-2 10 0,3 2-37 0,3 0 26 15,4 0-19-15,-3 0-29 0,2 0 16 0,1 0-37 16,2 0-6-16,-1 0 0 0,0 0-3 16,0 0-34-16,20 8 20 0,-22-7-8 0,-3-1 2 15,-2 0-16-15,-11 0-23 0,10 0 1 16,-1 0 13-16,0 0-27 0,-1 0-6 0,-1 0-47 15,1 0 1-15,3 0-49 0,0 0-79 16,12-16-50-16,-14 8-62 0,2-2 23 0,-8 1-239 16,-3 1 34-16,0 8 23 0,0-8 17 0,-10-11 28 15,-1 7 23-15,1-1 52 0,2 6 18 16,-5-3 10-16</inkml:trace>
  <inkml:trace contextRef="#ctx0" brushRef="#br0" timeOffset="537102.1837">30074 7729 821 0,'-5'-1'331'16,"3"1"-49"-16,-1 0-24 0,1 0-22 0,-1 0 33 16,0 1-33-16,2 1-30 0,-1 0 10 0,2 3-30 15,0 2 11-15,0 1-10 0,2 9-16 16,-2-7 9-16,0 5-33 0,0 1-27 0,9 28 15 16,-5-20-8-16,-2-4-14 0,0 2-29 15,2 3 14-15,-3 0-8 0,-1-1-8 0,1 3-27 16,-1-13 14-16,0 4-12 0,0 4-14 0,0 3 9 15,0-2-9-15,0 0-2 0,-12 23-13 16,8-26-1-16,-3 5 5 0,3-7-5 0,1 1 15 16,0-1-21-16,-1-3-17 0,1 1-18 0,0-3-16 15,2-5-30-15,1 1 7 0,-2-1-80 16,2-5-49-16,-2 0-40 0,2 0-31 0,0-2 25 16,-1-1-280-16,2-1 20 0,1-1 35 0,-1 0 33 15,1-2 50-15,1-2 29 0,6-10 22 16,4-3 19-16,3 1-37 0,4-2-3 0</inkml:trace>
  <inkml:trace contextRef="#ctx0" brushRef="#br0" timeOffset="537800.888">31001 7711 519 0,'5'-8'451'0,"-2"4"-80"16,0-2 21-16,-1 2-39 0,0 3-14 0,-1-3-35 15,1 2-48-15,-1-1-29 0,0 2-16 16,0-2-39-16,1 3 2 0,-1-1-30 0,0 2-15 16,0 2-29-16,2 0-3 0,-1 2-7 0,3 10-3 15,-1-3-19-15,0 5-8 0,-3 2-15 16,2 1 16-16,-2 2-11 0,-1-2-18 0,1 5-5 15,-1-12 14-15,0 7-8 0,0 3-1 16,0 3-5-16,0 0 11 0,-11 30-24 0,8-28-19 16,0-2 31-16,-1 0-13 0,0 0-4 0,0-2 12 15,-2 0-3-15,1-2-6 0,1-1-2 16,-1-3 2-16,1-1-4 0,-1-2-8 0,2-3-12 16,1-1 23-16,0-5-8 0,1 0 13 0,1 0-16 15,-1-1 1-15,0-1 1 0,1-2 18 16,0-2-2-16,-1 2 23 0,0-2 13 0,1 0-8 15,0 0 14-15,0-5 10 0,2 0-15 16,-2-1 31-16,1-1-28 0,6-10 19 0,3-3-6 16,0-1-23-16,3 0 20 0,2 0-34 15,3 4 23-15,1-3-22 0,2-1 7 0,1 2 2 16,-1 0 5-16,0 3-22 0,-1 1-6 0,3 0-1 16,-4 5 16-16,-1 0-23 0,2 4 18 0,1 3-39 15,-8 1 35-15,-4 2-6 0,6 0-28 16,19 10-7-16,-16-1 38 0,0 3-12 0,-1-1-23 15,-1 3 33-15,-1 4-35 0,-1 0 20 16,-1 3 0-16,0 0 0 0,-2 1-14 0,-3 3 4 16,0 2 9-16,-3-2-21 0,0-4 19 15,-2 2-30-15,-3 0 15 0,0-13-12 0,0 5 17 16,-10 18 3-16,3-15-20 0,-4 0-4 16,1-4 17-16,-3 1-6 0,-3-5 2 0,0-1 6 15,-5-1-3-15,2 0 16 0,-3-1-12 16,2-2-6-16,-3-1-1 0,2-2-15 0,-1-1-30 15,9-1-53-15,-3 0 11 0,-4 0-121 0,-24-12-65 16,22 8 25-16,-6-5-312 0,2-1 32 16,2 0 59-16,-3-1 33 0,-5-2 18 0,3 1 55 15,-7-2 25-15,-3 1 24 0,-3-1 22 0,-4-1-40 16,-7 0 6-16</inkml:trace>
  <inkml:trace contextRef="#ctx0" brushRef="#br0" timeOffset="540016.4844">22794 9026 687 0,'0'0'230'0,"0"0"-30"0,0 0-21 16,0 0-21-16,0 0 26 0,0 0-31 15,0 0-22-15,0 0 3 0,0 15-2 0,12-2 13 16,-8-11-20-16,-1-1-27 0,2 0-5 0,1 1 8 16,0-1-12-16,13 1 14 0,-8 1-8 0,2-3-31 15,-2 2-5-15,10-1 4 0,-2 1 1 16,3-2 19-16,5 0-9 0,-15 0-44 0,8 0 22 15,6 0-6-15,1 0 10 0,3 0-21 16,2 0-8-16,0 0 34 0,-1 0-37 0,1 0-13 16,0 0-7-16,0 0 8 0,-1 0-4 0,0 0 1 15,1 0 15-15,-1 0-17 0,0 0 7 0,-1 0-11 16,-2 0 11-16,1 0-10 0,-1 0 11 16,2 0 1-16,-1 0 1 0,1 0-18 0,1 0 10 15,1 0 7-15,1 0-12 0,0 0-13 16,0 0 34-16,35-3 1 0,-29 0-15 0,1-3-24 15,0 1 16-15,2 2 19 0,-2-2-19 16,3 0-2-16,-2 2 0 0,2-1 2 0,-3-1 7 16,1 2-1-16,2-1-32 0,-7 0 20 15,2 4 2-15,-4-3-16 0,3-2 30 0,-1-1-32 16,0 3 23-16,1 2 24 0,-1-3-24 0,-1 1-11 16,4 0 30-16,-2 0 1 0,-1-1-11 0,5 1-12 15,-4 1 19-15,3 0-18 0,-3-2 10 16,-1 0 0-16,5 1-2 0,-3-1-1 0,0 0 2 15,-2 1 6-15,-2 0 6 0,4 1-31 0,2 0 20 16,3-1 12-16,-1 0-10 0,1-3-38 16,0 0 43-16,4 1-2 0,0-1 0 0,3-1-20 15,2 0 22-15,-1 2-4 0,3-1-27 16,0 2 3-16,-9-1-24 0,0 0 54 0,-3 2-38 16,-5 1 11-16,-2 0-7 0,-4-2-4 0,6 3 18 15,-5-3-3-15,-1-1 21 0,-2 2 3 16,1 1-54-16,1 0 32 0,0 1-2 0,-1-4 4 15,-2 3-24-15,1 0 25 0,-4-1 5 0,4 3-7 16,3-1 4-16,-1 1-4 0,-2 0 17 16,-1 0-17-16,-14 0-9 0,7 0 7 0,2 0 9 15,0 0-33-15,-1 0 48 0,25 13-9 16,-26-12-36-16,0 3 34 0,0 1-8 0,2-2 12 16,-1 0-8-16,2 0-5 0,1-3-10 15,2 5 2-15,0-1 36 0,0 0 18 0,1 2-24 0,3-2 0 16,-2 0-5-16,3 0 14 0,1 0-2 15,-1-1-4-15,-1 0 4 0,5 0-13 0,-2-2-2 16,3 3-3-16,3-3-8 0,0 1 0 0,2-1 0 16,6-1-1-16,-2 2-2 0,2-2 2 15,0 0-2-15,0 0-11 0,-23 0 2 0,9 0-1 16,6 0-3-16,2 0 1 0,5 0 1 16,-2 0 14-16,3 0 7 0,1 0-2 0,-2 0 0 15,1 0 1-15,1 0-2 0,50-6 0 0,-50 2-6 16,-1 2 0-16,1 0-5 0,0 0-4 0,-2 1 1 15,3-1-22-15,0 0 3 0,0-1 2 16,-2 2 2-16,-1-1 2 0,-4 2 8 16,-21 0 1-16,11 0 36 0,4 0-3 0,2 0-2 0,0 0-3 15,1 0-25-15,1 0 5 0,-1 0 14 16,-1 7-22-16,38 0 27 0,-39-5-23 0,1 1-1 16,-1-1-16-16,0 1 4 0,-1-2-5 15,0 2 1-15,-1 1 29 0,-2 0-1 16,1-1 0-16,0-1-4 0,-1-1-9 0,-3 3-1 15,2-1-1-15,-1 0 2 0,0-1 11 0,0 2-1 16,0-1 1-16,-2-1-2 0,-3 1 0 0,0 1 1 16,-2-3-6-16,-1 3 9 0,-1-1 2 0,-11-3-42 15,5 0 4-15,4 0 3 0,2 0 3 0,-2 0 36 16,24 10-9-16,-25-10-1 0,1 0 0 16,-1 1 10-16,-10-1 24 0,7 0-3 0,1 0-3 15,1 0-23-15,1 0 4 0,1 0-24 0,0 0 5 16,0 0 1-16,1 0-1 0,-1 0 17 15,3 0-2-15,0 0 21 0,1 0-4 0,-1 0-55 16,2 0 2-16,-1 0 39 0,-1 0-8 16,2 0 1-16,-1 0-37 0,2 0 3 0,-1 0 39 15,1 0 8-15,-1-7-17 0,-1 7 22 0,2 0-11 16,27-10-17-16,-25 9 28 0,-2-1 4 16,0-2-10-16,2-1 9 0,-1 4 4 0,-1-1-10 15,2-1-8-15,-4 1 14 0,1-2 6 16,-1 2-10-16,-3-2 5 0,-2 2 13 0,1 0-10 15,-4 1 13-15,1-1 16 0,-6-1-8 0,0 3-14 16,-4-3 15-16,0 3-7 0,0 0 1 0,-1-1-1 16,-1 0-18-16,-1-1 17 0,1 1-12 15,-2 1-8-15,2-1 12 0,-3 1-15 0,1-1-1 16,0 1-11-16,-4 0 12 0,0 0 4 0,0 0-19 16,0 0 16-16,7 0-17 0,-7 0 6 15,6 0 2-15,-6 0-5 0,0 0 6 0,8 0-18 16,-8 0 9-16,0 0 5 0,6 0 9 0,-6 0-24 15,0 0 16-15,7 0 0 0,-7 0-4 16,0 0 12-16,15 10-11 0,-12-9 1 0,-1 1 6 16,1-2-15-16,0 1 4 0,-1 1-7 15,-1-2 8-15,1 2-12 0,0-2 16 0,-1 1-16 16,1-1 22-16,-1 1-12 0,1 1 1 0,-2 0-2 16,4-2-13-16,-3 0-26 0,0 0-17 0,0 0-38 15,-1 0-11-15,1 0 9 0,-2 1-96 0,-1-2-60 16,-2-1 22-16,0-1-307 0,-1 3 24 15,-9-5 24-15,-2-2 59 0,-2-5 5 16,-4 5 33-16,2-7 46 0,2-1 30 0,-3 1 18 16,4-3 13-16,-2 1 5 0</inkml:trace>
  <inkml:trace contextRef="#ctx0" brushRef="#br0" timeOffset="548898.077">28390 8560 481 0,'0'0'249'0,"0"0"-35"16,0 0-4-16,0 0 8 0,0 0-26 15,0 0-44-15,0 0-13 0,0 0-27 0,0 0-21 16,0 0 7-16,0 0-1 0,-14 12 2 0,14-12-24 15,0 0 1-15,0 0-22 0,0 0 18 16,0 0-16-16,0 0 6 0,0 0-2 16,0 0-1-16,0 0 0 0,0 13 5 0,0-13-1 15,-6 19 8-15,8-14 5 0,0-1-4 16,0 1-13-16,10 5 3 0,-5 1-9 0,1 1 1 16,2 0 10-16,-1 1-27 0,2 1 7 0,1 0 9 15,1 0 21-15,-1-1-45 0,5-1 0 16,-6 1-13-16,3 2 33 0,-1-2-41 0,1 2 22 15,0-2 23-15,-4 0-29 0,7-2 0 16,-7 2 9-16,1-1-20 0,1-4 24 0,-5-2 5 16,0-1-9-16,-1 0 0 0,-2 1-2 0,1-3-4 15,-2 0-2-15,1 0 21 0,-1 0-6 16,0-2-2-16,1 0 26 0,-2 1-4 0,0 0-7 0,0 0-4 16,0 0-46-16,1-2 1 0,-3 1 12 15,2 1-8-15,0-1-2 0,-1 0-106 0,-1-1-49 16,1 0-53-16,0 1 19 0,0-1-298 15,-1 0 35-15,-1 1 34 0,1 0 29 0,-2 3 6 16,-1-1 46-16,-2 1 48 0,-6 7-5 16,0 3-11-16</inkml:trace>
  <inkml:trace contextRef="#ctx0" brushRef="#br0" timeOffset="550028.8122">28229 9622 539 0,'-5'-4'297'0,"3"-1"-34"0,-1 1-55 0,-1 1-22 15,0-2-31-15,1 3-12 0,0-2-20 0,-10-3 22 16,6 1-45-16,0 3 0 0,0 0-22 16,-3 1 2-16,3 2-3 0,-10-6-25 0,3 6-5 15,1 0-1-15,13 0-7 0,-10 0 3 0,-5 0-10 16,-3 0 0-16,-18 14 21 0,20-6-23 15,-2-2-6-15,1 5 16 0,3-3-21 0,-1 2 8 16,-1-3-7-16,3 5 10 0,-2 4 16 16,4-2-24-16,0-2-18 0,0 3 22 0,-2-1-3 15,6 2 5-15,0 0-19 0,3 0 2 16,1 1 1-16,1 2 9 0,2-11 14 0,0 3-3 16,0 3-3-16,0 3-11 0,13 16-19 0,-3-16 40 15,-1-2-25-15,2 2-5 0,0-4-1 16,5 0 11-16,-1-1-26 0,1-1 18 0,4-1-9 15,-2 0 23-15,4-3-31 0,-1-1 14 0,2-1 18 16,-4-1-20-16,4-2-6 0,2-1 1 16,-16-1 13-16,7 0 3 0,3 0-20 0,24-13-9 15,-23 8 21-15,0-5-6 0,1 2 6 16,-1-3 10-16,-3-2-14 0,-2-1 2 0,-2-3 2 16,1 1-7-16,-3-3 3 0,-2 1 12 0,0 0 4 15,-3-1-3-15,-2 1 13 0,-3-1 6 0,0 0 10 16,-1 9-26-16,0-1-13 0,-13-19-9 15,3 15 18-15,3 0 17 0,-1 1-20 16,-2 2-3-16,1-4-2 0,-1 7 13 0,1-2-31 16,1 4 31-16,-1 1-25 0,2 0 18 0,2 5-6 15,-1-2 1-15,1 0-17 0,2 2-10 16,-3 1 3-16,6 0 12 0,0 0 3 16,-8 0-12-16,8 0 9 0,-23 19 16 0,12-7-23 15,-2 3 32-15,6-1 3 0,-2 1-19 0,2 2 1 16,1-1 16-16,-4 1 20 0,6 2-30 0,2 0 0 15,-1-1-2-15,-1 1 6 0,2-2 11 16,0 1-3-16,1 1 12 0,0 2 19 0,1-11-4 16,0 4-6-16,0 1-23 0,0 2-1 15,0-2-2-15,0 2-4 0,0-1-2 0,0-3-7 16,0 3 0-16,0 0-2 0,0-1 32 0,0-1-22 16,-8 11 15-16,6-16-4 0,0-1-71 0,1 0 14 15,0-3-23-15,-2 3-29 0,3-3-24 16,-2-1-26-16,2 2-40 0,-2-1-19 15,2-2 18-15,-1 2-188 0,1-5-71 0,0 0 7 16,0 0 66-16,14 10 9 0,2-14 24 0,3 2-29 16,-11 2 13-16,27-11 90 0</inkml:trace>
  <inkml:trace contextRef="#ctx0" brushRef="#br0" timeOffset="550311.5093">28605 9994 416 0,'5'-3'466'16,"-2"0"-89"-16,-1 1 9 0,0 0-70 16,0 0-39-16,0 2-43 0,-1-1-25 0,0 1-4 15,0 1-11-15,2 1-19 0,-3 1-2 16,2 0-12-16,-2 2-30 0,2 0-30 0,0 1 26 16,-2 1-11-16,1 1-29 0,2 9 27 0,-2 1-37 15,-1-3 0-15,2 4-4 0,-2 0-2 0,0-10-6 16,0 5-18-16,0 3 6 0,0 1-33 15,0-1 18-15,0 0-13 0,0-1-26 0,0-3 4 16,-11 17 1-16,11-16-120 0,-7 3-10 16,2-1-55-16,1-5-52 0,1-3 22 0,0 0-265 15,0 1 13-15,-1-3 43 0,-2 7 32 16,-1 0 25-16,-3-1 24 0,0 0 25 0,-2 1 18 16,-4 1 10-16</inkml:trace>
  <inkml:trace contextRef="#ctx0" brushRef="#br0" timeOffset="551011.1726">28247 10774 894 0,'0'-5'321'0,"0"1"-43"0,0 1-21 0,-1-2-40 16,0-1-38-16,1 1 26 0,-3 2-61 16,-1-2 11-16,0 3-27 0,-3-2-26 0,0 4-24 15,0-2 22-15,-13 1-16 0,6 0-14 0,2 1-16 16,-7 0-16-16,-4 0 10 0,-25 12 8 16,23-3 2-16,0-2 1 0,-1 1-17 0,1-1-5 15,2 4-13-15,-2 0 3 0,3 2-8 16,1 1 14-16,3 1 2 0,-4-1-22 0,8 2 21 15,0 0-2-15,5 2-12 0,1-3-13 0,-4 7-12 16,8-5 17-16,2 2 19 0,2-10-36 0,0 4 39 16,0 3-29-16,18 17-8 0,-9-19 15 15,2 1-15-15,2-3 15 0,1 1-18 0,2-9-6 16,1 6 13-16,4-2-10 0,0 1 18 16,0 0 0-16,0-4 2 0,5-3-5 0,-1 1 1 15,-16-3-20-15,10 0 6 0,2 0 2 16,2 0-4-16,22-11 7 0,-21 3 16 0,-2-1-25 0,-2-2 28 15,-5 0 19-15,-1-2-49 0,2 0 16 16,-2-1 32-16,-4 0-34 0,-3-4-6 0,-5 2 30 16,2-3-3-16,-4 10-1 0,0-4-21 15,-11-16 0-15,5 15 0 0,-4-1 40 0,6 1-4 16,-2 0 55-16,1 6-3 0,0-1 3 16,-1 4-24-16,1-1 17 0,2 1-25 0,-1 2 10 15,2 0-24-15,-1 0 1 0,1 2-16 0,2 1 12 16,0 0 4-16,0 0-15 0,0 0-8 0,-11 14 3 15,7-10 20-15,-1 14-6 0,-1-4 4 16,2 4-4-16,-2 3-12 0,2-3 9 0,-1 1-13 16,1 0 8-16,2-2-11 0,-3 3 6 0,1-1-1 15,0 3-6-15,0-1-8 0,1-1 6 16,-2-1-4-16,1 1-7 0,-1 0-11 0,3-4-10 16,-1 2-28-16,-1 0 0 0,2-4-31 0,-2 1 8 15,4-2-99-15,0-13-16 0,0 9-27 16,0-1-72-16,0 0 27 0,0-2-252 0,0-6 16 15,0 9 34-15,17 7 31 0,-12-11 28 16,9 0 58-16,1 3 27 0,-1-1 14 0,5-5 5 16</inkml:trace>
  <inkml:trace contextRef="#ctx0" brushRef="#br0" timeOffset="551427.1497">28679 11198 830 0,'12'-2'445'16,"-2"-1"-45"-16,4-3-22 0,-2 3-29 0,-2 1-41 16,-2 1-22-16,2 0-44 0,-1 1-17 15,13 13-23-15,-12-10-11 0,2 2-38 0,-1 2-3 16,-3-1-27-16,0 5-22 0,-6-2-4 0,1 1 9 16,0-1-15-16,-3-9-30 0,0 12-13 0,-13 16-3 15,3-14-16-15,-5 1-46 0,-1 0-2 16,2-1 3-16,-4-1 1 0,-2-1 2 0,0-1-22 15,1-1-2-15,0 1-4 0,5-1-16 16,-1-3-14-16,5-3 14 0,5 1-17 0,-1 0 14 16,1-1 20-16,2 0-1 0,3 0-6 0,0-1 12 15,0-3 28-15,0 0-25 0,27 13 34 16,-8-9-51-16,3 0 63 0,2-1-20 0,-1-1 8 16,0 1 0-16,-1-2 38 0,1 2-5 0,-1-1-13 15,-11-2-1-15,4 0-3 0,2 0 0 16,1 0 41-16,2 0 11 0,16 11-35 0,-22-11 14 15,-2 1-15-15,-2-1-18 0,-2 0-9 0,-1 2 1 16,1-1-93-16,-2 0-26 0,-6-1-93 16,0 0 18-16,0 0-307 0,6 0 7 0,-6 0 45 15,9-12 38-15,-8 8 22 0,-3 2 36 16,1-1 25-16,-1 0 13 0,-2 0-53 0</inkml:trace>
  <inkml:trace contextRef="#ctx0" brushRef="#br0" timeOffset="552398.7216">27911 12656 539 0,'3'-4'293'0,"7"-7"-11"15,-1 4-32-15,-1-3 2 0,-1 2-3 16,0 3-25-16,4-1-8 0,-4-3-14 0,-4 3-23 16,8-2-1-16,-7-2-20 0,0 4 26 15,-2-2-21-15,-1 2-35 0,1 0 21 0,-1 0-17 16,0-1-19-16,0 1-23 0,-1 6 20 0,0-11-11 15,0-2-17-15,-12-13-16 0,7 15-14 16,1 3 0-16,-1 0 9 0,-4-2 10 16,3 1-24-16,-1 2 8 0,0 1-20 0,2 2 2 15,0 0 5-15,-1 2-10 0,2 1-8 0,-2 0-6 16,6 1-8-16,0 0 16 0,-14 0-19 0,-14 16 5 16,11-10-3-16,1 6 1 0,3 1-6 0,-2-1 5 15,1 4 7-15,2 0-14 0,1 1 2 16,2 1 1-16,1-1-16 0,0-1 5 0,5 1 8 15,0 2 5-15,0-1 1 0,3 0 11 16,0-9-19-16,0 4 14 0,13 18-18 0,-5-13 12 16,5-4 5-16,3 3-22 0,-1-6 18 0,3 3 11 15,0-5-30-15,2 1 26 0,-1 0-22 0,5-6 6 16,0 1-10-16,0-1 15 0,-4-3 19 16,-9-1-29-16,9 0 26 0,22-14-11 15,-18 6-16-15,-1-3-2 0,-2 1 6 0,4-4 14 16,-4 3-8-16,-3-4-2 0,1-1 9 0,-1-2-2 15,-3-1-19-15,-5-3-4 0,3-1 4 16,-8 0 16-16,-3 1-25 0,-2 0 1 0,0 11 10 16,-9-22 21-16,-2 13-16 0,0 2 3 15,-3 0-7-15,1 2 25 0,-2 3-22 0,1-1 22 16,1 4-5-16,3 0-5 0,-6 3 13 0,5 1 0 16,2 1-10-16,2 4-7 0,0 1 6 15,7 0-12-15,0 0-8 0,-27 14 22 0,16-3-5 16,-2 5-5-16,2 2 3 0,-1-2 0 0,4 1-14 15,-1 1 28-15,-1 2-17 0,4 0-15 16,3 0 3-16,-6-1 26 0,3 6-8 0,1-2-10 16,0-1 14-16,4-4 4 0,1 5-18 15,-1 1 21-15,1-13 3 0,0 5-5 0,0 3-15 16,0-1 4-16,0 2 1 0,0 1 0 16,0-2-14-16,0-1 6 0,0-2-30 0,0-2-29 15,0-1 23-15,0 1 3 0,0 0-77 16,0-5-23-16,-8 8-30 0,5-11-34 0,1-1-25 0,0 0 21 15,0-4-153-15,2 1-92 0,0-2-28 16,0 0 34-16,0 0 21 0,0 0 26 0,7 5 66 16,-3-5 18-16,0-3 13 0,14-5-7 15</inkml:trace>
  <inkml:trace contextRef="#ctx0" brushRef="#br0" timeOffset="552876.9321">28469 12722 480 0,'7'-4'398'0,"-3"1"-49"0,0 2-7 0,1-2-42 15,-1 1-20-15,-1 2-35 0,1 0-1 16,0 0-6-16,0 0-40 0,0 3-4 0,0-1-39 16,1-1-5-16,-5-1-8 0,8 7-13 15,-5-4-19-15,6 9-11 0,-4-2-4 0,-2 1 16 16,0-3-22-16,-2 2-11 0,1-2-12 0,-2 1 15 15,0 4-14-15,0 1 0 0,-13 16-18 0,8-14 12 16,-1 1-18-16,0 0 5 0,0-1-12 0,-1 1-1 16,1-3-13-16,-2 0 12 0,3 0-19 15,-3 1 18-15,5-4-1 0,0-1-15 0,1 0 1 16,-1-3-20-16,3-1 6 0,0-6 21 16,0 6-21-16,13 12 15 0,0-8-9 0,1 0-8 15,3-4-8-15,2 0 1 0,3-1 18 16,-1-3-15-16,1 3-6 0,-1-3 10 0,-4 1-14 15,-7-3 22-15,1 0-1 0,0 0-4 0,0 0 0 16,-2 0 23-16,1 0-9 0,-3 0-5 16,-1 0-5-16,-6 0 18 0,9 0-14 0,-3 0 18 15,-6 0-13-15,8 0 13 0,-8 0-18 16,6 0-13-16,-6 0-17 0,0 0-7 0,13-10-20 16,-13 6-20-16,3 2 6 0,-3 0-99 15,-3-1-22-15,1-1-52 0,0 0 21 0,-7-8-249 16,0 0-50-16,0-2 33 0,1-4 35 15,0 2 0-15,-1-4 26 0,2-2 61 0,2-5 39 16,-1-2 15-16,4 2-5 0</inkml:trace>
  <inkml:trace contextRef="#ctx0" brushRef="#br0" timeOffset="553826.9258">29138 9625 354 0,'0'-13'292'0,"0"13"-21"16,0 0-50-16,0 0-1 0,-13 0-34 15,13 0-9-15,0 0-22 0,0 0-18 0,0 0 3 16,0 0-16-16,0 0 29 0,-14 0-19 15,-4 9-5-15,10 4-2 0,0 3-21 0,3 0 27 16,-2 0-32-16,1 1-6 0,0 3-1 0,-1-1-10 16,-1 1 38-16,2 1 13 0,-2 1-15 0,3 1-7 15,-1 0-9-15,1 1-26 0,1-1-1 16,1 0 1-16,-1 1-7 0,0 0-3 0,2-1-22 16,0 1 29-16,1 2-39 0,1-15 15 0,0 5-13 15,0 4-18-15,11 24 10 0,-6-23-5 16,3-3-12-16,1 2-1 0,0-4-48 0,-3-2-14 15,6 0 21-15,1-2-30 0,-2-2-20 16,2 2 6-16,2-6-36 0,-4-4-45 0,-11-2-45 16,14 0-23-16,15-11 21 0,-15 2-230 0,-1-2-12 15,-1-1 54-15,2-5 5 0,0 0 48 16,-7-1-1-16,3-4 28 0,3 3 18 0</inkml:trace>
  <inkml:trace contextRef="#ctx0" brushRef="#br0" timeOffset="554212.2875">29399 9708 739 0,'1'-2'309'0,"0"-3"-37"0,2 3-43 0,-2 0-18 16,-1-2 24-16,0 1-65 0,2 1-19 0,-2 1 14 16,2 0-30-16,-2 0 11 0,1 1-33 15,1-2-2-15,-1 2-19 0,2 2-7 0,-2 0 16 16,0 1-30-16,0 1 21 0,2 1-11 16,3 9-9-16,-1-3 25 0,3 5 22 0,-3-1-46 15,0-1 15-15,1 3 11 0,1 0-11 16,-2-1-24-16,1 0-2 0,1 0 2 0,1-1-27 15,-2 0-15-15,-1-2 23 0,1 1-5 0,-1 0-11 16,0 0-11-16,1-4-1 0,0 3-77 16,-4-4-7-16,-1-3-42 0,0-1-11 15,0-2-45-15,-1-1-40 0,0 2 19 0,0-3-95 16,-1-2-87-16,-1-1-75 0,2 0 45 0,-1 0 34 16,1-1 41-16,-1-2 22 0,2-1 18 0,3-11-9 15</inkml:trace>
  <inkml:trace contextRef="#ctx0" brushRef="#br0" timeOffset="554393.3308">29583 9844 728 0,'2'-4'279'16,"-1"-1"-10"-16,1 2 11 0,0-3-27 0,-1 6-32 16,-1-1-14-16,0 0-18 0,-2 1-49 0,-2 0-24 15,-1 1 21-15,-2 0-19 0,-9 6 12 16,0 2-41-16,0 0-5 0,-3 2-37 0,3-4 27 16,-4 4-16-16,1 0-2 0,3 2-33 0,-5-2 16 15,5 2-11-15,-1-3-61 0,0 1-38 16,2-1-42-16,2 0 7 0,4 1 10 15,1-7-216-15,3 1-81 0,5-1 31 0,0-1 24 16,0-3 5-16,0 0 20 0,10 1 13 0,-5-2-4 16</inkml:trace>
  <inkml:trace contextRef="#ctx0" brushRef="#br0" timeOffset="554710.9153">29996 9726 832 0,'6'-1'318'16,"-1"0"-35"-16,3 1-46 0,-2 1-10 0,-1 0-21 15,1 3 6-15,8 5-15 0,-2 3-29 0,-3 2 2 16,4 2-22-16,-3 2-23 0,1 0-14 16,-2 2 23-16,1 3-14 0,-2 1-26 0,0 0-11 15,-3 2 13-15,-1 0 11 0,0-2-37 16,-3 4 1-16,1 1-1 0,-2-14-6 0,0 8-7 15,0 4-6-15,-14 26-8 0,5-25-11 0,0-5 10 16,-4 4-2-16,-2-2-20 0,-1 2-1 0,-4-4-40 16,0-1-17-16,-1-2 10 0,-2 1-15 15,-2-3-33-15,1-4-45 0,-4 1-35 0,0-1-60 16,1-4 21-16,1 0-289 0,1-1 35 0,0 0-10 16,-5-2 27-16,3-1 68 0,0-3 52 15,2 4 23-15,4-1 24 0</inkml:trace>
  <inkml:trace contextRef="#ctx0" brushRef="#br0" timeOffset="555375.8755">29504 11014 317 0,'-2'-2'344'0,"1"1"-34"0,-1-1-66 16,0 2-9-16,-2 1 23 0,1 1-50 0,-2 1-26 15,-8 8 21-15,4 2-34 0,-1 4-36 16,-1-2 30-16,0 1-9 0,-1 0-18 0,2 3-14 15,1 2-14-15,-2 0-11 0,4 4-10 16,3-2-12-16,-5 0-9 0,1 2 39 0,0-1-5 16,1 1-25-16,1 3 19 0,-1-3-35 0,3 0 8 15,0 0 9-15,3 0-46 0,0 0 16 0,1-15-3 16,0 7-6-16,0 0-3 0,0 2-59 16,14 18-16-16,-8-21-6 0,1-1-27 0,0-4-24 15,3-1-45-15,-2-5-60 0,1 1 18 16,-1-6-116-16,-1 1-97 0,-7-1-11 0,7 0 26 15,13-12 15-15,-6 1 30 0,1-3 22 16,-1-3 15-16,0-2-1 0</inkml:trace>
  <inkml:trace contextRef="#ctx0" brushRef="#br0" timeOffset="555659.8248">29728 11189 329 0,'3'-7'393'16,"-1"3"-46"-16,1 4 17 0,-1-4-79 0,0 2-46 15,-2 2-26-15,3 0 27 0,0 0-29 16,1 0-24-16,0 4-21 0,1-2-18 0,7 9 4 16,1 1 16-16,-2 2-19 0,1 3-15 0,-1-3 1 15,1 2-32-15,-2 0-1 0,1 2-18 16,1-2 1-16,-2 2 1 0,0 2-14 0,2-1-29 16,-5-1 16-16,3 1-3 0,0-3-26 15,-1 3-4-15,0-2-92 0,-1-3 4 16,-2 1-63-16,-1-5-37 0,-4-4-22 0,3 0-43 15,-2-1 21-15,0-3-137 0,-1 0-67 16,-1-2 4-16,1 0 26 0,-1 0 28 0,0 0 15 16,3-12-12-16,4-4 60 0,-2 1 26 0</inkml:trace>
  <inkml:trace contextRef="#ctx0" brushRef="#br0" timeOffset="555825.5218">30024 11378 434 0,'0'-6'325'0,"0"2"-54"0,-1 0-18 0,-2 1-9 15,0 0 20-15,-3 2-32 0,-1 0 4 16,0 1-40-16,-13 0-25 0,9 0-19 0,-6 0-16 15,-20 12-2-15,15-7-17 0,-1 3-11 16,-1 3 5-16,0-2-60 0,4 2 1 0,-1-1-7 16,0 1-56-16,3-3-8 0,-1 1-31 15,6 1-59-15,-4-1-39 0,5 0 13 0,1-3-216 16,5-1-62-16,3-1 29 0,2-3 24 16,1-1 3-16,0 0 46 0,6-1 9 0</inkml:trace>
  <inkml:trace contextRef="#ctx0" brushRef="#br0" timeOffset="556108.6547">30274 11215 762 0,'16'5'307'0,"-2"1"4"0,-1 0-43 15,2 4-14-15,0 2-49 0,-3 3-23 0,-1 0-18 16,1 4-21-16,-3 3 6 0,-3-1-4 0,0 1-5 15,2 3 6-15,-3 1-46 0,-3 1 2 16,-2 1-16-16,0-1-10 0,0-13 22 0,-12 27-2 16,4-18-9-16,0 4-9 0,-4-4-3 15,1-1-8-15,-3-1-44 0,-3-1-2 0,-2-3 28 16,1 2-4-16,-4 0-68 0,-1 0-32 0,2-4-24 16,-1-2-68-16,1-1 13 0,-1 1-351 15,-3-2 18-15,4-1 35 0,-2-4 34 0,3-1 32 16,1 3 18-16,1-3 67 0,6-3-8 0,-1 3-23 15</inkml:trace>
  <inkml:trace contextRef="#ctx0" brushRef="#br0" timeOffset="556825.0168">29493 12403 403 0,'-2'-1'319'0,"1"-1"-30"15,-4 2-26-15,3 0-26 0,0-1-30 0,0 2-29 16,-1 1-3-16,0 0-3 0,0 2 18 16,-6 9-25-16,-1-1 3 0,1 1 1 0,-1 2-46 0,-3 2-13 15,2 3 55-15,0 1-2 0,-1 0-11 16,2 3-2-16,-2-2-21 0,3 2 17 16,0 0-37-16,0 0-4 0,-1 1-2 0,2 0-13 15,2-2 3-15,0 2-14 0,0 2-22 0,1-1-4 16,4-1-3-16,-1 0 6 0,2 0-45 0,0-12 24 15,0 4-38-15,0 3 2 0,11 20 0 16,-1-21-87-16,-3 0-20 0,5-3-46 0,1-3-13 16,-1-1-35-16,7-1 17 0,-4-7-149 15,-2 0-112-15,-7-4-3 0,3 0 32 0,5 0 29 16,16-11 24-16,-15 2 26 0,0-4-3 0,0-1 64 16,0-2 5-16</inkml:trace>
  <inkml:trace contextRef="#ctx0" brushRef="#br0" timeOffset="557075.4153">29715 12647 461 0,'0'-3'343'16,"1"2"-45"-16,0 1-35 0,1-2-2 16,1 2-38-16,-1 2 10 0,1-1-41 0,1 2 12 15,-2 2-39-15,9 8-13 0,-2 3 6 0,1-1-17 16,-1 1-16-16,1 3-13 0,0-1-11 15,-1-1-10-15,0 2-24 0,-3 1-6 0,1-1 30 16,0 0-8-16,-1-1-48 0,-2-2-48 0,2-2-14 16,-2 2-6-16,-4-16-51 0,0 9-20 15,0 0-28-15,0-2-30 0,0 0 14 0,0-7-89 16,0 0-75-16,0 0-47 0,0 0-39 16,-6 8 23-16,5-10 26 0,0-2 35 0,1-1 20 15</inkml:trace>
  <inkml:trace contextRef="#ctx0" brushRef="#br0" timeOffset="557243.6121">29859 12825 734 0,'0'-6'278'16,"-4"2"-44"-16,3 1-32 0,-1-1-17 0,-2 0-4 16,-1 3-14-16,0 0 15 0,-2 1 4 0,-14 4-57 15,11-4-11-15,-22 9-11 0,11-2-19 16,-4 1-8-16,4 1 2 0,-1 0-18 0,2 5-40 16,-1-3-7-16,2-1-27 0,-1 4-28 0,1-3-64 15,6-1 9-15,-5 0-229 0,7-1-64 0,4-5 9 16,2-1 40-16,2 1 11 0,2-1 15 15,1-3-36-15</inkml:trace>
  <inkml:trace contextRef="#ctx0" brushRef="#br0" timeOffset="557593.2587">30287 12594 512 0,'12'3'311'0,"2"3"-28"16,0 0-22-16,-1 4-2 0,-3 2-36 0,1 1-21 16,-3 4-3-16,1 2 17 0,-1 1-42 0,-1-1-20 15,-3 5 33-15,0 1-19 0,-2-2-38 0,-1 2-14 16,-1 2 2-16,0-12-7 0,0 6-3 16,0 5-12-16,-11 25-31 0,3-24-9 0,-2-1 29 15,0 4-9-15,-2-4-8 0,-3-1-9 0,0 1-2 16,-2-2-36-16,-1 1 22 0,1-3 9 15,-4-1 2-15,3-1-29 0,-3-2 5 0,1-2 2 16,3 0 4-16,-3 1-17 0,-1-3 14 0,1-1-5 16,1-2-50-16,5-3-4 0,0 0-36 15,6-2 5-15,1-3-57 0,0 0-30 0,7-3-28 16,0 0-65-16,-9 0 22 0,2 0-257 16,-7-22 42-16,6 6 33 0,-1-2 13 0,5 0 29 15,2-8 25-15,0-3 19 0,2 12 7 16,0-8 2-16</inkml:trace>
  <inkml:trace contextRef="#ctx0" brushRef="#br0" timeOffset="558925.9375">27868 9486 436 0,'0'-4'251'0,"0"4"-28"0,0 0-31 16,0 0-25-16,0 0-28 0,0 0-9 0,0 0-18 15,-26-12-15-15,6 12-7 0,9 0-5 16,-6 0 0-16,-4 0-20 0,-4 0-8 0,-4 0-9 15,-2 0 15-15,-1 0-8 0,-31 12 5 16,31-9-34-16,15-3 3 0,-5 0 6 16,-4 0 4-16,2 0 11 0,1 0-13 0,4 0 3 15,0 0 36-15,6 0-16 0,-1 0 10 0,6 0 26 16,1 0-27-16,7 0 7 0,-10 0-21 0,10 0 29 16,-6 0-14-16,6 0-17 0,0 0 2 0,-7 0 1 15,7 0-7-15,0 0-4 0,-6 0 10 16,6 0-39-16,0 0 10 0,0 0-6 15,-12 14-13-15,12-8 5 0,-2 10 1 0,1 1 1 16,-3 2 42-16,2 7-8 0,0 2-21 0,0 1-15 16,-1 3 28-16,1 0-39 0,0-1 50 15,-2 3-40-15,-1 2-4 0,0 1 1 0,-2 0 38 16,-1 5-5-16,4 1-5 0,-4 5-10 0,-1 2-2 16,1-3 23-16,1 2-1 0,-3 0-4 0,-1-2-5 15,1 2-3-15,-2 4-47 0,-1-1 10 16,-3 2-1-16,1-1 30 0,0 0-4 0,2-1-2 15,-3 0-1-15,-1 0-2 0,2-1 1 16,0 2-1-16,-3-3-2 0,1-2 7 0,3 2-15 16,-2 2 5-16,-4-4 11 0,2 2 15 0,0-1-9 15,2-1-18-15,-1 1 17 0,0 0 12 0,2-2-5 16,-1-3 8-16,3 3-19 0,1 2 3 16,1-4 7-16,0-2-1 0,-1 0-4 0,4-4-11 15,1 1 15-15,-1 0-1 0,2-3 14 0,0 1-37 16,-1-1 13-16,3-3 12 0,-1 2-8 15,1-2 2-15,-3 2-10 0,2-2 10 16,-1 0-15-16,1-1 6 0,-3 0-15 0,0 1 5 16,1-2 4-16,-1 2-6 0,-2-1 14 0,-7 0-9 15,8 0 4-15,-3-1-2 0,3 1-11 16,-1-2 12-16,-2 1-6 0,3-2 2 0,0 0 4 16,-2-2 2-16,2 3-10 0,2 0 5 0,-2-1 1 15,0-1-8-15,3-1 16 0,1 3-15 0,-4-4 10 16,2 3 1-16,3-3-9 0,-1 1 9 15,1 2 6-15,-1 1-1 0,-1-2-18 0,1-4 9 16,3 3 11-16,1-1-19 0,-1-2 10 0,2 0-9 16,0-3 2-16,0 0-10 0,0-12 10 15,0 5-1-15,0 2-11 0,0-2 19 0,0 2-17 16,0-3 5-16,14 16-9 0,-12-19 7 0,3-2 3 16,-1-1-14-16,3 3-6 0,5 0 8 0,-2-3-2 15,6-2 3-15,0 0-22 0,4-4-11 16,4-1-36-16,6-1-13 0,3 1 9 15,-14-1-45-15,6 0-49 0,37-11-51 0,-22 5-48 16,4-4 29-16,9 0-284 0,8-4 41 16,4-2 4-16,11-3 33 0,6-6 56 0,7-5 26 15,12 0 7-15,6-9 18 0,4 1 8 0</inkml:trace>
  <inkml:trace contextRef="#ctx0" brushRef="#br0" timeOffset="560189.9979">30675 9740 252 0,'-4'-1'299'0,"1"-1"-66"0,0 2-15 0,2-2-44 16,1 2-5-16,0 0-11 0,0 0-40 0,0 0-15 15,0 0 0-15,26 7-1 0,-8-2 11 16,2-1-30-16,1 2 17 0,2 0-18 16,3-1 13-16,-2 1-4 0,2-2-17 0,2-1 37 15,-3 1-9-15,1-4 3 0,-1 3-7 0,-2-1 16 16,2 2-32-16,-5-4-8 0,1 3-8 0,-13-3-8 16,4 0 85-16,0 0-43 0,-2 0-5 15,1 0-8-15,-4 0 2 0,0 0-23 16,-7 0 16-16,8 0-28 0,-1 0-6 0,-7 0 11 15,17 4-5-15,-13 1-7 0,8 6-12 0,-3 2-3 16,0 1-3-16,-2 3-11 0,0 1-3 16,-2 3-1-16,1 4-1 0,-3 0 8 0,1 1 5 15,-2 5-1-15,-2 3-3 0,0-17-2 0,0 9 0 16,0 5 4-16,0 5-2 0,0 2-2 0,-13 41-6 16,11-35-1-16,0 0-1 0,-1 1-7 15,3-21 1-15,0 14-1 0,0 6 18 0,0 4-20 16,-14 50 21-16,10-47-7 0,0 2-26 0,-1-3 23 15,0-1 7-15,-1-1-30 0,0 1-22 0,0-3 21 16,-1 2 13-16,0-1-13 0,2 2 16 16,-2-3 4-16,1 2-6 0,-1-1-4 0,0-1 18 15,0 2-18-15,2-4 0 0,-2 5-36 16,1-8 5-16,-1 0 31 0,-1 0 18 0,2-1-13 16,0-1 0-16,-1 0-19 0,1 0 1 15,-1-3 1-15,0 2 22 0,1-1 1 0,0 0-25 16,0 1 25-16,2-1-11 0,1 1 4 0,1-1 19 15,1-2-11-15,0 3-3 0,1-1-9 16,0-18-14-16,0 10-2 0,0 4 42 0,0 2-6 16,0 1-7-16,0 0 18 0,11 37-7 0,-10-37-3 15,1-1-4-15,-2 3-7 0,0-19 10 16,0 8-5-16,0 4 3 0,0 2 21 0,-15 35-8 16,11-34-16-16,0 2 7 0,1 1-13 0,-1-1 18 15,-1-1 3-15,2 1-7 0,0-1 1 0,0 0-11 16,0 0 1-16,-1 0-6 0,2-2 9 15,0-2-5-15,0 2-4 0,1 0 14 0,0-2-17 16,0 3 8-16,-2-1-4 0,2-3-8 16,1-3 4-16,0-13 9 0,0 4 5 0,0 3-4 15,0 0-1-15,0-2-5 0,0-2 15 0,0-2-11 16,0 0-8-16,0-1 11 0,0-3-21 0,-11 5 19 16,9-9 3-16,-2-2-3 0,-1-1 12 15,-1-3-4-15,-2 1 7 0,-11 5-11 0,-4-4 11 16,-1-3-11-16,12 0 14 0,-7 0-9 0,-3 0 7 15,-1 0-12-15,-2 0-11 16,-21-12-27-16,29 9-50 0,-6 1-11 0,10 0 7 0,-2-3-162 16,-2-2-101-16,3 0 30 0,-1 0-259 15,0-2 38-15,4-2 39 0,-5-2 22 0,6-3 32 16,-1-3 66-16,2-3 4 0,2-5 43 0,-3 1 35 16,5-3-44-16</inkml:trace>
  <inkml:trace contextRef="#ctx0" brushRef="#br0" timeOffset="561656.4273">23410 9624 413 0,'0'0'310'16,"14"0"-15"-16,-14 0-37 0,0 0-13 15,0 0 0-15,0 0-4 0,0 0-14 0,13 0 4 16,-13 0-60-16,0 0-19 0,19-3 37 16,-18 2-13-16,0-1-20 0,0-1-17 0,0-2-9 15,0 2 24-15,-1 1-39 0,0-2 0 0,1 2-14 16,0-1-10-16,-1 0-18 0,0 3 2 16,0 0-17-16,0 0-19 0,0 0 6 0,0-8 5 15,-13-2-11-15,9 9-16 0,-2-1 12 0,-11-1-17 16,-1 2 18-16,-2-1-34 0,8 2 23 15,-6 0 12-15,-5 0-9 0,-2 0-19 0,-27 10 5 16,24-2 8-16,1 1-1 0,0-1-10 16,3 3 19-16,-3-2-28 0,4 2-19 0,0 2 18 15,3 1 0-15,0-1 18 0,0 2-23 16,2 1 9-16,0 0 7 0,4 0-12 0,-1 4-9 16,2-1-16-16,3 0 31 0,2 3-16 0,1-2 13 15,3 0-19-15,2-1-5 0,2-11-7 0,0 7 1 16,0 1 3-16,17 20 3 0,-5-19-13 15,4-1-6-15,4-1-14 0,0-3-23 16,-1 1 26-16,4-3-21 0,1-2 19 0,-1 1 13 16,1-2 12-16,0-2-18 0,2-1 9 0,-5 1-17 15,4-3 3-15,0 0 21 0,-12-2 1 0,6 0-7 16,3 0 8-16,25-17 16 0,-22 9 13 16,0-4 5-16,-3 0-8 0,3-2-3 0,-3-3 9 15,3-3 33-15,-4-4-4 0,0 0-40 16,1-2 1-16,-3 0 0 0,-3-2 0 0,-3 0 40 15,-3 0 12-15,-3 1-4 0,-2-3-3 16,-2 3-2-16,-3 14 17 0,0-6-18 0,-16-22 18 16,7 23-4-16,-2-2-16 0,1 3 11 0,1 1 9 15,-4 3 8-15,-1 0-13 0,4 3-23 16,-2 3-19-16,3 2 34 0,-1 2 7 0,0 1-16 16,10 2-5-16,-12 0-19 0,-16 12-11 0,12-3 12 15,2 1 17-15,-2 1-9 0,0 1-4 0,0 9 1 16,3-2 9-16,0 2-16 0,-1 0 0 0,0 2 1 15,-1 2 6-15,1 1 4 0,0 2 7 16,0 0-10-16,0-2 11 0,1 4-23 0,-1-2 13 16,3 3-9-16,0-2-3 0,0 1 11 15,1 2-10-15,1-2 6 0,-1 2-2 0,4-3-11 16,-1 0 13-16,0 0-1 0,1 1-5 0,-1 0-14 16,2-2 11-16,0 1-17 0,2-5-27 15,-1 1-9-15,2-2 8 0,1-2 4 0,0-2-59 16,0-4-1-16,0-5-8 0,0-1-38 0,1-2-30 15,0-1-10-15,0-6 16 0,0 0-163 16,0 0-156-16,0 0 55 0,10 8 13 0,-7-9 48 16,2-1 11-16,11-5 24 0,-4-4 18 15,7-1-3-15</inkml:trace>
  <inkml:trace contextRef="#ctx0" brushRef="#br0" timeOffset="562055.976">24019 9613 1058 0,'6'-10'362'0,"-3"3"-71"15,1 1-38-15,-2 2 56 0,0-1-38 16,1 0-30-16,-2 4-30 0,0 0-24 0,0-2-21 15,-1 2-41-15,0 5 14 0,0-3 1 0,-3 4-9 16,0 0-2-16,-3 9-51 0,-4 1 10 16,0 2-8-16,-5 2 16 0,2 3-19 0,0 0-5 15,1 1-13-15,-1-2 5 0,2 1-1 0,0 0-26 16,-1 2 6-16,1-1 0 0,1 1 6 16,0 1-16-16,2 1-3 0,2 1-10 0,1-2 4 15,0 1-1-15,1-2 3 0,1-2-15 0,1 0 2 16,2-10-17-16,0 2-22 0,0 6-10 15,12 16 21-15,-7-19 2 0,1-2-96 16,1-3-14-16,3-1 9 0,-6-2-24 0,-1-5-39 16,3-1-25-16,-1 0-41 0,2-3 22 0,-7 0-202 15,0 0-24-15,7 0 33 0,13-16 27 16,-8 6 25-16,-1 0 22 0,2-3-25 0,-2-6 8 16</inkml:trace>
  <inkml:trace contextRef="#ctx0" brushRef="#br0" timeOffset="562338.8056">24127 9838 437 0,'4'-5'448'0,"-4"1"-76"0,1 1-34 15,0-1-37-15,0 1-38 0,0 2 14 16,0-2-21-16,1 2-11 0,1 2-4 0,1 0-24 16,0 1-18-16,1 2-22 0,9 7-28 0,-1 2-10 15,0 2 7-15,-3 0-27 0,2 2-15 0,0 3-13 16,-1-3-2-16,1 0-7 0,-1-1-12 0,-1 1-3 15,-2-2-14-15,0 1-13 0,0-1-15 16,-1-1-25-16,0-1-23 0,0 1 3 0,-4-5-57 16,1 0-55-16,-1-2-10 0,-1-2-32 15,0-1-19-15,-1-1-30 0,1 0 23 0,0-3-171 16,0 0-65-16,-2 0-3 0,0 0 44 0,0 0 8 16,4-10 34-16,-2 4 24 0,5-10 13 15,0-2 15-15</inkml:trace>
  <inkml:trace contextRef="#ctx0" brushRef="#br0" timeOffset="562538.7042">24403 9922 461 0,'1'-7'387'0,"-1"-1"-35"0,-2 2-46 0,1 1-7 16,-1 1-38-16,0-1 24 0,-2 2-51 15,-1 1 20-15,-3 1-26 0,-11 2 5 0,8-1-36 16,-6 0-30-16,-20 15-8 0,14-6-9 0,-2 2-24 16,4-2-12-16,-3 5-12 0,-2 0-11 0,1 0-9 15,0-1-24-15,0 1-23 0,1-1-21 16,0 3-16-16,2-2 1 0,2-1-87 0,-1 0-62 15,0-2-28-15,5 1 18 0,1 0-212 16,9-7-108-16,-1-3 14 0,4 1 32 0,2 0 24 16,1-3 26-16,0 0 61 0,3 0 25 0,3-4-7 15</inkml:trace>
  <inkml:trace contextRef="#ctx0" brushRef="#br0" timeOffset="562889.4323">24501 9637 1010 0,'7'-6'393'0,"6"-3"-78"15,-8 5-40-15,1 3 48 0,-1 0-57 0,1 3-3 16,-1 2-7-16,6 5-19 0,2 3-39 16,-1 2 1-16,2 5-35 0,-2 5-15 0,-4 0-6 15,2 1-8-15,-3 2-12 0,-1 1-4 0,-1 0-23 16,1-1 0-16,-3 4-17 0,0 0 11 0,1-1-29 15,-4-13-1-15,0 5-5 0,0 3 2 16,-18 34-12-16,11-30 1 0,-2 2-3 0,-2-3-10 16,-1 1-12-16,-2-3-11 0,-2-3-19 0,-2 0 5 15,0-4-18-15,-1-1-14 0,1-1-3 16,-1 0 3-16,-2-2 3 0,5-3 4 16,0-1-69-16,6-2-16 0,-1-3-32 0,-1-6-27 0,12 0-14 15,-8 0-16-15,2 0-51 0,-9-22 23 16,17 13 19-16,0-8 20 0,-2 8-270 0,13-22 68 15,-3 10-9-15,5-2 41 0,3-1 24 0,1-2 23 16,5 2 27-16,2-1-2 0</inkml:trace>
  <inkml:trace contextRef="#ctx0" brushRef="#br0" timeOffset="563122.8773">25024 9908 795 0,'4'-1'362'0,"3"0"-4"16,-2 1-49-16,3-2-25 0,-1 2-34 0,11-3 28 15,-11 3-32-15,8 0-27 0,3 0-26 16,0 0-37-16,3 0-2 0,-2 0-61 0,4 0-10 16,-4 0-32-16,0 0-14 0,15 10-62 15,-34-10-70-15,10 0-45 0,0 0 12 0,-10 0-178 16,0 0-123-16,11 0 32 0,-13 2-19 15,-3 0 0-15,1 1 27 0,-11 3 78 0,-1-1-19 16</inkml:trace>
  <inkml:trace contextRef="#ctx0" brushRef="#br0" timeOffset="563322.0842">25018 10126 632 0,'6'4'312'0,"7"4"12"0,3 1-56 15,-1-5-15-15,4 1 27 0,-2-2-38 0,-3 0-15 16,3 1-41-16,4-2-10 0,-3 0-27 16,5-2-24-16,-13 0-34 0,2 0-16 0,-1 0-35 15,1 0-46-15,-3 0-38 0,-1 0-92 0,4 0 11 16,10-13-301-16,-13 7 22 0,-2 4 28 16,-3-4 24-16,5-5 29 0,-5 5 31 0,-2 1 8 15</inkml:trace>
  <inkml:trace contextRef="#ctx0" brushRef="#br0" timeOffset="564404.1808">27999 11920 665 0,'0'0'331'0,"0"0"-22"0,0 0-39 0,0 0-37 16,0 0 0-16,0 0-34 0,0 0-42 15,0 0-27-15,0 0 8 0,19-8-37 0,-13 10 28 16,1-1-44-16,1-1 13 0,0 0-40 0,20 6-31 15,-16-3-22-15,3-1-36 0,-3-2-22 16,0 2-101-16,8 2 13 0,-10-4-184 0,3 0 26 16,-13 0 20-16,11 0-95 0,3 0 23 0,3 0 17 15,3 0 30-15</inkml:trace>
  <inkml:trace contextRef="#ctx0" brushRef="#br0" timeOffset="564621.0203">28515 11972 509 0,'6'1'321'0,"1"0"-13"15,11 1-38-15,-3 0-20 0,-7-2-26 0,3 0-32 16,-1 0-23-16,4 0-16 0,0 0-27 16,-1 0-28-16,17 16-43 0,-24-16-45 0,4 0-3 15,2 0-65-15,-2 0-38 0,4 0 11 16,3 0-166-16,10-11-81 0,-18 6-17 15,8 3 25-15,-17 2 23 0,11 0 10 0</inkml:trace>
  <inkml:trace contextRef="#ctx0" brushRef="#br0" timeOffset="564771.6945">28890 11993 593 0,'5'2'245'0,"0"-1"-16"16,1 0 11-16,0 1-10 0,1-1-22 0,-2-1-35 15,2 0-14-15,-1 0-29 0,-6 0-4 16,7 0-45-16,0 0-15 0,-1 0-24 0,1 0-24 15,-7 0-49-15,10 0 4 0,5 0-152 16,-1 0-72-16,-1 0-96 0,1 0-4 0,2 0 24 16,3 0 15-16,1 0 13 0</inkml:trace>
  <inkml:trace contextRef="#ctx0" brushRef="#br0" timeOffset="564907.072">29263 12037 367 0,'4'0'221'0,"-2"-1"-73"15,1 2-22-15,0-2-286 0,-3 0-148 16</inkml:trace>
  <inkml:trace contextRef="#ctx0" brushRef="#br0" timeOffset="580114.108">19561 505 340 0,'-13'0'164'0,"13"0"-11"0,0 0 3 16,0 0-12-16,0 0-22 0,0 0-13 15,0 0-9-15,0 0-28 0,0 0 21 0,0 0-11 16,0 0-7-16,0 0-13 0,0 0 4 0,0 0 1 16,-14 0-13-16,14 0 0 0,0 0-4 15,0 0 8-15,0 0-3 0,0 0-5 0,0 0 7 16,0 0-8-16,0 0 4 0,0 0-22 0,0 0 17 15,-14 0 10-15,14 0-11 0,0 0 22 16,0 0-20-16,0 0 22 0,0 0-33 0,0 0 9 16,0 0-8-16,-16 26-7 0,16-22 6 0,0 0 19 15,1 1-17-15,0 0 24 0,-1-1-17 16,-5 4-4-16,11 0-12 0,-5-1-4 0,-1-2 21 16,1 2 0-16,3 0 4 0,-4 0-4 0,1 4-19 15,1 2 9-15,-2-3-13 0,3 2 16 16,2-2 6-16,-3 6-23 0,4-3-7 0,-2-1-13 15,0 0 13-15,1-2 25 0,-4 6-32 16,5-5 25-16,-4 4-33 0,3-5 38 0,-4 2-39 16,2 2-12-16,0-4 19 0,-2-2 33 15,9 1-10-15,-10-2-21 0,0-7 26 0,0 0-47 16,0 8 24-16,0-8-16 0,0 0 11 0,0 0 21 16,0 8 25-16,0-1-36 0,0-7 0 15,5 5 71-15,-9-4-30 0,6-5 17 0,1 5 0 16,-1-8-4-16,3-1-30 0,-2-3 22 0,2-1-39 15,3 1 19-15,-2-1-9 0,3-4 14 0,-1-1-7 16,1-3-7-16,1 8-6 0,-7-4-1 16,6 3 23-16,0 1-24 0,-2-4 3 0,1 5-2 15,-2-1 1-15,0 3-8 0,-1 1 7 16,0-1 7-16,-1 2-10 0,-2-2 9 0,-1 4 7 16,3 1-4-16,-2 1-11 0,0-1-16 0,-1 3 14 15,2-1-17-15,0 2 5 0,-1 0-6 16,-2 0 2-16,0 2 4 0,-1-4 3 0,4 5-11 15,-1 1-22-15,3 1 7 0,-1 2 3 16,2 1 9-16,-1 1-6 0,5 1-2 16,-4 0 18-16,1 0-30 0,-1 8 2 0,3-8 9 15,-3 0 17-15,0 2-12 0,3 4 10 0,-1-3-6 16,0 1-11-16,1-2 6 0,-1 0-8 0,1 1 15 16,-2-3-10-16,-4 2 3 0,3-3 4 15,0-1-6-15,0 2 16 0,0-8-13 0,-1 5-3 16,0 0 9-16,-1-3-13 0,1 0-7 0,3-2 15 15,-4 2 4-15,3-2 1 0,-7-2 2 16,6 0-20-16,1 0 9 0,10-12 6 0,-7 6 18 0,-2-1-12 16,-2-4 15-16,2-1 4 0,2 0-6 15,0-3 5-15,-3-2-17 0,3 0 31 0,-1-1-12 16,-2 2 13-16,0-3-2 0,-1-2 8 16,1 2 1-16,-2 2 6 0,-1-5-15 0,-2 7 8 15,1 1 16-15,-1 6-11 0,0-7-5 0,-2 4 20 16,4-3-12-16,-4 14-9 0,0-7 1 15,0-2-13-15,0 0 23 0,0 2-14 0,0-1 4 16,0 8-12-16,0-8-5 0,0 8-8 16,0 0-7-16,0-7-21 0,-6 7-4 0,6 0-6 15,0 0-25-15,-11-13-16 0,11 13-33 0,0-6-43 16,0 8 11-16,1 0-62 0,-4 0-11 0,-3 3-18 16,-2 3-10-16,-3 0-25 0,-5 1-22 15,3 5 25-15,-1-6-172 0,-3 6-80 0,3 0 43 16,-4-2 31-16,-6 2-14 0,4 2 27 0,2 0 26 15,-1 7 14-15,-2 0 0 0</inkml:trace>
  <inkml:trace contextRef="#ctx0" brushRef="#br0" timeOffset="580546.9471">19568 1115 539 0,'2'-2'299'0,"-2"2"-17"15,0-5-48-15,6 4-28 0,-1-4-16 16,1 2-23-16,5-2-16 0,3-1 2 0,4 0-23 16,1 0-20-16,4-3 13 0,3 4-1 0,0-6-21 15,4 2-22-15,2-1 3 0,1 1-12 16,4 2-10-16,0-2 15 0,1 1-3 0,-4-3 34 15,3-3 5-15,4 7-44 0,-10 1-8 0,1 1 6 16,-3-1-10-16,-3 0 6 0,-1 2 7 16,-2 0-5-16,0-3 6 0,-3 2 11 0,5 0-9 0,-3 0-7 15,-8-1-7-15,1 2-37 0,2 1 0 16,-6-3 13-16,0 5-12 0,-1-2 18 16,-3 0 0-16,-2-1-20 0,1 2 17 0,-1 0-18 15,-4-1 9-15,4 3 0 0,-2 0-19 0,-3-1-2 16,0 1 0-16,1 7 0 0,-2-9-90 15,1-3-41-15,-3 3-7 0,-10 2-54 16,2 4-43-16,-1 1 20 0,-6 0-159 0,-3-1-70 16,0 0 20-16,-1 7 16 0,-5-1 27 15,0 0-20-15,3-2 30 0,-2 6-2 0</inkml:trace>
  <inkml:trace contextRef="#ctx0" brushRef="#br0" timeOffset="580896.361">19689 1233 440 0,'-6'3'349'16,"1"0"-45"-16,3-3-17 0,-4 0-38 0,5-3 44 15,1 5-43-15,1-2-30 0,3 0-27 16,0-4-44-16,5 1-16 0,3-2-15 0,3 0 19 16,4-2-6-16,2 0-14 0,2-4 5 0,9 2-12 15,-3-1-13-15,1-3-16 0,-1 3-5 16,2 1 0-16,-1 0 11 0,-1-1-7 0,-1 3-29 15,-2-1 30-15,-4 2-12 0,-1 0 24 16,-1 1-44-16,-6 0 31 0,-2 2-10 0,-2 0-3 16,-1 0-9-16,-3-1-9 0,0 2-3 15,-4-1 0-15,-2 3-14 0,0 0 6 0,0 0-10 16,0 0-4-16,0 0-7 0,0 0-3 0,9-2 7 16,-6 2 2-16,-3 0-23 0,-1 0-10 0,2 1-15 15,-1-1-3-15,0 0 1 0,3-1-73 0,-2-1-33 16,-4 1-8-16,-1-3-58 0,1 0-31 15,4-5 20-15,4 1 19 0,1-6 18 0,6 6-317 16,0-6 47-16,4-3 25 0,5-10 45 0,3 3-3 16,4 2 20-16,4-5 17 0,1 0 5 15</inkml:trace>
  <inkml:trace contextRef="#ctx0" brushRef="#br0" timeOffset="590092.0721">19737 1091 367 0,'0'0'170'0,"0"0"-32"0,0 0 6 15,0 0-24-15,0 0-13 0,15 0 10 16,9-2-30-16,-16 1-25 0,1-3 12 0,0 2 6 16,2 0-5-16,1-1-21 0,0-4 30 0,-1 6 1 15,4-4 6-15,-2 3-17 0,1-3-2 16,-1-1-7-16,2 1-21 0,0 1 8 0,1-3-5 16,4 4 15-16,-3-2-27 0,-3-1 3 0,8 2-3 15,-2 1 16-15,-5-3-19 0,0 3-6 16,-2 0 10-16,3 0-23 0,0 0 10 0,-1-2-4 15,0 2 16-15,-1 1-17 0,0 0 1 0,4 1-19 16,-6-2 25-16,0 0 3 0,-1 2-14 16,0 1-26-16,-7-2 30 0,6 1-8 0,-8-1 1 15,0 2-12-15,-2 0-14 0,0 0-13 16,7 0-15-16,-7 0-33 0,5 7 9 0,-6-4 8 16,-5-1-82-16,1 3 20 0,-4-1-41 15,-3-2-60-15,-1 2-140 0,3 1 24 0,-5 2-5 16,-2-1 4-16</inkml:trace>
  <inkml:trace contextRef="#ctx0" brushRef="#br0" timeOffset="590558.4959">19753 1325 247 0,'-2'2'220'15,"1"1"-34"-15,0-3-8 0,1 1-12 0,-1 1-20 16,-1-2-7-16,1 3-24 0,2-1-31 0,-1-2 26 16,3 0-10-16,2 1-10 0,2-1-12 15,-2 0 3-15,3 0-3 0,13-1-4 0,-11 1-37 16,8 0 13-16,2 0 16 0,26-12-21 15,-20 6 18-15,3 3-36 0,-2 1-3 0,10-5 8 16,1-2 9-16,-2 4 1 0,1-3-4 16,-9 2-5-16,2-1 13 0,-7 5-4 0,2-2 4 15,-5-1 3-15,0-2-2 0,0 4-16 16,-6 0 0-16,6-2 7 0,-12 0-2 0,2 5 22 16,-2-1-16-16,2-2-12 0,-7 3 10 0,2-2 8 15,-3 1-28-15,-2 1-7 0,-3 3-3 0,4-3 0 16,1-3 3-16,0 2 14 0,1 2-5 0,-4-6-18 15,1 5-10-15,0 0-1 0,0 1-31 16,-2-2 3-16,4 2-23 0,-5-2-12 0,2 0-29 16,1 1-12-16,0 1 12 0,2-1-53 15,-2 3-54-15,-2-6-65 0,0 3-60 0,1-1-33 16,-1 1 24-16,-2 1-34 0,-4-2 25 16</inkml:trace>
  <inkml:trace contextRef="#ctx0" brushRef="#br0" timeOffset="596389.1887">20467 14458 408 0,'-15'0'336'16,"15"-15"-29"-16,0 15-30 0,0 0-38 0,-23-27 5 15,22 23-36-15,1 1 10 0,-2-1-28 16,1 1-41-16,-1 0 1 0,0 0-15 0,2-2 34 16,-1 3-7-16,-1-1-20 0,1 1-14 0,0-2-12 15,1 2-2-15,-1 1-11 0,0-1-12 16,1 1-8-16,-1-1-8 0,0 1-20 0,0-1 21 15,1 1-43-15,-1 1 20 0,1 0-8 0,-2 0-7 16,2 0-31-16,0 0-2 0,0-2 41 16,-1 2-22-16,2-1-8 0,-1 1 0 0,-1 1-2 15,1 1 0-15,0 0 12 0,1 3-8 16,0-3-14-16,1 5-4 0,-1-2 12 0,3 11-12 16,0 0-1-16,-1 2 18 0,0-1-3 0,0 2-11 15,0-1 18-15,2 1-21 0,-3 5 1 16,1-2-1-16,-1 3-3 0,2 0 0 0,-3 0 3 15,2 1-1-15,-1-2 0 0,0 3 8 16,1-2 15-16,0 1-20 0,-1-3-1 0,3 1 0 16,-3-3-5-16,2-1-1 0,-1-3 24 0,2 3-27 15,-2-5 28-15,2 0-20 0,-2-4-1 16,-2-1-6-16,3-2 26 0,-2 1-1 0,-2-3-2 16,2-4-1-16,-2 2-11 0,1 1 10 0,1-2-21 15,-2 0 16-15,1-1 15 0,0 1 5 16,0 1 23-16,0-3-5 0,1 2 22 15,-1-2 8-15,-1-1-10 0,0 0-19 0,0 0 5 0,0 0-12 16,22-19 4-16,-15 8 6 0,3-1-12 16,2-8-10-16,-2 2 5 0,0 0-8 0,1-3 7 15,-2-1-10-15,-1 1 0 0,2 0-4 16,-2 3-5-16,0-3-1 0,1 3-5 0,-1 2 17 16,-3 1 1-16,0-3-9 0,-1 7 0 0,2-1-3 15,-4 3 11-15,2 4-1 0,-1-1 1 0,-1 1-11 16,-1 2 10-16,1-1 0 0,-1 3-6 15,0-2-20-15,0 1 1 0,-1 0 9 0,1 2-6 16,0-2-2-16,-1 1-2 0,2-2-4 0,-2 3 2 16,0 0 1-16,0 0-13 0,0 0 21 15,0 0-14-15,10 13 11 0,-3-1-16 0,0 2 15 16,-1 0-8-16,0 2 10 0,-1 2-11 16,3-1-6-16,-1 3 11 0,1-1-4 0,-1 1 0 15,3-1-1-15,-3 1 10 0,2-1-4 0,-1 3-20 16,3-4 13-16,-1-1-19 0,-1-1 18 15,2 0-1-15,-1-1 3 0,1-2-6 0,0-4-7 16,1 1 12-16,-4-3 5 0,-1 0-10 16,0-3-5-16,-1 0 14 0,-1-4 9 0,1 3-6 15,1-3-6-15,-7 0 14 0,10 0-1 0,16-11-7 16,-11 1 20-16,3 0 3 0,-4-3 2 0,3-4 0 16,-3-2-2-16,1 0 2 0,-2-1-10 15,2 0 18-15,-3 1 3 0,-3-3-14 0,0 2 11 16,-2-2-13-16,-3 3 34 0,-2-1-24 0,1 3 2 15,-3 7 10-15,0-5 3 0,0-1-15 16,0 0-16-16,0 1 3 0,0-1 8 0,-12-12-4 16,10 17 4-16,-2 1-18 0,2 3 0 15,-1 0-4-15,-1 3-14 0,2-1-11 0,1 1 6 16,-1 1-33-16,0-1-28 0,1 0-15 16,-1 3-32-16,2 1 12 0,0 0-89 0,0 0-33 15,0 0-28-15,0 0-43 0,0 0 28 16,0-6-177-16,0 6-54 0,0 0 34 0,0 0 35 15,-1-6 37-15,4 8 42 0,2-1-1 0,2 0 55 16,7 4 3-16,3-2 9 0</inkml:trace>
  <inkml:trace contextRef="#ctx0" brushRef="#br0" timeOffset="596671.9466">21455 14644 265 0,'4'0'386'0,"-2"0"-76"0,1 2-32 16,0-1 3-16,0-1-41 0,0 0-2 15,1 1-57-15,1 0 6 0,0-1-9 16,2 2-4-16,2-2-50 0,3 0 2 0,0 0-20 16,2 0-12-16,17 4 6 0,-18-1-15 15,4-3 4-15,2 1-5 0,-1 1-30 0,2-1 2 16,-1 1-33-16,1-1-6 0,-3 0 13 0,2 1-26 15,-6-1-5-15,-3-1-36 0,2 0-21 16,-5 2-39-16,1 0-30 0,0-1 11 16,-5 2-160-16,1-1-166 0,-2 2 32 15,-2-2 27-15,0 0 18 0,-2 2 23 0,2-4-35 16,-9 19 27-16</inkml:trace>
  <inkml:trace contextRef="#ctx0" brushRef="#br0" timeOffset="596989.5036">21588 14898 337 0,'-1'3'308'0,"1"0"-24"0,0-1-13 15,1 0-32-15,1 1 11 0,2-2-39 0,-1 3-25 16,3-2-10-16,0 0-13 0,11 7 5 0,0-5-40 16,3-2 31-16,4 3-30 0,-6-4-11 15,1 1-7-15,5-2 14 0,-8 0-33 0,-8 0 10 16,3 0-9-16,2 0 5 0,3 0-9 15,-2 0-8-15,-3 0-17 0,-2 0 2 0,-1 0-12 16,-1 0-6-16,-7 0 3 0,7 0-9 16,-7 0-10-16,7 0 7 0,-7 0-5 0,7 0-2 15,-7 0-4-15,0 0-2 0,7 0-1 16,-7 0-3-16,0 0-1 0,6 0-3 0,-6 0-96 16,0 0-30-16,0 0-48 0,7 0-75 0,-7 0 21 15,0 0-274-15,14-16 32 0,-2 7 30 0,-7 2 39 16,3-5 26-16,4 1-12 0,0-1 22 15,1 0 26-15,8-3 1 0</inkml:trace>
  <inkml:trace contextRef="#ctx0" brushRef="#br0" timeOffset="598204.4881">23841 14428 317 0,'1'-2'278'0,"1"0"-3"16,0 0-36-16,-1-1-29 0,0 0 1 0,0 3-22 16,0-2-24-16,0 0-5 0,-1 1 9 0,2-1-14 15,-1 2-15-15,-1-1 9 0,-1 1-33 0,1-1-6 16,1 2-4-16,-1-1-5 0,2-1-22 0,-2 1 8 15,-1-2-9-15,1 2-16 0,-1 0 1 16,-3 3 13-16,-1-3 5 0,-3 0-17 0,-10 6 11 16,-3-2-34-16,-2 4-6 0,0-1 12 15,3 1-7-15,-1 0 6 0,0 2-7 0,-5-1 2 16,1 2-32-16,0 1 29 0,2-1-28 0,0-1-3 16,1 0-2-16,-1 1 23 0,0 0 5 15,-2 3-31-15,3-2 2 0,0 0 2 0,0-1-2 16,-1 1 28-16,3 1-3 0,-3-1-3 15,2 1-2-15,1 2-17 0,-3-2 0 0,2-1 35 16,3 2-17-16,-1 0-10 0,3 2-2 16,4-3-1-16,0-1 8 0,1 2-14 0,3-3 0 15,1 1-5-15,2-3-1 0,2-1 3 16,2 0 1-16,1-2-8 0,0-6 1 0,0 0 12 0,0 9-6 16,13 14 0-16,-2-10 1 0,2-2 5 15,3-1 12-15,2 0-1 0,1 0 12 0,5 0-8 16,2 1-11-16,1-5-12 0,-1 2 28 15,5-2-37-15,-3 2 9 0,0-1 0 0,2 0-1 16,0 1 8-16,-4-1 0 0,2 0-9 16,-1 1 9-16,-3 1-10 0,1-1 5 0,-5 0 1 15,-1-1 0-15,1 0-12 0,-10-2 26 0,5 1-30 16,0 0 2-16,-5-2 1 0,-2-2 0 0,-2 0 6 16,-2 0-1-16,0 1 0 0,-1-1 0 15,-1 2-1-15,-1-1 16 0,0 0 0 0,-1-3-19 16,0 0 11-16,-13 24-14 0,-2-16-1 15,-1 6 3-15,-2 1 1 0,1 0-3 16,-4 0-4-16,1-1-4 0,-4-1 0 0,0 1 17 16,-1-3 0-16,-2 3 0 0,0 0 21 15,-2 1-1-15,1 3-31 0,-2-3-18 0,-1 0 3 16,4 0 4-16,-3 0 3 0,2 2 1 0,1-2 4 16,2 2 21-16,2-3-4 0,3 0-1 0,2 2 1 15,-1-1 0-15,2 2 21 0,1-2-16 0,5-1 1 16,3 1-22-16,2-1-2 0,0-1 2 15,4-3 34-15,2-10-2 0,0 9 0 0,12 11 12 16,-4-8-17-16,4-2 1 0,6-2 11 16,2-1 24-16,2 0-8 0,2 0-12 0,3-3 10 15,3-3 6-15,0 3-2 0,2-2 1 0,0 0-22 16,-2-2 17-16,3 4-7 0,-3-2-12 16,-2-2 7-16,0 0 9 0,0 1-15 0,-2-1-3 15,-2 2-6-15,-1 0 25 0,1-2-20 0,-14 0 12 16,6 0-1-16,-1 0-10 0,-1 0-9 15,-1 0-2-15,-3 0 17 0,1 0-7 0,-3 0 3 16,-1 0-6-16,-7 0-11 0,8 0-23 16,0 0-20-16,-8 0 5 0,7 0-50 0,-7 0-38 15,6 0-14-15,-6 0-67 0,8 0-47 0,-10 1 23 16,-2-1-266-16,-2 1 38 0,-11 3-47 0,-3 0 56 16,-2 4 29-16,0-1 25 0,-3 3 25 15,-1-3 60-15,3 3 4 0</inkml:trace>
  <inkml:trace contextRef="#ctx0" brushRef="#br0" timeOffset="598640.2502">23116 16277 320 0,'0'-3'450'16,"-1"2"-40"-16,0 0-87 0,1 0-41 16,-3-1 39-16,3 1-22 0,-1-1-25 0,1 0-39 15,0 1-18-15,0 0-30 0,0 0-20 0,0 1-1 16,-1-1-53-16,2 0 5 0,-2 2-15 0,1-2-10 16,-1 3-15-16,2-2-6 0,-2 1-4 15,1 3-23-15,0 0-6 0,0 1 29 0,-2 1-28 16,1 1-3-16,-2 10-7 0,0 1 12 0,-1 2-13 15,0 1-16-15,1 0 5 0,-6-2 25 16,4 3-28-16,1-2 2 0,-1-4-9 16,-1 3 12-16,1 4 1 0,1-6-6 0,-2-2-10 15,4-3-6-15,0-2 2 0,-1-3 13 0,0 1-16 16,1-2 10-16,1-1-2 0,-1-1-2 16,1 1-13-16,0-2-1 0,1 0-8 0,-1 2 3 15,0-3-81-15,0 2-25 0,-1-2-12 0,0 0-49 16,-1-1-19-16,3-1 19 0,0 0-207 0,0 0 31 15,-7-11-126-15,6 6 34 0,0-1 41 16,0-11 27-16,1-3 25 0,0 10 38 0,0-5 4 16</inkml:trace>
  <inkml:trace contextRef="#ctx0" brushRef="#br0" timeOffset="598854.699">23058 16196 607 0,'1'-6'336'0,"1"1"-39"16,-1 1-33-16,0 0-20 0,2 0-37 15,0 0-44-15,-2 2-15 0,3-2-43 0,0 0-6 16,-2 3-20-16,4-3-15 0,-2 2-42 0,1 0-18 16,0 0-42-16,-1 1-59 0,1 1 9 15,0-3-105-15,0 1-78 0,10-2 22 0,-1-3 18 16,-5 5 21-16,7-2-179 0,-3 1 3 15</inkml:trace>
  <inkml:trace contextRef="#ctx0" brushRef="#br0" timeOffset="599104.0853">23375 16137 326 0,'3'-1'406'0,"1"2"-59"16,0-2-20-16,-2 2-3 0,4-1-58 0,-3 0-26 15,1 0-49-15,1 0-13 0,0 0-21 16,1 0-4-16,1 1-33 0,-7-1-4 16,12 0 4-16,1 0-21 0,1 0-32 0,-1 0-3 15,-1 0-40-15,-1 0 7 0,5 0-44 0,-2 0-5 16,-3 0-51-16,0 0-17 0,-3 0-35 0,-2 0-41 16,-6 0 15-16,17 13-159 0,-15-10-117 15,-2 2 32-15,1 1 23 0,-2 0 14 16,-5 10 16-16,-3-3 5 0</inkml:trace>
  <inkml:trace contextRef="#ctx0" brushRef="#br0" timeOffset="599305.0714">23386 16404 252 0,'-2'2'353'0,"0"1"-47"0,2-1-17 16,0-1-13-16,2 1 2 0,0-1 7 15,1-1-76-15,2 1-18 0,0-1-13 0,2 0-9 16,0-1-31-16,11 0-16 0,-9 1-10 15,8 0 10-15,0 0-69 0,19-10-21 0,-17 8-48 16,-6-2-31-16,-3 0-48 0,10 0-55 16,-3-3 14-16,-3 1-208 0,4 0-75 0,-3 0 26 15,2-3 25-15,0 1 29 0,-1 0 37 0,0-1 7 16</inkml:trace>
  <inkml:trace contextRef="#ctx0" brushRef="#br0" timeOffset="599621.2052">23869 16252 434 0,'4'-3'467'0,"-1"0"-10"0,2 1-63 0,-2 0-41 16,-1 0-54-16,0-1-32 0,0 1-36 0,-1 1 0 15,1 1-53-15,-1-1-37 0,0 2-6 16,1 0-9-16,0 1-9 0,0 2-13 0,0 2-19 16,-1-1 5-16,1 1-26 0,-2 0 17 15,0 3-28-15,0-1 9 0,0 7-8 0,0 1-9 16,0 3 10-16,-11 21-12 0,8-24 1 15,-2 1 2-15,0 0-25 0,1-2-17 16,1-3 24-16,2-1 2 0,-2-2-12 0,1-1-9 16,0-3 3-16,1 1-25 0,-1 0 27 0,1-3 5 15,0 0-31-15,-1 2 16 0,2-3-1 16,-2 2 5-16,1-2 1 0,0 0-40 0,1-1 14 16,-2 2 3-16,2-3-65 0,-1 3-2 0,1-3-41 15,0 0-45-15,0 0-59 0,0-6 20 16,-3 1-213-16,3-1-61 0,4-11 35 0,-4 7 16 15,0-6 28-15,0-2 24 0,0-3-14 16,0-3 7-16</inkml:trace>
  <inkml:trace contextRef="#ctx0" brushRef="#br0" timeOffset="600636.4919">23486 13686 317 0,'0'0'344'0,"0"0"-76"16,0-15-4-16,0 15-38 0,-15-23-5 0,16 19-49 15,1 0 11-15,-1 1-17 0,2 3-29 0,-1-1-23 16,0 0-13-16,2 1-4 0,-2 1-6 16,1 0-17-16,-1 2 26 0,1 1-25 0,0 1 25 15,4 7-31-15,-4 4 4 0,-2-2 7 16,-1 4 18-16,0-8-11 0,0 4-9 0,-11 21 32 15,5-14-12-15,0-1-30 0,-5 1-10 0,5-1 1 16,-4 0-27-16,0-1-5 0,2 0 29 0,0-2 15 16,0 1-25-16,0-3-7 0,3-1 1 15,2-3 12-15,0 0-31 0,1-3 6 0,2 1 2 16,0-9 21-16,0 7-32 0,0 0 18 16,14 11-6-16,1-9 10 0,-2-2-14 15,2 0-11-15,2-4 30 0,1 0-12 0,1 1-7 16,0-3 11-16,3 0-19 0,-7 0 2 0,-15-1 8 15,11 0 1-15,-2 0-19 0,-1 0 5 0,0 0-19 16,-8 0 21-16,8 0-7 0,-8 0 5 16,7 0-19-16,-7 0 16 0,7 0-14 0,-7 0 20 15,8 0-12-15,-8 0 1 0,0 0 5 0,7 0-10 16,-7 0 3-16,0 0-2 0,7 0-13 16,-7 0-5-16,0 0 1 0,7 0-72 0,-7 0 31 15,0 0-65-15,0 0-47 0,10 5-59 0,-9-4 21 16,-1-2-268-16,0 0 37 0,3-1 32 15,1-1-13-15,0 2 52 0,5-10 10 0,5 3 25 16,4 0 20-16,3 1 25 0,4 0 3 0</inkml:trace>
  <inkml:trace contextRef="#ctx0" brushRef="#br0" timeOffset="601758.1372">24662 14564 516 0,'-2'-8'302'0,"0"1"-27"16,0 3 11-16,-2 0-36 0,2 0-21 0,0-1-10 15,2 1-28-15,-2 0 7 0,2 1-30 0,-2 0-10 16,0 0-17-16,1 2-16 0,0-4 11 16,0 4-23-16,1-2 1 0,-2 2-28 0,1-1-5 15,0 2-6-15,-1 0 0 0,1 0-22 0,-1 0 4 16,-1 3-12-16,0 0 0 0,-3 0-7 16,-7 8 23-16,1 0-3 0,-2 1-3 0,3 1-3 15,-1 0 7-15,1 1-16 0,0-2 17 0,0 5-22 16,0-1 11-16,4 5-10 0,-2-2 1 0,1 4 7 15,-3 0-8-15,5 2 2 0,-1 0-15 16,2 2-9-16,1 0 22 0,3 0-13 16,0 0 10-16,1-14-14 0,0 6 5 0,0 2-2 15,0 4 4-15,16 24-24 0,-9-23 17 0,0-3-17 16,1-2 13-16,2-1-3 0,-1-3-31 16,1-1 11-16,3 3-18 0,-1-4 23 0,-1-2 17 15,3 0-32-15,-1-2 11 0,2-2-5 16,-3-2 6-16,2-2-13 0,2-2 9 0,-1 0-28 15,-3-2 23-15,-3-1 1 0,6 0 10 0,19-11-1 16,-17 3 19-16,4-3-21 0,0 2 2 16,3-4 8-16,-2 0-11 0,1-4 1 0,0-1 24 15,2-3-34-15,0-2 27 0,2-4-15 0,-2-1 13 16,-1 0-18-16,0-2 3 0,-5 1-2 16,0 0 13-16,-3 3-14 0,0-2 18 0,-3 3-2 15,-2 2 15-15,-1 0-3 0,-2-2-16 0,-4 1 26 16,1 4-11-16,-3-1 9 0,1 5-5 15,-3 1 10-15,0 5 11 0,0-1-19 0,0 6 7 16,0-2-12-16,2 3-4 0,-2 4 5 0,0 0-13 16,0 0-7-16,0 0 22 0,0 0-19 0,-9-10-15 15,6 13 17-15,-10 11-14 0,0 0 19 16,-1 4-4-16,3 1-12 0,-2 0 12 0,2 3-3 16,-1 0 5-16,-2 1-2 0,4-1-14 15,0 2 4-15,-1 0 10 0,1 1-3 0,3 1 1 16,-1-1-9-16,2-3 11 0,1 2-9 0,1 2-7 15,-1-2 1-15,3-2-5 0,-1 4-4 16,3-5 7-16,0-1 3 0,-2-1-18 0,2 0 13 16,0-11 6-16,0 5-19 0,0 2 31 0,0-1-21 15,12 14-3-15,-8-11-4 0,-1-7-2 16,1 1-27-16,0-4 15 0,-1 0 1 16,2 0-38-16,-1-2-5 0,-1 0-5 0,1 0-40 15,-1-2-22-15,2 0-18 0,-3 0-29 0,2 0-58 16,4-1 24-16,-3-1-204 0,1 1 34 15,14 2-66-15,-13-4 29 0,6 0 59 0,3 0 22 16,22-11 7-16,-17 4 9 0,1 0 35 0</inkml:trace>
  <inkml:trace contextRef="#ctx0" brushRef="#br0" timeOffset="602072.5882">25372 15190 616 0,'0'-3'382'15,"2"2"-26"-15,-2 1-34 0,2-2-27 0,-2 1-55 16,1 0-9-16,-1-1-26 0,2 2-24 16,-1 2-18-16,-1-3-5 0,1 3 20 0,1 0-21 15,0 2-21-15,-2 0-28 0,2 1-24 16,0 1 10-16,-2 0-11 0,0 0 5 0,0 2 1 16,0 0-19-16,0 9-22 0,0-8 10 0,0 3-34 15,0 1 19-15,0-3 16 0,0 2-19 16,0 1 4-16,0 1-27 0,-11 11 15 0,9-16-24 15,0-1 9-15,0 1-27 0,2-2-1 0,0-2-55 16,0-1 3-16,0 1-29 0,-2-1-22 16,1-2 0-16,1 0-18 0,-1 0-35 0,1-2-33 15,0 0 17-15,6 0-115 0,-6-3-72 0,2 1-58 16,-1-2 37-16,1-2 29 0,6-7 11 16,2-2 19-16,-4-5-4 0,-1 1-6 0</inkml:trace>
  <inkml:trace contextRef="#ctx0" brushRef="#br0" timeOffset="602243.17">25466 14937 329 0,'0'-6'410'0,"0"-1"-61"0,0-1-6 16,0 3-58-16,2 2-18 0,-1-3-43 16,0 1-29-16,1 2-43 0,-1-1-35 15,3 0-56-15,-2 0-49 0,-1 1-30 0,2-2-57 16,3 3 7-16,-2-1-309 0,-1 2 25 0,1-2 25 15,2 1-12-15,-1 0 20 0,0 0 10 16</inkml:trace>
  <inkml:trace contextRef="#ctx0" brushRef="#br0" timeOffset="603335.971">26497 14816 734 0,'-3'-8'311'0,"3"2"-11"16,0-1-53-16,-2-1-9 0,0-8 17 15,2 9-9-15,-9-16-25 0,7 11-25 0,-2-5 16 16,2 5-38-16,-6-1-19 0,2 0-17 0,-3 1 19 16,2-1-24-16,-2 3-31 0,2-2 25 15,-3 3-8-15,0 0-24 0,1 2-6 0,2 0 8 16,-9 1-25-16,3 0-8 0,3 2 5 15,-7 0-6-15,6 2-17 0,-1 0-1 0,0 2-6 16,12 0 3-16,-14 0-15 0,-2 0 15 0,-20 14-15 16,16-10 1-16,0 4-10 0,0 3 1 0,-1 3-3 15,1 1-9-15,2-3 2 0,0 5-11 16,2 1 17-16,-2 2 2 0,3 0-10 16,-1 2 9-16,3 0-15 0,-1 1 15 0,3 1-9 15,0-2 14-15,1 3-11 0,1 0 10 16,1 0-18-16,3 6 12 0,0-3-10 0,3 0-1 15,2 0 3-15,0-14 11 0,0 6-10 0,12 27 8 16,-4-22-18-16,2 0 16 0,4-4-4 0,-1-1-13 16,2 0-4-16,3-2 9 0,0 0-15 0,3-5 22 15,-4 4-20-15,4-3 10 0,1-1-13 16,1-1 8-16,-1 0-8 0,3-4-2 0,-2-1 17 16,1-1-3-16,-2-2 1 0,3-2 8 0,2-2-13 15,-16 0 15-15,8 0-2 0,29-11-7 16,-20 6 13-16,-2-3 15 0,0-2-25 15,0-1 9-15,-1 1-7 0,-3-5 20 0,1 2-26 16,-2-2-1-16,0-2 4 0,0 1 3 0,-5-4-5 16,-1 1 12-16,-2-2-21 0,-1-3 16 15,-5 2-12-15,-1-3 12 0,-4 1-21 0,1-1 17 16,-3 11-23-16,0-5 17 0,-12-21-6 16,2 15 1-16,-2 4-11 0,-1-3-7 0,-1 3 8 15,3 2-6-15,-4-1 13 0,-2 1 7 16,2 0 10-16,-3 1-24 0,-1 1 21 0,4-1 4 15,-1 4-4-15,-1-1-1 0,3 4-8 0,-1 0 25 16,0 0-13-16,4 1-1 0,3 4 0 16,-2 2 11-16,4-1 1 0,1 3 4 0,1-1-30 15,-2 3 26-15,1 0-13 0,0 0 2 0,5 0-10 16,0 0 5-16,-7 0-11 0,-16 17 7 16,10-5 0-16,3 2 13 0,-4 2-16 0,3 2 6 15,-3 1 10-15,3 2-5 0,0 2 0 16,-1 1 14-16,1 0-11 0,2 1-11 0,0 0 14 15,0 2 5-15,2-1-9 0,1-1 11 0,-3 1-9 16,4-1-3-16,1-4 10 0,-1 5-3 16,1-1-6-16,2 0-2 0,0 0 1 0,2 0 2 15,-2-1-4-15,2-1 9 0,0-1-6 16,0-10 6-16,0 4-10 0,0 2 8 0,0 1-18 16,0 1 4-16,0 0 12 0,0-3-2 15,0-2-7-15,0-2 0 0,0 3-9 0,0-1 14 16,0-1-8-16,0 0 7 0,0-6-2 0,0 7-8 15,0-3-7-15,0-1 11 0,0-3-8 0,0-2-4 16,0-6-16-16,0 9 6 0,0-9-28 16,0 7 7-16,0-7 5 0,0 7-66 0,0-7-21 15,0 0-35-15,0 0-71 0,-3 9 24 0,5-10-214 16,1 0-72-16,-1-4 32 0,4 2 33 16,7-4 30-16,1-5 36 0,2 1 33 0,0 0 5 15,1 2 11-15,4 2 2 0</inkml:trace>
  <inkml:trace contextRef="#ctx0" brushRef="#br0" timeOffset="604046.3697">27018 15019 451 0,'0'-4'363'0,"-2"0"-47"15,2 1-19-15,0-1-49 0,0 1-55 16,-1-1-34-16,1 1-33 0,0 2-52 16,0-1-55-16,1-2-22 0,-2 3-75 0,2-1 8 15,-2 0-270-15,2-1-23 0,-1 1 39 0,2-1-5 16,0 1 6-16</inkml:trace>
  <inkml:trace contextRef="#ctx0" brushRef="#br0" timeOffset="604584.9847">27562 14736 419 0,'0'-3'376'0,"0"-1"-81"0,2 2 1 15,-2-1-20-15,0-1 17 0,0 2-74 0,0-1 12 16,-2 0-25-16,2 1-25 0,0 1-21 16,0-1 11-16,-2-1-13 0,0 1-16 0,-1 2-3 15,1-3-16-15,0 3-4 0,-3-1-9 0,0 2-14 16,1 0-3-16,0 1-4 0,-8 6-1 15,1-3-7-15,0 4-22 0,2-4 10 0,-2 6-4 16,0 3 4-16,0-2-6 0,1 5-1 16,1-1-12-16,0 3 3 0,0-1-15 0,2 4-7 15,1-1 8-15,1 2-2 0,-4 0 11 0,5 2-3 16,-1 0 4-16,1 1-14 0,4-4-1 0,-1 5-2 16,1-14-5-16,0 7 6 0,0 2-10 15,17 25-2-15,-11-20 1 0,1-2-11 0,2-2-2 16,3 1 7-16,-1-5-11 0,-1-2-10 0,2 3-9 15,-3-2-5-15,2-2-10 0,0 1-6 16,2-2-30-16,-4-3 10 0,3 1-14 0,-5-3 8 16,7-5-48-16,-3 0-26 0,-3-5-22 0,1 0-48 15,0 2-28-15,-2-2 21 0,16-10-158 0,-12 5-105 16,2-2 12-16,3-5 34 0,0-1 27 16,-5-2 26-16,2-2 25 0,3 0 15 0,-3-2-6 15</inkml:trace>
  <inkml:trace contextRef="#ctx0" brushRef="#br0" timeOffset="604951.2634">27813 14810 591 0,'0'-4'352'0,"0"0"-32"15,0 1-21-15,0 0-18 0,0 0-32 16,0 1-22-16,0 2-17 0,0-4-38 15,-2 3-28-15,2 1 11 0,2 1-34 0,0 2 10 16,-1-2-9-16,0 4-13 0,2 1-10 0,4 8-10 16,0 0 18-16,-1 2-11 0,3 0-26 15,-1 2 16-15,-2 1-3 0,3-2 5 0,-1 2-19 16,0 1 6-16,2 0-8 0,-5-1-11 0,3 2 1 16,1-2 10-16,-3 2-19 0,3-4-4 15,-1 4-11-15,0-2 10 0,-1 0-5 0,1-3-1 16,0 2-7-16,0-1 1 0,0-2-9 0,-3-1-5 15,2-1 4-15,-1 0-8 0,2-2-29 16,-4-1-20-16,0-2 3 0,1-1-67 0,-3-3-3 16,2-1-23-16,-1 0-58 0,-1-2 0 15,0 0-57-15,-1 0 21 0,-1-1-175 0,0 0-54 16,0-1 15-16,2-1 40 0,-2 0 26 16,0-3 24-16,2-3 2 0,-2 2 12 0,3-10 2 15</inkml:trace>
  <inkml:trace contextRef="#ctx0" brushRef="#br0" timeOffset="605268.1956">28045 14950 631 0,'0'-7'360'0,"0"4"-18"16,0-2-61-16,-2 3-21 0,2-2-19 0,0 0-44 16,-1 2 6-16,1 2-27 0,-2-1-37 15,2 1 0-15,-2 0-31 0,1 2-17 0,-3 1 12 16,2 3-6-16,-2-2-17 0,-5 9-9 0,-1 1 17 15,-1 4-12-15,-1-4-11 0,-1-1-7 16,0 2 16-16,0 2-6 0,2 0-50 0,-3 2 5 16,-4-3 11-16,3-1-1 0,1 3-5 15,-1-3-3-15,-4 3 26 0,1 0 4 0,-1 1-18 16,2-5-16-16,2 0 3 0,1 2-4 16,1-2-32-16,-1-2 1 0,3-1 1 15,2 2-42-15,2-5-30 0,0-4-36 0,2 3-39 16,3-4-36-16,0 3 18 0,0-2-204 0,2-1-68 15,0-3 34-15,0 0 27 0,0 0-15 16,0 0 14-16,18 11 39 0,-13-11 2 0</inkml:trace>
  <inkml:trace contextRef="#ctx0" brushRef="#br0" timeOffset="605851.0125">28422 14672 264 0,'0'-3'346'0,"0"0"-63"16,2 3-7-16,-2-2-34 0,0 2-25 16,0-2-34-16,1 2 10 0,0 2-29 15,-1-1-7-15,2 2 11 0,-1 0-13 0,0 3-29 16,4 8 13-16,-1 3-28 0,2 0 14 16,-4 2-36-16,3 3 31 0,0-1-13 0,1 3-9 15,-1 0-14-15,-2 4-23 0,2-1-8 16,-3 1-5-16,-1 4 23 0,-1 1-5 0,0-18-23 15,0 9-6-15,0 4-3 0,-14 27-3 0,7-26 37 16,-2 0-19-16,-3 3-3 0,0-3-9 16,-1-1 6-16,-4 1-15 0,-1-1 1 0,-2-3 14 15,-2-1-18-15,3-1-6 0,0-3-13 0,-3-3 15 16,4 2-6-16,-1-2 2 0,-1 0 1 16,2-4 6-16,1-1 7 0,1 0 0 15,1-4-3-15,3 0 22 0,-2-2 21 0,4-2-11 16,2-1 14-16,2 0 3 0,0-2 4 15,3 1 3-15,-2 1-6 0,2-3-1 0,-1 1-21 16,1 0 3-16,1-1-3 0,-3 1-5 0,1-1-4 16,1 0-15-16,3 0-24 0,0 0-21 0,0 0-28 15,0 0-59-15,-8 0 10 0,-1-10-141 0,7 6-73 16,0 1 27-16,-1-2 26 0,3 1 25 16,0-3-285-16,0-1 24 0,0-1 36 0,0 1-1 15,0-3 29-15,0-3 26 0,11-17 23 16,-8 14 11-16,-1 7-4 0</inkml:trace>
  <inkml:trace contextRef="#ctx0" brushRef="#br0" timeOffset="612891.4409">28202 15170 370 0,'0'0'237'0,"0"0"-43"0,0 0-25 0,0 0-4 16,0 0-17-16,0 0-41 0,0 0-7 0,0 0 23 16,0 0-27-16,0 0 10 0,0 0-13 15,0 0-5-15,0 0-12 0,0 0-14 0,0 0 12 16,0 0-3-16,0 0 12 0,0 0-10 0,0 0-15 15,0 0 12-15,0 0-8 0,0 0-14 16,0 0 14-16,0 0-3 0,0 0 11 0,0 0-26 16,0 0 9-16,0 0 2 0,0 0-8 0,0 0-3 15,0 0-9-15,-8 7-4 0,10-4 4 16,-4 1-13-16,0-2 10 0,1 3 0 0,0-1-2 16,-1 1-22-16,0-1 22 0,-1 2-14 0,0-1 24 15,1 2-26-15,-3 5 14 0,3-2-4 0,-8 4-1 16,4-2-14-16,1-2 4 0,3-2 9 15,-7 6-24-15,1-2 14 0,2 1 5 0,4-3 17 16,-3 4 1-16,-1 0-25 0,2-5-8 16,2 2 13-16,0-3-5 0,0 0-5 15,1-1-2-15,1-7-4 0,0 0 23 0,0 7-19 16,0 0-5-16,0-7 26 0,0 8-20 0,0-2-6 16,0-6 10-16,0 5-20 0,0-5 13 0,0 7 2 15,13 3 23-15,-13-7-31 0,2-2-9 16,0-1-32-16,1 0-14 0,-1 0-45 0,2 0-25 15,1 0-41-15,-2-3 16 0,2 2-196 0,-1 1-74 16,0-3 26-16,-2 2-18 0,2-1 24 0,-1 0 14 16,-1 0-6-16</inkml:trace>
  <inkml:trace contextRef="#ctx0" brushRef="#br0" timeOffset="613614.2972">28237 15068 376 0,'-1'0'181'15,"-2"-3"-31"-15,0 1-19 0,2 0-2 0,-1 2-14 16,-2-1-36-16,3 0-10 0,0 1 4 15,-1-1-37-15,1 1-3 0,-2 0 36 0,3 0-27 16,-2 0-10-16,0 0 5 0,1 0-5 16,-1 1 5-16,2-1-12 0,-2 1-5 0,1 0-24 15,0-1 26-15,-1 0-1 0,2 0 3 16,-4 0-3-16,4 2-11 0,0-1 3 0,0-1 7 16,-1 0 5-16,0 0 0 0,-1 0 11 0,2 1 10 15,-1-1-12-15,0 0 9 0,0-1-5 16,2 0-7-16,-1-1 1 0,0 1-26 0,0 0 14 15,1 1-10-15,-2-1 24 0,1-2-3 0,1 2-14 16,-1 1 3-16,-2-2 6 0,3 2-6 0,-1 0-14 16,0-2-6-16,0 2 11 0,-1 2-20 15,1-2 2-15,-1 0 18 0,-1 0-5 0,2 0-8 16,-2 2 1-16,2-1 8 0,-1 0 5 0,-1 1-14 16,2-2 17-16,-1 0-19 0,0 1 0 15,0-1-11-15,0 1 28 0,2-1-9 0,-1 2-12 16,-1-2 21-16,2 1 0 0,-1-2 3 0,-1 2-5 15,2 0-4-15,-1-2 18 0,1-1-2 0,-1 2 15 16,0-1 0-16,0 1-11 0,1 0 4 16,0 0 11-16,-1-1-5 0,1 1-23 15,-2-1 11-15,1 1-11 0,0 0-7 16,1 0 13-16,-2 0-6 0,1 0-20 0,0-2-1 16,1 1-19-16,0 0-11 0,-1-1-28 0,-2 0-31 15,3 2 8-15,-1-3-248 0,1 1 28 0,0 0 19 16,1 2-61-16,-2-3 18 0,4-1-26 15</inkml:trace>
  <inkml:trace contextRef="#ctx0" brushRef="#br0" timeOffset="620761.8351">20995 16483 348 0,'0'0'196'0,"-14"0"-52"0,14 0 16 0,0 0-41 0,0 0-28 15,-28 1 33-15,24-4-23 0,2 3-8 16,-1 0 3-16,1 0-2 0,-1-1-10 0,1 1-2 16,0 1-23-16,1-3-1 0,-1 2 4 0,1 0-18 15,-1 0-13-15,1 0 12 0,1 0-4 16,-2 0-2-16,1 0-12 0,-1 0-3 0,2 0 22 16,0 0-6-16,0 0-11 0,0 0-19 0,0 0 14 15,0 0-6-15,0 0 5 0,-3-2 10 0,4 2-6 16,1 0-9-16,0 0 3 0,1-1 28 15,0 1-20-15,1 0 24 0,1-2-25 0,10-1 11 16,0 0-13-16,4-1 23 16,-2 0-8-16,2 0-7 0,-2 3 0 0,0-2-12 15,1 0 18-15,1 2-15 0,6 1 4 16,-16 0-14-16,6 0-6 0,3 0 7 16,22 11 6-16,-21-5-13 0,2 2-12 0,-4-1 12 15,2 3-6-15,0-1 4 0,-3 4 15 0,2-1-21 16,-1 1-5-16,-1-1 13 0,1 3-12 0,0-3 11 15,0 3 15-15,-1-1-3 0,4 0-19 0,-6 0-2 16,4-1-7-16,-2 0 30 0,0 1-13 0,-2-1-16 16,2 2-3-16,-3-4 13 0,2 2 11 15,2-1-17-15,0 2 5 0,-3-2 1 0,3 0-13 16,-1 0 11-16,0-1 3 0,-1-1 5 0,-2-3-5 16,1 4-2-16,2-4 0 0,-2 0 2 15,6 1 17-15,-5-2-18 0,2-1-13 0,-1-2 9 16,3 0 8-16,-6-1 17 0,-1-1-15 15,0-1 6-15,-1 0-5 0,5 0-5 0,1 0-2 16,2 0-6-16,22-13 11 0,-19 6-6 0,-2 2 15 16,3-2-22-16,-5 1 16 0,2 0-18 15,-3 3 12-15,-2-1-10 0,-5 1-12 0,-1 1 29 16,-1 2-9-16,0-1 6 0,-3 0 0 16,-5 1-17-16,0 0-11 0,8 0 16 0,-8 0-6 15,9 0 27-15,-1 0-5 0,-8 0-18 0,19 11 13 16,-5-3-9-16,1-3-4 0,-1 3 14 0,2-1-13 15,1 0 5-15,3 0 19 0,-2 0-19 16,5-1 0-16,2-2-6 0,7-1 21 0,-2-1-12 16,0-1 1-16,1 0-2 0,-16-1-1 15,9 0 18-15,4 0 7 0,1 0-16 0,-1 0 24 16,0 0-10-16,-1 0-25 0,2 0 19 16,29-10 0-16,-33 10-8 0,0-1 31 0,-1 0-28 15,-1 1 0-15,1 0 6 0,-1 0-7 0,-11 0 13 16,6 0 19-16,3 0-38 0,1 0-5 0,23 10 12 15,-20-8-13-15,3 1 17 0,1-3-12 16,2 2 7-16,2 0 6 0,1-1 8 0,0 2 0 16,-1 0-31-16,0-2 17 0,0 2-14 15,-2 0 22-15,-1 0-15 0,0-1 0 16,0 0-15-16,0 3 14 0,-2-2 7 0,5-2-13 16,-7 2-7-16,3-3 6 0,0 3 14 15,-15-3-11-15,9 0 0 0,4 0 13 0,0 0-2 16,3 0 3-16,1 0 2 0,1 0-3 0,-2 0-2 15,-1 0-10-15,1 0 1 0,-2 0 22 0,-1 0-5 16,-2 0-22-16,0 0 34 0,-1 0-15 16,0 0 19-16,23-12-22 0,-19 7 17 0,-5 0-21 15,2 3 12-15,2 2-1 0,5 0 6 0,4-1-10 16,-5-2 7-16,0 1-7 0,5 0 7 0,0-3-8 16,2 0 7-16,0 4-5 0,1-6-6 15,1 0-5-15,1-1 7 0,-1-1-8 0,1 3 29 16,-1-1-13-16,-3 1 3 0,1 0-3 0,-2-3 0 15,-2 1-3-15,-3 3 9 0,1-2 3 16,-4 0-38-16,3 2 28 0,-3 2-7 0,-2-3-4 16,-4 4 26-16,3-1-4 0,-6 3-3 0,0 0-8 15,-9 0 10-15,3 0-3 0,3 0-19 16,16 11-7-16,-22-11-1 0,3 0 15 0,22 9-2 16,-17-3-1-16,6 3-2 0,-1-1-36 15,-2 0 34-15,3 1-32 0,1-3 1 0,2 1 49 16,1-1-14-16,2 1 0 0,1-1-3 0,-2-1 21 15,3 1-4-15,1-4-1 0,-1 3-5 0,-1-4-2 16,3 1-3-16,-1 1 0 0,-1-2-2 16,-14-1-14-16,6 0 4 0,3 0 11 0,5 0-24 15,-1 0 3-15,32-12 0 0,-33 8 13 16,3 3 0-16,-2-2-1 0,-3 3 9 0,1-2-6 16,-6 1-1-16,-11 1-8 0,7 0 1 15,-1 0 0-15,2 0 1 0,2 0-20 0,-1 0-2 16,-3 0 2-16,23 13 26 0,-22-9 0 0,4 1-2 15,-8-2 1-15,8 0-33 0,-1 0 11 16,1-2 2-16,-1 3 1 0,3-2 1 0,2 1 3 16,2-2-1-16,7 0 3 0,-20-1-19 0,6 0 1 15,36-11 4-15,-24 7 28 0,5-1-24 16,-3-3 1-16,4-2 3 0,5 0 0 16,-5 1 50-16,0 3-5 0,-1-1-25 0,-3 0-12 15,-2 0 4-15,0 1-17 0,-5 0 29 0,0 0-1 16,2-1-3-16,-2 0 1 0,-3 2-13 0,-3-1 2 15,0 0 1-15,-2 5 10 0,0-5-4 16,-2 1 0-16,-4 2-1 0,6-3 0 0,-3 1 33 16,2 1 11-16,0-2-20 0,-1 2-24 0,0 0 5 15,1 1 32-15,-1-1-4 0,1-1-39 16,0 4 12-16,-5-4-7 0,-3 5 8 0,-1-2-1 16,-2 0 0-16,-2 0-5 0,0 1 7 0,-7 1 0 15,8 0-46-15,-3 0 18 0,-5 0 3 0,12 0 2 16,-4 0 1-16,-1 0 1 0,-7 0-6 15,8 0-11-15,0 0-5 0,-8 0 8 0,27 11 3 16,-16-7-25-16,-2 0 6 0,3 2 11 16,-2-2 16-16,-3 2-5 0,-1-1 1 0,2-1-15 15,3 4 23-15,0 2-28 0,-2-4 12 0,-2-1 30 16,1-1 4-16,-3 0-45 0,7 5 21 16,-1-1 0-16,-1-2 7 0,-2-1-21 0,1-1 4 15,4 3 11-15,1-2 22 0,-1-1-21 16,3 1-14-16,1-2 20 0,0 1 30 0,-2-1 1 0,5-2-33 15,-5-1 6-15,6 0-4 0,-10 0 28 16,8 0-4-16,4 0-19 0,2 0-7 16,28-10 3-16,-20 6-4 0,-3-1 24 0,0 1-21 15,-1 0 6-15,3-2 24 0,-4 1 2 0,-1 4-41 16,-2-4 30-16,-5 4-33 0,-1-4 16 16,0 4 22-16,-6 0-5 0,1-2-3 0,-4 3-1 15,-2-3 0-15,-2 3-3 0,3-2 8 0,-2 1 1 16,-1 0 6-16,1 0-29 0,1 1 36 15,9-1-27-15,-7 1-1 0,4 0 0 0,3 0-1 16,0 0 11-16,1 0-2 0,0 0 0 0,-1 0-1 16,-3 0 0-16,0 0-7 0,2 0 7 15,2 0 7-15,-2 0-11 0,-1 0-1 0,-2 0-2 16,4 0 2-16,1 0 0 0,1 0 22 0,0-6-9 16,15-3-1-16,-23 7 20 15,8 0 9-15,-3-1 8 0,0-1 9 0,-16 4-7 16,11 0-9-16,-1 0 19 0,-1 0-1 0,-2 0 12 15,-7 0-7-15,7 0-7 0,-7 0 2 0,8 0 9 16,-8 0 4-16,0 0-10 0,8 0-16 0,2-10 11 16,-7 9-10-16,-2 1-7 0,1 0-13 15,0-1-1-15,0 1 4 0,0 0-15 0,-1 0-1 16,0 0 7-16,3 0-7 0,-4 0-4 16,1-2-14-16,0 2-17 0,0-1-17 0,0 1-38 15,-1 0 6-15,0-1-103 0,0-1-73 0,1 0 22 16,-3-1-340-16,0 0 48 0,-1-1-3 15,-7-5 38-15,-2 0 31 0,-8-4 27 0,0 1 68 16,-1-2 23-16,-1-3-17 0,1-2-7 16</inkml:trace>
  <inkml:trace contextRef="#ctx0" brushRef="#br0" timeOffset="1.21387E6">22268 2355 259 0,'0'0'108'15,"0"0"3"-15,0 0-16 0,0 0-14 0,0 0-8 16,0 0 4-16,0 0 2 0,0 0 0 0,0 0-9 16,0 0-9-16,0 0-6 0,0 0 2 15,0 0 4-15,0 0-36 0,0 0 19 16,0 0 29-16,0 0-41 0,0 0 29 0,0 0-33 15,0 0 36-15,0 0-50 0,0 0 17 0,0 0-6 16,0 0 6-16,0 0-7 0,0 0 20 16,0 0-23-16,0 0 1 0,0 0-34 15,0 0 36-15,0 0-3 0,0 0 11 0,0 0-9 16,0 0-9-16,0 0-25 0,0 0 28 0,0 0-11 16,0 0 13-16,0 0-13 0,0 0-28 0,0 0 7 15,0 0-6-15,0 0 45 0,0 0-10 16,0 0-2-16,0 0-19 0,0 0-5 0,0 0 17 15,0 0 2-15,0 0 8 0,0 0 16 16,0 0-13-16,0 0-6 0,0 0-6 0,13 0 2 16,-13 0-9-16,17 7-44 0,-16-6 59 15,0-2-4-15,1 1-14 0,0 0 2 0,-2-1 27 16,1 0-15-16,0 2 17 0,0-2-8 0,0 3-7 16,0-1-24-16,0-3 19 0,-2 3-3 0,1 0-1 15,1-1-3-15,0 0 3 0,-1-1 15 16,0 2-18-16,3-2-8 0,-5 1 16 0,2-1-3 15,0 1 16-15,2 0-10 0,-2-1 0 16,-2 1-29-16,1 1 21 0,1-1-4 0,-1-1 6 16,1 3-26-16,-1-1 21 0,0-1 10 15,0 0-8-15,1 0-6 0,-2 0 17 0,1 0-23 16,-1 0 21-16,2 0 2 0,-1 1-7 16,0-1-8-16,0 0 13 0,0 0-16 0,0 0 18 15,0 1-15-15,-2 0 0 0,3-1 3 0,0 0 12 16,-1 0-7-16,0 1-8 0,1-2-12 0,-1 1 21 15,0 0-7-15,2 0 14 0,-2-1-12 16,2 2-4-16,-1-1-11 0,-1 0 31 0,1 0-6 16,2 3 6-16,-2-3 18 0,0 0-20 0,0-3-10 15,0 3-3-15,0 0 22 0,1-1-18 16,0 0-20-16,0 1 13 0,0-1-12 0,1 1 32 16,-2 0-10-16,1-1 14 0,-1 1-13 15,0-1 13-15,1 1-11 0,0-1 17 0,0 1 2 16,-1-2-34-16,1 2 7 0,-2-1 15 0,2 1-10 15,-1 0-2-15,0 0-20 0,1 0 27 0,-2 0-9 16,3 0 26-16,-2-1-22 0,1 2 11 0,-2-1-13 16,0 0 13-16,0 0-10 0,1 0 1 15,0 0-17-15,-1 0 26 0,0 0 4 16,-1 0-19-16,1 0-2 0,-1 1 12 0,1-1-22 16,-3 0 12-16,2 0-20 0,0 0 5 15,1 0 5-15,0 0-4 0,-4 2 12 0,3-2-3 16,1 0 4-16,-1 0 10 0,0 1-1 15,1-2-12-15,0 1-18 0,0 0 6 0,-1 0 27 16,1 0-24-16,0 0-11 0,0-2 23 0,0 2 2 16,1 0-20-16,1-1 13 0,1 1-1 0,-1-1-24 15,1 0 28-15,-1 0-11 0,2 0 8 16,-2 0 8-16,2 0-10 0,0 1-13 0,0-2 17 16,0 2 12-16,-1-1-14 0,1-1-7 15,-1 1 14-15,1 0-7 0,-1-2-12 0,1 1 14 16,0 1-1-16,0 1-2 0,-1-1-10 15,1-1 18-15,-1 0-5 0,2 1-6 0,-2 1 10 16,0-1 14-16,0-1-11 0,-1 1-6 0,1 0-17 16,0 1 15-16,-1 0 3 0,0-1-12 15,0-1 20-15,0 2-5 0,-2 0-8 16,2-3-10-16,0 3 7 0,0 0 7 0,0 0-16 16,-1 0-11-16,0 0 29 0,1 0-29 15,0 0 26-15,-1 0 5 0,0 2-9 0,0-2-5 16,0-2 22-16,0 2-15 0,0 2 6 0,0-2-12 15,0-2 2-15,0 2-3 0,1 0-8 16,0 0 0-16,-2-1 15 0,2 1-3 0,-1 0-16 16,1-1-15-16,-1 1 34 0,0 0-4 0,0 0 2 15,1-2-6-15,1 2-1 0,0-1-6 16,1 1 16-16,-1-1 8 0,2 0-16 0,-2 0 13 16,1 0-14-16,1-1 1 0,0 0 14 15,-2 2-1-15,1-1-14 0,1 1 11 0,-1-3-6 16,0 2 1-16,-1 0 12 0,-1 1-20 15,1-1 20-15,0 1-2 0,-1-1 1 0,1 0-11 16,0 1 16-16,1-1-4 0,-3 1-1 0,1 0-14 16,0 0-1-16,0-2 18 0,0 2-7 0,0 0-7 15,-1-1-7-15,1 1-9 0,-1 0 28 0,0 0 0 16,0 0-16-16,0 0 16 16,0 0-7-16,0 0 6 0,0 0-14 0,0 0 9 15,0 0 5-15,0 0-33 0,0 0 29 0,4 1-14 16,-6-1 24-16,-1 0 3 0,3 0-28 15,-2 0-4-15,-1 2 22 0,2-2-31 0,0 1 23 16,-1-1 0-16,0 0-2 0,0 1 16 0,0 0-39 16,1 0 30-16,-1-1-3 0,1 0 10 0,0 1-5 15,0 0-1-15,0-1-11 0,0 1-5 16,0 0 3-16,0 0 11 0,1-1 4 0,-2 0-16 16,2 0-1-16,-3-1 15 0,1 0-3 15,3 1-34-15,-2-1 24 0,1 1 12 16,2-1-6-16,0 0-27 0,0 0 36 0,0-1-10 15,0-1 3-15,2 2-8 0,-2 0 8 0,1-2-7 16,1 1-12-16,-2 1 25 0,1 0-12 16,0 0 1-16,1-2 14 0,-2 2-18 0,0 0 21 15,0 0-13-15,-1-1 3 0,1 2-1 16,-2-1-2-16,2 1-2 0,0-1 13 0,-2 1-20 16,0-1 5-16,-1 3 8 0,-2-2 3 0,0 0-21 15,-2 1 22-15,-1 0-6 0,-1 1-25 16,2-1 31-16,-15 4-12 0,6-1 29 0,0-1-29 15,-2 2 10-15,0 0-27 0,4-1 2 0,1-2 19 16,-8 1 20-16,8-3-18 0,0 1-1 16,6 0-1-16,-2 1-13 0,2 0 32 0,1-1 4 15,1-1-21-15,-2 1 2 0,5-1-7 0,0 0 4 16,0 0 4-16,0 0-14 0,-7 0 11 16,7 0-15-16,0 0 20 0,0 0 5 0,0 0-12 15,-7 0-12-15,10-1 9 0,1 0 4 16,0 1-8-16,2-3-3 0,9-1 8 0,-5 0 4 15,1 0-16-15,-3 2-3 0,1-1 16 16,-2 2 6-16,0 1-10 0,-2-2 3 0,0 1 10 16,0 0-2-16,0-1 0 0,-2 1-8 0,2 1 12 15,0-2-7-15,-5 2-10 0,0 0-10 16,0 0 12-16,0 0 8 0,7 0-8 16,-7 0-6-16,0 0 15 0,0 0-12 0,6 0 5 15,-6 0-8-15,0 0 10 0,0 0 2 16,8-1 8-16,-9 2-14 0,0 1-3 0,-2-2 23 15,-1 3-22-15,-2-2 6 0,2 0 10 0,1 1-21 16,-4 0 8-16,4 0 13 0,0-1-9 0,-1 0 4 16,0 2-22-16,0-3 9 0,1 3 4 15,0-3-1-15,1 2-2 0,0-2 3 0,-1 1 2 16,0-1-6-16,0 1 0 0,3-1-4 0,0 0-3 16,0 0-15-16,0 0 27 0,3-1-4 15,1 1 4-15,2-1 16 0,-1-1-30 0,1-1-20 16,0 2 34-16,9-3-3 0,0-2 22 0,-4 4-41 15,-2 0 44-15,-3 1-38 0,0-1 24 16,-2 1-16-16,-1 0-18 0,1-1 28 0,-1 0 5 16,0 2-14-16,-1-1 23 0,0 1-21 15,0 0 26-15,-2 0-12 0,1 0 26 0,-2 1-29 16,-1 1 1-16,-1 0 22 0,-2-1-32 0,1 1 12 16,-3-1 12-16,-7 7-3 0,-2-4-13 15,4-3-2-15,1 2 24 0,0 0-9 0,3-1 0 16,-1-1-17-16,1 1 11 0,3-1 3 0,-1 2 4 15,1-2-13-15,0-1-19 0,1 1 13 0,-1 1-11 16,3-1 13-16,-1 0 0 0,-1-1-5 16,1 1 1-16,3-1 3 0,0 0 11 0,0 0-19 15,0 0 19-15,0 0-13 0,-7-1 7 0,8 0-9 16,0 0 0-16,0 1 13 0,1 0-7 16,-1-2 5-16,1 2 1 0,0 0-22 0,-1 0 17 15,0-1-3-15,-1 1-8 0,0-1 17 16,1 1 1-16,0 0-9 0,-1 0 4 0,-1 0-9 15,1 1-3-15,-2 0 9 0,0-1 8 0,-1 2-3 16,2 2 4-16,-2-3 6 0,0 2-14 0,1-2 25 16,-3 2-12-16,0 0 1 0,2-2-7 15,-1 2-19-15,0 0 18 0,-1-2-17 0,1 2 26 16,-1 0 5-16,0-2-12 0,0 3-16 16,0-3 20-16,-1 3 0 0,2-3-32 0,-1 2 7 15,0-2 4-15,0 2-12 0,1-2 29 16,-2 2 3-16,3 0-2 0,0-1 8 0,0-1-18 15,0 0-4-15,-2 1 7 0,2 0 4 16,1-1 4-16,-1 1-9 0,-1-2-8 0,2 1 7 16,-2 0 0-16,1-1 22 0,2 1-19 0,0-1 1 15,-3 1 5-15,1 1-12 0,2-2 1 0,-1 0 7 16,0 1-9-16,-1 0-2 0,1 1 11 0,-1-2 13 16,2 1-40-16,0-1 17 0,0 1 19 15,0 0-3-15,0 0 6 0,1-1-30 0,0 0 8 16,0 0 8-16,0 0-21 0,0 0 15 15,0 0-3-15,-7 0 10 0,7 0-10 0,0 0 6 16,-15 11 2-16,13-10 10 0,-1 0-4 0,1 0-34 16,0 2 32-16,-1-3-31 0,1 1 33 15,-2 0 0-15,3 1-17 0,-4-1 13 16,3 1 19-16,-1 0-44 0,1 2 34 0,-2-3-20 16,1 1 13-16,-1 1 14 0,1-1-19 15,-1 2-31-15,-1-2 45 0,1 1-10 0,1 0 2 16,-1-1-5-16,-1-1-1 0,1 1-18 0,1 0 22 15,-2 1 2-15,1-2 5 0,1 1-24 16,-1 0 12-16,1 1-12 0,-1-2 25 0,-1 2 5 16,2-2-16-16,-2 1 0 0,2 0-7 0,-1-2-17 15,0 3 32-15,1-2-14 0,0 1 13 0,1-1-22 16,-1 0 13-16,1 0-7 0,0 0 9 16,-3-1 1-16,2 2-8 0,-1-1-20 15,2 1 29-15,-2-1-11 0,1 0 22 0,-1-1-24 16,2 0 12-16,-2 2 19 0,1-2-23 0,-2 1-2 15,2 0 13-15,0 1-4 0,0-1-1 0,3-1-11 16,0 0 16-16,0 0-27 0,0 0 15 16,-7 0-4-16,7 0 6 0,0 0 1 0,-8 0-6 15,-2 10-1-15,7-9 4 0,0 1-15 16,1 1 31-16,0-3-22 0,0 1 12 0,0 0-9 16,-2 1 19-16,1-1-35 0,-1 0 24 15,1 1-15-15,0-1 3 0,1 0 2 16,-2 0 23-16,0 0-18 0,1 0 13 0,-1-1-2 15,1 3 8-15,1-2-17 0,-2 1 19 0,1-1-25 16,0-1 6-16,1 1 15 0,-2 1-7 16,2 0-9-16,0-2-19 0,-1 2 2 0,0-2 27 15,0 0 5-15,2 3-12 0,-2-1 2 0,1-1 10 16,0 1-19-16,0-1 0 0,1 0 10 16,-1 0-4-16,-2 0 2 0,0-1 0 0,1 2-8 15,0 0-5-15,0-1 13 0,1 0 3 16,-2 1-11-16,2 1 23 0,-1-3-43 0,0 2 30 15,1 0-10-15,-1-1 8 0,0 2-10 0,0-3 7 16,0 1-12-16,0 0 22 0,1 2 10 16,-1-3-12-16,3 0-16 0,0 0 6 0,0 0 5 15,0 0-6-15,0 0-16 0,-7 0 7 16,7 0-13-16,0 0 33 0,-14 10-9 0,11-8 2 16,1 0 21-16,1-2-19 0,-2 2-29 15,1-1 35-15,-1 1-12 0,1-1 5 0,0 2-29 16,-1-2 46-16,2 0-39 0,-1 1 34 0,0-1-17 15,0 1 7-15,-1-1-17 0,1 1 17 0,1-1-14 16,-1 0 25-16,0 1-4 0,-1 0-18 16,0-2 6-16,2 3 2 0,-2 0 10 0,0-3-14 15,1 2-2-15,-1 0 7 0,0-1 1 0,0 2 0 16,2-2-2-16,-1 1 11 0,0-1 6 16,1 1-23-16,-3 1-1 0,1-3 1 15,0 1-2-15,1 2 23 0,-2-3-22 0,2 1 25 16,0 1-30-16,-1-1 19 0,1 1-1 0,0 1-14 15,-1-3 2-15,1 2 11 0,-1 0 8 0,1-1-10 16,0 1-3-16,0-2 3 0,-1 2 1 16,2 1-1-16,-2-2-26 0,1-1 30 0,0 1-12 15,0 1 10-15,-1-1-28 0,1 1 29 0,-1-1-14 16,0-1 22-16,1 2-3 0,0 1-27 16,-1-3 19-16,1 2-2 0,-1-1-2 0,0 1 12 15,0-1-9-15,0 0 8 0,2 0 10 16,-3 1-9-16,0 0-9 0,1-1-6 0,1 0-19 15,-1 1 21-15,1-1 14 0,-1 1-6 0,1-1-6 16,-1 1 3-16,0 0-13 0,0-1 18 16,0 1-11-16,1-1 19 0,-3 2-10 0,2-2-17 15,0 0 6-15,-1 1 16 0,1 0-1 0,-2 0-6 16,1 0-8-16,1 1-1 0,-1-2-14 0,1 1 23 16,-1 1 6-16,0-2 4 0,1 1-15 15,0 1 5-15,-1-2 0 0,1 2-10 0,0-1 23 16,-2-1-24-16,1 0 6 0,2 1 8 15,-1 1-13-15,0-2-7 0,1 0 17 0,-1 0-8 16,1 1 9-16,-2-1-5 0,1 0-13 0,0 1 11 16,1 0 13-16,-1-1-11 0,0 0 0 15,1 1-1-15,-1 1-1 0,0-3 5 0,1 2 9 16,-2 0-9-16,1 1 15 0,1-2-2 0,-3 0 1 16,2 0-22-16,0 2-1 15,0-2 12-15,-1 1 1 0,1 1-5 0,-1-2-5 16,1 2 9-16,0-1 14 0,0-1-21 0,2 0-6 15,-4 1 18-15,3-2-24 0,-1 2 5 0,0 0 4 16,-1-1 4-16,1 1 0 0,1 0 0 16,-1 0-1-16,0 0 8 0,-1 0 4 0,2 0 2 15,-1 0-8-15,2 0 3 0,-1-1-13 16,-1 0 12-16,-1-1-10 0,1 2 3 0,0 1 13 16,1-2-16-16,-2 0 6 0,0 1 4 15,1 0-20-15,1 0 7 0,-1-1 5 0,1 1 4 16,-1-1-13-16,0 0 11 0,1 2 16 0,-1-3-15 15,-1 2 9-15,3-1 3 0,-4 0-19 16,2 1 12-16,0 0-23 0,2-1 16 16,-2 0-2-16,0 1 12 0,-2 1-11 0,2-2 4 15,-1 1 4-15,0-1-8 0,1 1-10 0,-1-1 12 16,1 2 7-16,-1 0-9 0,2-2-1 16,-2 1-3-16,1 0 5 0,-1 0 10 0,0 0-3 15,0-1 6-15,2 1-16 0,-1 0 1 16,-1-1 17-16,2 2-19 0,-2-3 0 0,1 1-2 15,0 2 9-15,0-1-4 0,0-1-13 0,0 0 15 16,0 1-5-16,1 0 10 0,-2 0-22 16,2-1 35-16,0 0-31 0,-1 1 13 0,0 0 1 15,0 0 18-15,1-2-21 0,-2 2 9 16,2-1-14-16,0 0 28 0,-1-1-27 0,2 2 19 16,0-1-28-16,-1 1 14 0,0-1 0 15,-1 0-1-15,1-1 9 0,-1 2 14 0,1-2-9 16,0 3-21-16,-2-3 7 0,3 1 0 0,-1-1-11 15,1 0 17-15,0 1-6 0,0-1 7 0,0 1-18 16,-1 1 28-16,1-2-17 0,0 1-2 16,0-1 3-16,0 0-15 0,0 1 5 0,-2-1 17 15,2 1-3-15,0 0 13 0,0-1-2 16,1 0-3-16,-1 0-16 0,0 1 10 0,0-1-11 16,1 0 1-16,0 0 0 0,0 0 19 0,0 0-20 15,0 1 19-15,0-2-20 0,0 1 1 16,0 1-8-16,1-1 5 0,-2 1 7 0,1-1-4 15,-1 0 1-15,0 0 20 0,1 0-18 16,0 0-14-16,-2 0 6 0,3 0 7 0,-2 0 13 16,1 0 2-16,0 0-6 0,0 0-14 0,-1 0 16 15,2 0 5-15,-3 0-16 0,2 0 13 0,0 0-10 16,-2 0 2-16,4 0-9 0,-4 0-3 16,4 0 19-16,-2 0-8 0,0 0-8 15,0-1-15-15,2-2-29 0,-2 2-27 0,2-2-46 16,0 0 12-16,0-1 11 0,2 1-342 0,3-9 38 15,2 0 26-15,-1-3 18 0,-3-2 10 0,-3 1 62 16</inkml:trace>
  <inkml:trace contextRef="#ctx0" brushRef="#br0" timeOffset="1.2477E6">8696 9015 470 0,'0'0'273'0,"0"0"-28"0,0 0-21 16,0 0 14-16,0 0-30 0,0 0-12 0,15 0-16 16,-15 0 11-16,24-11-2 0,-18 14-29 0,7 6-5 15,1 0-21-15,0-1-16 0,1 3 49 16,0 0-13-16,0-3-23 0,0 5 24 0,1 2-30 15,-2-2-22-15,4 1 12 0,0 0-32 16,-1 3 24-16,-1-3-15 0,2 3-2 0,1-1 1 16,0 2-22-16,0-3 0 0,-1 2-18 0,1 0 18 15,0-2-21-15,-3 2 8 0,1-1-5 0,-2-1-9 16,0-1 6-16,-2-1-20 0,0 0 8 16,0-3 14-16,-2 2-38 0,1-1 23 0,-2 0-21 15,-1-3 13-15,-2-2-10 0,0-2-1 16,-2 0-10-16,0-1 11 0,-3 0 1 0,0-1-9 15,0-1 4-15,1 1-1 0,-1-1-23 0,0 1-14 16,1-1-2-16,-1-1 3 0,0 2-71 0,-2-2-22 16,0 0-27-16,0 0-20 0,0 0-34 0,8-13-21 15,-7 8-20-15,0-1 21 0,1-10-141 16,3 0-91-16,-4 1 23 0,3-1 42 0,-4 0 25 16,0 7 25-16,0-4-11 0,0-2 12 15,0-1 46-15</inkml:trace>
  <inkml:trace contextRef="#ctx0" brushRef="#br0" timeOffset="1.24804E6">9231 9076 267 0,'-3'-8'345'0,"-3"-6"-36"16,3 6-22-16,-1 2-18 0,1-1-20 15,0 2-23-15,1-2 15 0,-2 4-29 0,2 1-24 16,-1-1-21-16,0 5-17 0,-2-2-19 16,2 3 51-16,-1 0-2 0,-6 8-16 15,-2 0-30-15,3 1-26 0,-2 1 25 0,-1 4-2 16,1-3-24-16,-1 0 4 0,0 3-9 0,-1 3-8 15,1-1 3-15,-1 3-6 0,0-1-21 0,-2-2 7 16,1 1-16-16,-3 1 6 0,-1 0 7 0,-1-1-11 16,-1 4 2-16,-1-1-7 0,-2-1-15 15,-1 4-10-15,0-3 11 0,4-5-1 16,-2 2-7-16,2 1-1 0,2-1-14 0,1-4 0 16,0 2-3-16,2-3 7 0,2 0-4 0,1-5-19 15,4-1 12-15,3-3-33 0,0 0-2 16,1-4-27-16,-1 1 4 0,3-1-25 0,0-2 7 15,2 0-93-15,0 0-71 0,1-8-54 0,0 1 26 16,6-8-275-16,3-2 36 0,3-4 37 0,1 2 32 16,0-5 32-16,3-2 6 0,1 0 31 15,6-2 13-15,-1-1 54 0,0 2-1 0</inkml:trace>
  <inkml:trace contextRef="#ctx0" brushRef="#br0" timeOffset="1.24844E6">9283 8641 348 0,'4'-4'320'0,"-1"2"-24"16,2-2-49-16,-1 1-18 0,11-4 1 0,4 2-20 15,0 0-26-15,1 1-5 0,3 1 11 0,1-1-36 16,2 0 22-16,3 2-44 0,-4 1 25 16,2-2-37-16,-1 1-21 0,0 1-7 0,-2 1 7 15,0-2-10-15,-4 2-5 0,2 0-10 0,-12 0-6 16,3 0-27-16,-1 0-7 0,-1 0 7 15,1 0-46-15,-4 0-23 0,-2 0-23 0,-6 0-41 16,9 0-11-16,-9 0-55 0,7 0-10 16,-7 0 15-16,0 0-168 0,0 0-119 0,12-1 30 15,-13-1 26-15,-2 2 58 0,0-1 42 16,0 0-35-16,-1 0 4 0</inkml:trace>
  <inkml:trace contextRef="#ctx0" brushRef="#br0" timeOffset="1.2487E6">9704 8572 331 0,'-3'0'337'0,"0"0"-71"15,0 0-20-15,0 0-13 0,1 0 16 0,0 2-37 16,-1-2-5-16,0 1-19 0,1 0 15 16,-1 4 8-16,1-1-25 0,0 0 9 0,-4 10-4 15,2 1-9-15,-1-2-16 0,-1-1-13 0,0 5 10 16,1 3-24-16,-2-1 1 0,2 0-15 0,-2 0-17 16,1 1 17-16,-1-1-26 0,0-1-16 15,0 6 11-15,-1 1-10 0,-1 0-14 0,0-1-18 16,-2 0 11-16,0 2-9 0,2-2-6 0,-2 1 2 15,0-4-22-15,2-1-11 0,0-1-10 16,0 1-30-16,-2-3-23 0,2-4-21 0,1 4 4 16,2-4 5-16,-1-1-94 0,2-4-11 0,0-2-27 15,3-1-49-15,1-2 3 0,1-3 21 16,2 1-201-16,3-5-39 0,4-8 34 0,4 0-5 16,4-1 27-16,4-4 24 0,-4 2 25 15,4-3 23-15,-1 2 5 0</inkml:trace>
  <inkml:trace contextRef="#ctx0" brushRef="#br0" timeOffset="1.24901E6">9904 8816 331 0,'11'-11'396'0,"1"2"-52"0,-2 5-11 0,-4 0-44 16,-1 1-26-16,-1 0-33 0,0 1-26 0,-4 2-25 16,0 0 59-16,0 0-17 0,0 0 7 0,15 10-21 15,-13-4-1-15,-2 2-9 0,0 12-31 0,0-10-18 16,0 6 12-16,0 3-15 0,0 3-18 15,-13 25-12-15,12-20-9 0,-6-1 4 0,0 1-16 16,-1-1-16-16,1 0 3 0,-1-1-24 16,-1 1 2-16,0-1-9 0,-2-1 7 0,2-1-18 15,0-1-7-15,-2-4-18 0,4 0-12 16,-1-1-22-16,0-3-28 0,0 0-15 0,2-3-20 16,2-2 9-16,1-1-49 0,1-4 3 15,0 0-34-15,2-2-30 0,0-1-25 0,1-2-36 16,2-1 23-16,1-1-180 0,8-7-81 0,3-2 34 15,1 2 33-15,2-5 26 0,1 2 25 0,-1-5 39 16,2 4 15-16,-5-3-4 0</inkml:trace>
  <inkml:trace contextRef="#ctx0" brushRef="#br0" timeOffset="1.24948E6">10184 8951 310 0,'14'-20'362'0,"0"-1"-21"0,-1 2-49 0,-2-1 23 15,-2 6-11-15,-4-1-38 0,0 4 37 16,2-1-26-16,-3 3-8 0,0 2-44 0,-2 1-13 15,0 4-20-15,1 1-18 0,-3 1-16 0,0 0 6 16,0 0-3-16,0 0-23 0,6 13 7 0,-5-4-12 16,0 7-9-16,-1 7-3 0,0 0-12 0,1 4 14 15,-1-14-34-15,0 7-2 0,0 3 5 16,0 2-21-16,-12 27-5 0,10-23 3 16,-2-3-13-16,0 0-13 0,-3 0 14 0,4 0-23 15,-4-2 1-15,3-1-21 0,-1-3-21 0,1-1-42 16,0-1 3-16,1-3-34 0,2-2 9 15,-2-2-76-15,0-3-15 0,1-1-6 0,-2-1-34 16,1-1-18-16,-1-2-2 0,-1 0-1 0,2-3-10 16,3 0-13-16,0 0 21 0,0 0-30 15,-22-17 6-15,13 6 38 0,0 1 62 0,0-4 12 16,-2-1 43-16,0 1 37 0,-1-1 36 16,-1-3 30-16,3 4 20 0,-2-1 25 0,6 0 8 15,-5 2 16-15,-1 0 32 0,3 1 10 0,3 0-9 16,1 4 33-16,1 3-16 0,-1-1 9 0,2 2 5 15,2 0 1-15,-2 1-19 0,2 1-32 0,0-1 23 16,0 1-33-16,1 2 8 0,0 0-3 16,0 0-23-16,22-11-8 0,-9 4 4 0,1 3-15 15,2 0-28-15,2-1-1 0,1 3-73 16,-1-4-32-16,-4-2-25 0,6 1-55 0,-4 1-25 16,0-4 19-16,0 1-314 0,-1 3 34 15,0-2 42-15,-3 1 27 0,-2 3 11 16,0 2 21-16,-2-1 57 0,-2-1 0 0,-2 3 16 15</inkml:trace>
  <inkml:trace contextRef="#ctx0" brushRef="#br0" timeOffset="1.24974E6">10341 8968 261 0,'4'-2'386'0,"9"-6"-30"0,-4 1-47 15,-4 2-24-15,1 0 7 0,-1 1-35 16,0-1 11-16,2 5-13 0,-2-4-8 0,1 1-42 16,8-1 1-16,1 2-10 0,-15 2-36 0,13 0 14 15,3 0-27-15,15 16-3 0,-16-8-5 16,0 3-13-16,-3 3-21 0,2 0 10 0,-4 3-16 15,-1 2-31-15,-2-1-8 0,0 0 15 0,-1 2-22 16,-4-1 2-16,-1 1-1 0,-1-11-26 16,0 5-23-16,0 1-25 0,-12 19 2 0,4-16 3 15,-1-3-66-15,1-1-35 0,-4-1-18 0,3-1-26 16,0-1-4-16,-3-4-32 0,3-1-16 16,5-3 18-16,0-2-170 0,4-1-119 15,0 0 49-15,-2-7 30 0,3 3 27 0,1-1 32 16,9-11 31-16,4-2 14 0,0-2-8 15</inkml:trace>
  <inkml:trace contextRef="#ctx0" brushRef="#br0" timeOffset="1.24997E6">10735 9010 328 0,'9'-11'395'0,"-1"-1"-54"0,-1 3-40 0,-4 0-28 16,2 5-33-16,-2 1 17 0,-1-1-28 16,-2 3-27-16,0 1 13 0,0 0-3 0,-5 0-32 15,1 3-4-15,-6 9-6 0,0 4-29 16,-1-1-15-16,1 3 2 0,0 2-18 0,-1 0-28 15,2 1-11-15,2 0 9 0,-2 1-20 0,1-1-25 16,2 0 10-16,1-1 10 0,0-3-37 16,3 1 10-16,1 1-11 0,1-11-2 0,0 0-47 15,0 1-14-15,0-1 1 0,0 0-48 0,12 4 5 16,-9-7-41-16,3-3-41 0,0 0-50 16,0-4 20-16,12 1-250 0,-9 1 11 0,20-19 30 15,-10 6 27-15,1 0 25 0,3 0 25 0,1-3 51 16,3 3 10-16</inkml:trace>
  <inkml:trace contextRef="#ctx0" brushRef="#br0" timeOffset="1.2504E6">11047 9113 796 0,'2'-1'328'0,"-1"-1"-53"0,-1 1-7 16,3-1-11-16,-3 2-42 0,2-2 1 0,5 0 6 15,-3 0-62-15,11-3-8 0,4 1-29 0,-3 3-12 16,4-5-20-16,0 4 14 0,1-3-52 15,1 1-4-15,1-2-37 0,-1-3-20 0,-2 3-22 16,0-1-26-16,-4 2-5 0,-3-4-35 0,2 2-39 16,0-5 14-16,-5 6-43 0,-2-1-14 15,-6 1-20-15,-1 2-4 0,-1 4 29 0,0 0 66 16,0-8 15-16,0 8 8 0,-20-16 113 0,13 7 17 16,0 3 21-16,1 2 26 0,1 3 16 15,0-2 15-15,2 1-3 0,-1-1 4 0,0 2 3 16,1-1 13-16,1 2-25 0,2 0 5 15,0 0 27-15,0 0-17 0,-21 23 7 0,13-9 28 16,0 2-11-16,0 3 0 0,2 0-1 0,-1 1-13 16,3 2-24-16,-1 1 0 0,1-1 0 15,-1 2-7-15,2-1-21 0,1-1-7 0,-2-1-6 16,1 0-6-16,0 0-10 0,0-1-26 16,1 0-12-16,-1-2-31 0,2 3 2 0,-3-2-94 15,0-5-81-15,0 0-32 0,3-3-57 16,-2-1 25-16,1-3 21 0,1-3 21 0,1-4 17 15,0 0 19-15,0 0-273 0,8 6 9 16,-3-8 63-16,16-4 17 0,4-2 20 0,2 0 19 16,6-3 13-16,5 0 6 0</inkml:trace>
  <inkml:trace contextRef="#ctx0" brushRef="#br0" timeOffset="1.25135E6">11882 8808 575 0,'0'-2'301'15,"0"0"-42"-15,0 1-27 0,0 1 0 0,0 1-21 16,1 1-17-16,-1 4-3 0,1-1-5 15,-1 2-31-15,0 12-6 0,0-8-13 0,0 6-14 16,9 18 17-16,-7-9-29 0,-1-1-17 16,0 0-9-16,1 4 36 0,-2-16-13 0,0 7-19 15,0 3-10-15,0 1-1 0,0-2-9 16,0 2-47-16,0-2 12 0,-13 20-17 0,13-24-2 16,-1-4-2-16,0-1 1 0,-1-2-3 0,2-3 6 15,0-8-2-15,0 0 29 0,0 9 5 0,0-4-6 16,0-5 29-16,0 7 37 0,0-7-11 15,0 0-6-15,0 7-11 0,0-7 8 0,-4 7-11 16,4-8-23-16,0-2 8 0,0 0-10 0,2-3-3 16,-2 0 2-16,2 0-5 0,3-11-13 15,1 1-2-15,-2-1 13 0,1 1-22 0,2 0-1 16,0-1 7-16,-5 7 0 0,4-3-8 0,1-2 3 16,0 1-3-16,0 0 0 0,1 4-3 15,1 1 0-15,-1 0-15 0,0 3-1 0,0 4 2 16,0-3-3-16,1 4-3 0,0 1 14 15,-2-1-11-15,3 1-7 0,3 0 12 0,18 14-3 16,-13-5 3-16,-4 0-8 0,-1 3 0 0,1 1-4 16,-2 1 3-16,0 2 5 0,-3 4 9 0,-4-3-10 15,-1 0 9-15,-2 1-8 0,-2-10-12 16,0 4 0-16,0 2 3 0,-17 16 7 16,8-16-6-16,-5 0 2 0,-1-1-8 0,-2 0 13 15,-1-4-6-15,3-2 9 0,-6-2-1 0,2 1-2 16,0 2-18-16,-1-5 23 0,9 0-3 15,-2-2 5-15,-1 0-26 0,7-1 9 0,-3 0 15 16,10 0 6-16,-8 0-3 0,1 0-7 0,7 0-3 16,-8 0-26-16,-6-11-11 0,11 7 4 15,-3-10 3-15,-1 2 4 0,6-3-171 0,1 5-51 16,0-3 22-16,10-20-210 0,-3 8-86 0,3 1 51 16,0-1 34-16,-3-1 58 0,2 0-14 15,0 1 26-15,-1 0 25 0,1 2 30 0,2 0 10 16</inkml:trace>
  <inkml:trace contextRef="#ctx0" brushRef="#br0" timeOffset="1.25168E6">12081 8550 756 0,'0'-3'226'0,"-1"-1"-26"0,1 1-19 0,1 1-3 16,2-1-25-16,2 1-6 0,-1 0-20 0,3 1 0 16,9-3-13-16,-1 4-21 0,8 0 12 0,-3-1 4 15,4 0-9-15,-14 1-20 0,8 0-5 16,4 0 25-16,0 0-41 0,3 0 22 0,0 0-20 15,-2 0-24-15,-2 0-3 0,-2 0-25 16,-5 0-12-16,-3 0-20 0,-3 0-31 0,1 0-50 16,-3 0 9-16,4-10-191 0,-10 7-98 0,0 1 26 15,-2-1 24-15,-2 1 35 0,-1-1 3 16,0 3-4-16</inkml:trace>
  <inkml:trace contextRef="#ctx0" brushRef="#br0" timeOffset="1.25192E6">12353 8521 551 0,'-1'4'301'0,"-1"-1"-18"16,1 2-15-16,1 0-20 0,-2 0-13 0,2 1-28 16,-2-1-25-16,0 11-20 0,-2-1 74 0,1 6 9 15,-2-6-21-15,0 2-19 0,1 2-39 0,0 0-8 16,1-1-4-16,-1-3-27 0,-2 2 1 16,0 2-1-16,2 0-21 0,0-1-19 0,4-4-3 15,-7 8-11-15,5-6-27 0,-3 0-6 16,4-4-6-16,-3-2-2 0,2 0-80 0,2-1 4 15,-2-3-69-15,0 0-9 0,2-2-37 0,0 2-58 16,0-1 21-16,0-5-158 0,0 0-95 16,0 0 12-16,10 6 14 0,-4-9 33 0,0 3 18 15,11-4 27-15,0-4 39 0,4 0 34 0</inkml:trace>
  <inkml:trace contextRef="#ctx0" brushRef="#br0" timeOffset="1.25217E6">12594 8884 507 0,'7'0'378'0,"-1"3"-52"16,0-3-22-16,9 7-36 0,1-1-7 0,-3 2-6 15,0 2-31-15,1 1-26 0,-1 2-4 0,1 2-14 16,-3 2-14-16,3 0-40 0,-1 0 6 16,-2 4-28-16,1 1 33 0,-1 1-42 0,0-3-11 15,0 2-5-15,0 2 14 0,1-5-27 16,-5 2 6-16,-1-2-37 0,1-5-5 0,-1 2-56 15,-1-4-31-15,-2-4-40 0,-1 0-10 0,0-2-28 16,0-1-44-16,0 1-11 0,-1-4 16 16,1 1-138-16,0-3-96 0,-2 0-11 0,0 0 23 15,0 0 25-15,0 0 27 0,6-14 42 0,-6 7-2 16</inkml:trace>
  <inkml:trace contextRef="#ctx0" brushRef="#br0" timeOffset="1.25242E6">12886 9011 600 0,'0'-19'368'0,"-3"5"-42"0,3 2 5 0,0 12-34 0,0-9-64 15,0 1-26-15,0 8 24 16,0-8 6-16,0 8-4 0,0 0-15 0,-8-10-3 16,3 14-10-16,-3 4-26 0,-2 4-4 0,-1 7-23 15,0-1 3-15,-3-2-23 0,-1 5-4 0,1 0-25 16,1-1 2-16,-3 3-25 0,3-4-2 16,-1 1-11-16,-1-1 3 0,-2 0-14 0,2 2-11 15,-1-2-28-15,3-1-20 0,-3-1-32 16,1-2-13-16,6 0 6 0,-1-2-80 0,-3-1-23 15,4-5-42-15,2-1-51 0,2-1-37 0,1-2 26 16,0-3-217-16,4 0 6 0,2-2 36 16,0-2 21-16,4-7 38 0,6-3 22 0,4-1 43 15,2-3 5-15,-1-2 3 0</inkml:trace>
  <inkml:trace contextRef="#ctx0" brushRef="#br0" timeOffset="1.25275E6">13156 9037 971 0,'2'-1'353'0,"0"-1"-45"0,0 1-30 0,0 0-13 15,1 1-32-15,2-2-26 0,-1 1-25 16,2 1 7-16,17 3 7 0,-14-3-4 0,7 0-39 15,2 0-17-15,2 0-14 0,22 11 5 0,-21-10-36 16,0 1 12-16,0 1-7 0,0-2-25 16,-1 0 2-16,-5-1 9 0,-4 2-20 0,1-2 16 15,-3 0-38-15,0 0 9 0,-2 0-31 0,-7 0-24 16,7 0 1-16,-1 0-73 0,-6 0-49 16,18-10-28-16,-17 4-43 0,3 1-48 0,-2 1 22 15,0-2-180-15,0 0-60 0,-4-2 45 0,2 8 29 16,0-11 24-16,-14-14 25 0,6 13 15 15,-1 1 35-15,2 4 4 0</inkml:trace>
  <inkml:trace contextRef="#ctx0" brushRef="#br0" timeOffset="1.25297E6">13450 8916 331 0,'-2'-3'396'0,"2"3"-87"15,-2-1-42-15,0 0 18 0,0-1-32 0,0 2-29 16,2 1 50-16,-2 1-5 0,2 2 3 16,0 0-3-16,0 2-4 0,-2 1-20 0,2 14-12 15,0 0 2-15,-2 0-23 0,2-10-18 16,0 7-6-16,0 3-8 0,0 2-35 0,0 1-19 15,0 1-2-15,0-1-1 0,0 0-19 0,0 1-2 16,0-2-18-16,-7 22-41 0,3-26-24 16,2-1-26-16,-2-1-36 0,1-2-34 0,-2 1 7 15,3-4-111-15,0-5-53 0,2 0-75 0,-3-3 27 16,3 3-264-16,-2-5 18 0,2 0 72 16,0-1 34-16,2-2 31 0,3-2 25 0,13-5 23 15,-1-3-21-15,0-5 16 0,6-3 61 0</inkml:trace>
  <inkml:trace contextRef="#ctx0" brushRef="#br0" timeOffset="1.25345E6">14131 8893 806 0,'8'-7'353'0,"-3"2"-21"0,-3 2-11 0,2 1-48 15,2 0-18-15,-4-1-31 0,-2 1 13 16,2 1-46-16,0-1 2 0,0-1-7 0,-2 3-12 16,2 0-11-16,-2-1-27 0,1 1-9 15,-1-1-17-15,-3 0-17 0,1 3-2 0,-3-2-1 16,-2 0-3-16,-8 2-14 0,-2 3 2 0,-2 4-7 16,-1-1-22-16,-1 2 10 0,3 2-13 0,-4 1-4 15,5 3-1-15,-4-2 3 0,3 1-14 16,0 1 1-16,-2 3-10 0,4 1-4 0,-2 0 4 15,5-1 1-15,-1 3-9 0,3 0 12 16,1 3-12-16,4 0-1 0,4 0 7 0,0 0-1 16,2-12 1-16,14 21-11 0,-1-13-6 0,3 0 2 15,-1-3-13-15,5 2 14 0,4-5-6 0,-1 1 4 16,2-2 5-16,0-1 7 0,0 1-25 0,1-4 12 16,-1 1 1-16,0-3 2 0,2 1 2 15,-2-1 15-15,-2-3 11 0,-4 1 1 0,0 0-19 16,-2-2 16-16,1 1-6 0,-7-4-10 0,1 1 8 15,-5-2-4-15,-3 0-3 0,-4 0 6 16,0 0-17-16,10 0-29 0,-10 0-16 0,8 0 3 16,-8 0-110-16,7-14-30 0,-21 1-98 15,-1 2 26-15,-8-3-258 0,-5-4 27 0,-7 0 3 16,-7-3 69-16,-8 1 39 0,-5-7-16 0,-7 5 29 16,-10 1 58-16,-11 2 17 0,-13-1-2 15</inkml:trace>
  <inkml:trace contextRef="#ctx0" brushRef="#br0" timeOffset="1.25515E6">8596 9669 483 0,'-6'2'168'0,"1"1"16"0,1-1-14 0,-2-2-27 16,1 2 3-16,2 0 3 0,0-1 22 0,0 0-27 16,0 0 5-16,1-1-5 0,-1 2-7 15,1-2-6-15,0 0 5 0,0 0 5 16,0 0-46-16,2-1 17 0,2 0-10 0,0-1-24 16,1 2 5-16,2-2-5 0,8-5-13 0,0 6 11 15,4-2-37-15,2 2 28 0,-1-3-23 16,5 3 6-16,0-4-30 0,-11 5 22 0,8 0-14 15,3 0 12-15,5 0-32 0,30 12 25 0,-30-7-11 16,2 1-1-16,-2 0 1 0,0 3-26 16,0 1 38-16,-4 0 2 0,0 1-13 0,-2 0-21 15,2 1 22-15,-1 1-28 0,-2 0 10 0,-1 0-7 16,1 0 16-16,2 1-27 0,-4-1 40 0,0 2-34 16,-3-4 14-16,4 0 3 0,-2 0-12 15,0-1-8-15,1-2 18 0,1-1 16 0,-4-1-11 16,5-1-12-16,-3-1 46 0,4 1-36 15,-4-2-5-15,4-2 40 0,2 0-45 0,-11-1 23 16,5 0-13-16,5 0 1 0,30-10-3 0,-22 5 1 16,-4-2-3-16,3 0 0 0,1-2 7 15,5-3-13-15,0-1-12 0,3-1-6 16,0-2 28-16,0 1 0 0,2 0-2 0,-3 3-27 16,-5 0 17-16,3 1 4 0,-5 2-14 0,1-1-5 15,-4 3 42-15,-2 0-26 0,-1 3-11 16,-1-1 3-16,-4 4-1 0,1 1 2 15,-14 0 0-15,3 0 28 0,3 0 11 0,17 10-31 16,-20-5-2-16,4-1 19 0,-5 1 3 16,6 3-2-16,2 0-2 0,0-1-2 0,-2-1-2 15,2 1-1-15,-1-2 16 0,2 2 1 0,4-3-4 16,-3 0-3-16,3 0-1 0,-3-2-44 0,3 0 2 16,1-2 3-16,-11 0 19 0,6 0-30 0,5 0 9 15,24-12-15-15,-20 5 37 0,2 4 1 16,-2 0-30-16,1 0 32 0,-2 0-31 0,-6 3 32 15,2-1-31-15,4-2 31 0,-16 3-12 0,6 0-1 16,0 0 0-16,0 0 16 0,-3 0-3 0,0 0 45 16,1 0-5-16,17 13-5 0,-14-8-21 0,-2-1 6 15,1 2 5-15,-5-5-14 0,7 5-6 16,1-4 8-16,-8-2 18 0,4 0-30 0,23 11 10 16,-16-5 15-16,3-3-5 0,0 2-38 15,4-1 16-15,-3 2 8 0,-1 0-14 0,3-2 15 16,0-1-11-16,4 1 19 0,-2-2-5 0,-12-2 0 15,7 0-4-15,5 0-21 16,2 0 3-16,1 0-12 0,35-10 24 0,-32 7-12 16,-19 3-7-16,11 0 1 0,3 0 1 0,2 0 6 15,2 0-15-15,-1 0 4 0,1 0 2 16,1 0 1-16,-4 0 2 0,1 0-1 0,-3 0 3 0,-1 0 1 16,0 0 38-16,-2 0-25 0,25 13-8 15,-24-7 1-15,-7-2-1 0,4-1 8 0,-1 3-4 16,0-5-1-16,-1 7 6 0,2-1-1 15,-2 1 0-15,4-1-6 0,-3 0 6 0,-1 2-1 16,6-1 3-16,-8-1-12 0,1-1-9 0,0 1 10 16,0-2 16-16,1 1 12 0,4-2-3 15,-3 0-3-15,-3 0-28 0,3 0 8 0,1-1-1 16,1-1-2-16,-11-2 8 0,5 0-24 0,6 0 4 16,2 0-9-16,3 0 4 0,0 0 41 15,1 0-22-15,34-13 10 0,-35 7 12 0,1 4-28 16,3-4 23-16,-1 1-32 0,0-1-5 0,-1 0 14 15,1 4 17-15,-3-4-2 16,3 2 17-16,-1 0-10 0,-4 0-36 0,1-1 14 16,1 3-7-16,-4-3 1 0,2 1 0 0,-4 2 30 15,0-2-3-15,-5 2 1 0,3 1-3 0,-5-2-2 16,2 1-6-16,-11 2-16 0,4 0 11 16,4 0-1-16,-4 0 25 0,5 0-17 0,-1 0 0 0,2 0-1 15,-2 0 1-15,-1 0 4 0,-3 0-20 16,1 0-5-16,-5 0-9 0,23 13 2 0,-14-12 3 15,-3 1 35-15,-1-2-2 0,-1 1 5 16,5-1-6-16,-11 0 7 0,6 0 12 0,5 0-20 16,2 0 2-16,1 0-18 0,4 0 22 15,0 0-12-15,-4 0 17 0,2 0-8 0,-1 0 4 0,-4 0 14 16,0 0 17-16,-3 0-19 0,-3 0 12 16,-3 0 4-16,1 0 11 0,-1 0-10 0,-3 0 6 15,1 0 0-15,-1 0 0 0,-6 0-8 0,10 0 4 16,-2 0 3-16,-8 0-14 0,9 0 15 15,-2 0-13-15,-7 0-9 0,7 0 4 16,-7 0 11-16,7 0-11 0,-7 0-15 0,9 0 0 16,-9 0-1-16,0 0 1 0,7 0-2 15,-7 0-3-15,0 0 8 0,7 0-1 0,-7 0 3 16,0 0-12-16,6 0-18 0,-6 0 8 16,0 0-9-16,0 0-25 0,0 0-43 0,0 0-34 15,0 0 12-15,7 0-136 0,-3-11-60 16,-4 10 24-16,0-1-302 0,0-1 51 0,-3 1-2 15,0-3 35-15,-7-7 78 0,-3-1 32 16,6-2 11-16,-8 1 37 0,-2-1-8 0,-3 0 31 16,-1-1 5-16</inkml:trace>
  <inkml:trace contextRef="#ctx0" brushRef="#br0" timeOffset="1.28657E6">9152 8444 282 0,'0'0'174'0,"0"0"-31"0,0 0-10 15,0 0-1-15,0 0-43 0,0 0-16 0,0 0 5 16,0 0 26-16,0 0-65 0,0 0 35 0,0 0-7 15,0 0 21-15,0 0-58 0,0-12 39 16,0 12-18-16,0 0 11 0,0 0-6 0,0 0 8 16,23-20-7-16,-19 18-9 0,1 0 18 0,1 0-31 15,0 0-22-15,-1-1 25 0,10 1 2 0,0-3-13 16,-4 3-4-16,-2 1 15 0,1-2-8 16,-1 1-3-16,-1 0-27 0,0 0 29 0,-1 0 10 15,12-2-14-15,1 3-22 0,-1-3 11 16,1 1-7-16,0-2 16 0,1 2 6 0,-1 1-27 15,1 1-16-15,1-2 23 0,0-2 20 0,1 3-6 16,0-1-26-16,0 2 18 0,-2-4 5 0,1 2-2 16,2-2-22-16,-1 3 8 0,-1-1 3 0,2 0 4 15,-2 0-4-15,-1-2-6 0,0 2 22 16,2-1-30-16,1 0 8 0,-1-2-3 0,0 3-11 16,0-2 9-16,1 1 21 0,3 3 6 15,-4-7-12-15,1 4-1 0,0 1 3 0,3 0-11 16,-5-1 9-16,1-1-8 0,1 1 0 15,2 0-18-15,-5-1 29 0,0 0-3 16,2 4-10-16,0-2 6 0,-5-2-5 0,1 3 4 0,0-1-9 16,1 2 17-16,2-1-14 0,-4 2 17 15,1-3-12-15,-3 3-13 0,2 0 14 0,4-1 0 16,-4-1 10-16,2 1-4 0,1 1-22 0,3-2 26 16,-2 0-15-16,3 2-4 15,0 0-9-15,1-1 14 0,0-2 19 0,-4 3-17 16,4-1-14-16,0 0 26 0,0-1-11 0,0 0-10 15,1 2 13-15,0-4-1 0,3 2 2 16,3 0 17-16,-2-3-23 0,-13 5-3 0,8 0 13 16,4 0-20-16,3 0 19 0,0 0 3 15,34-12-11-15,-33 8-6 0,1-1 13 0,-3 1-3 16,3-2 12-16,1 3-24 0,1-2 30 16,0 1-17-16,2-2-3 0,-1 2 3 0,0 0 2 15,1 1-4-15,0-3-9 0,1 2-12 16,-4 2 26-16,0-4-17 0,-6 2 9 0,3-1 5 15,-1 1 3-15,0 1-20 0,0-3 12 16,0 0-6-16,-1 3-2 0,-1-2 1 0,0 0 10 16,-2 0-5-16,1 1-3 0,0-5-6 0,0 5 13 15,3-1 4-15,-3-2-11 0,2 3 0 16,1-3 9-16,-1 5-1 0,1-1-8 0,-1 0-1 16,1 3 3-16,-16 0-7 0,5 0 1 0,4 0 0 15,1 0 9-15,26-12-16 0,-29 12 17 16,2-1-9-16,-13 1 8 0,3 0 11 0,6 0-13 15,1 0-9-15,0 0 6 0,-1 0 13 0,2 0 2 16,-1 0-31-16,2 0 15 0,-1 0 3 16,0 0-4-16,1 0 3 0,0 0-8 0,2 0 10 15,-2 0-10-15,2 0 3 0,-1 0 13 16,0 0-7-16,2 0 6 0,-2 0-15 0,0 0 0 16,0 0 22-16,-1 0-1 0,3 0-13 15,-2 0-13-15,2 0 18 0,-2 0-6 0,2 0 3 16,2 0 2-16,3 0-8 0,-3 0 24 0,-1 0-18 15,1 0-10-15,1 0 1 0,3 0-3 16,-3 0 2-16,-1 0 12 0,2 0-15 0,-2 0 10 16,-1 0 11-16,-1 0-18 0,2 0-1 0,-4 0-1 15,2 0 7-15,0 0 6 0,-3 0-18 0,1 0 28 16,25 8-22-16,-24-8 5 0,-6 2 3 16,-6-2-16-16,3 0 27 0,2 0-16 0,2 0 18 15,3 0-11-15,23 9 0 0,-22-7-14 16,-1 2 26-16,1-3-1 0,-4 2-29 0,-1-3 24 15,1 4 6-15,-2-2-17 0,-4 1 1 16,6 0-12-16,-7-1 6 0,3 1 4 0,2-1-10 16,-2 4 15-16,-3-6-6 0,5 6-7 15,0-3 26-15,3 0-18 0,-1 4-3 0,-1-2 5 16,0-4 4-16,-2 5-1 0,3-6-5 0,-1 7 26 16,-2-1-28-16,0-1 19 0,-1-1-27 0,4 0 31 15,-6 1-10-15,1 0-9 0,3 0-15 16,-4 1 17-16,5-2 2 0,-5 2 6 0,1-2-5 15,-6 1-3-15,5 2-3 0,-5-2-5 16,-2 0-8-16,6 2 14 0,-3 0-2 0,-3-3 23 16,4 4-25-16,1 0 4 0,-6-2-1 0,5 3 11 15,-6-1 5-15,3 1-16 0,0-2 16 16,-4 2-8-16,4 2-14 0,1-1 12 0,-3 1-5 16,0-2 27-16,-2 4-1 0,3 0-8 0,-3-3-13 15,2 3 7-15,-2 2-5 0,4 1 28 16,-3-1-14-16,1-1-12 0,-5 3-5 0,5-1 6 15,-2-1-1-15,4 2 11 0,-5 0-14 16,6 2 9-16,-6 2-13 0,2-3 7 0,0-1 17 16,0 1-6-16,3 1-16 0,-4 1 27 0,5-1-27 15,-1 1 6-15,2-1 14 0,-6 0-1 16,5 2 16-16,2 1-22 0,-3-2-1 0,0 1 11 16,0-2-5-16,4 6 17 0,-6-4-23 15,4 4 28-15,1-2-17 0,-5 0 9 0,-1 1-15 16,6-1-3-16,-7 3 18 0,5-1-1 15,-3 0-15-15,0 1 5 0,-4-2-11 0,1 1 12 16,3-2-2-16,-2 2 5 0,-2-3-18 0,1 1 16 16,4 1 4-16,-3 0-35 0,-1-2 27 0,0 0-11 15,0-1-3-15,0 1-16 0,-2-2 29 16,1 2-3-16,-2-1-18 0,-1-2 17 0,2 2-2 16,1-1-17-16,-3-9 2 0,0 2-7 0,0 1-8 15,-12 23 39-15,12-26-16 0,0 2-17 16,0 3 50-16,-11 18-50 0,6-15 22 0,-3-1-19 15,2 1 0-15,1-3 10 0,-1 1 11 16,-1-1-3-16,1-2-7 0,-2 1 37 0,0-1-25 16,2 0 7-16,-1 0-23 0,-2-2-7 0,2-2 21 15,-2 1 5-15,1 0 19 0,-2-1-22 16,1-3 17-16,2-3-18 0,1 1 20 0,-4 5-38 16,-1-2 6-16,-1 0 0 0,-2-2-11 0,5 0 51 15,-5 2-28-15,5-3 1 0,0-1-15 0,-5 2 23 16,1 1-29-16,-3-1 18 0,3-2-35 15,-3 2-1-15,-1-1 10 0,2 1-9 16,0-2-9-16,1-2-9 0,3 1-37 0,0-2-4 16,-1 0-55-16,-5 0-44 0,7-1 18 0,-3 0-295 15,-5 0 34-15,-22-12 49 0,15 2 23 0,-2-2 6 16,-1-1 33-16,-7-4 2 0,3-5 21 16</inkml:trace>
  <inkml:trace contextRef="#ctx0" brushRef="#br0" timeOffset="1.28823E6">9186 8404 323 0,'0'0'167'15,"0"0"-10"-15,-13 0-5 0,13 0-13 0,-24-24-17 16,20 22 0-16,0 0-13 0,2 1-24 15,-3 0 6-15,0-1-17 0,2 1-17 0,-1 1-12 16,0-2 1-16,-1 2-25 0,0 0 31 16,0 0-25-16,-2 0 4 0,7 0-18 0,0 0 32 15,-10 0-12-15,1 0 6 0,-3 0-25 0,-16 12 7 16,17-10-16-16,2 1 10 0,-2-1 14 0,3 1-5 16,0-1 14-16,2-1-16 0,-10 4 5 0,2 0 6 15,1 3-12-15,-1-2-16 0,1 0-4 16,0 0 11-16,0 2-4 0,-1 0 6 0,1 1-10 15,-3 0 6-15,2 2 8 0,-4 0 0 16,4-1-2-16,1-2 1 0,0 5 3 0,-3-4-1 16,4 0-2-16,1 3-5 0,1-1 3 15,-1 0-1-15,0 1-7 0,1-2 4 0,-2 2 7 16,4-2-12-16,-1 2-3 0,-1 1 11 0,1 0-9 16,0 4 2-16,3-4-7 0,-2 3 2 15,0-3 5-15,-3 3 2 0,5 1 2 16,-1-1 6-16,2 0 14 0,-3-3-19 0,2 6 33 0,-1-2-15 15,0 0-6-15,2-2-18 16,-3 1 20-16,3 0 9 0,0-1-16 0,2 1-1 16,0 2 2-16,-1-1 12 0,1-3-10 15,1 3-7-15,0 3 1 0,-1-1 16 0,1 0-2 16,2-2-20-16,-1-2-9 0,1-7 31 0,0 5-15 16,0 4-10-16,0-1 20 0,0 1-5 15,0 2 13-15,0-2-11 0,0 1 8 0,12 17-29 16,-9-20 10-16,0 3 6 0,-3-4 9 0,3 1-12 15,-1 1-2-15,1 0-6 0,-1-2 15 16,1 2-8-16,-1-1-4 0,3 0 4 0,-2 0 17 16,-1-3 5-16,4 4-23 0,2-4 10 0,-5 4-2 15,6-1 6-15,-2 0-18 0,-2 0 1 16,2-2 7-16,1 5 22 0,2-5 6 0,-2 3-1 16,0 0-13-16,0-4 3 0,1-1 7 0,-4-2-28 15,1-2 21-15,-1-1-10 0,9 5 15 16,-3-4-6-16,-4 0-32 0,5 2 37 15,-3-5-12-15,-1 0 22 0,2 0-3 0,-2-2-6 16,-1 0-5-16,8 4-2 0,-4-5-2 0,0 1-6 16,2-2-2-16,-4 1 2 0,1-1-4 15,10 1-1-15,-13-1-1 0,5 0-3 0,1 0 16 16,2 0-4-16,10-12-36 0,-15 11 2 0,-4-1 24 16,1-1-2-16,-2 2-2 0,0 1 0 0,1-2-36 15,-2 2 4-15,0-1 0 0,-2 1 3 16,3-2 1-16,-3 2 21 0,0 0-27 0,1 0 24 15,-1 0-1-15,-2 0 30 0,0 0-3 0,0 0-4 16,0 0-2-16,0 0-51 0,0 0 4 0,0 0 49 16,8 0-2-16,-8 0-1 0,0 0-30 0,0 0 0 15,0 0 0-15,0 0-39 0,0 0-26 16,0 0-13-16,7 0-16 0,-7 0-23 0,6-3-16 16,-8 2-36-16,4 0 19 0,-4 0-182 15,2 1-99-15,-1-3 30 0,-1 0 29 0,4-1 4 16,-1-3 41-16,4-8 19 0,0-4 17 0,3-1-12 15</inkml:trace>
  <inkml:trace contextRef="#ctx0" brushRef="#br0" timeOffset="1.29496E6">27664 4155 486 0,'0'0'318'15,"0"0"-61"-15,0 0-12 0,0 0-51 0,0 0 11 16,0 0-30-16,0 0-27 0,0 0-25 15,0 0-1-15,0 0-8 0,0 0 18 0,0 0-6 16,0 0-6-16,0 0-2 0,0 0 8 16,-2 10-33-16,7 7 3 0,0-3-2 0,1 1 3 15,-1 2-19-15,0 1 12 0,-1 2 2 16,-2-1-11-16,0 3 6 0,-2 0-11 0,0 2 8 16,0-11-13-16,0 5 13 0,0 5-3 0,0 2-33 15,-9 25 5-15,3-23 23 0,0-1-21 0,-2 0-8 16,2 1-6-16,1-4 6 0,-1 0 4 15,-1-2-23-15,0 0 7 0,0 1 7 0,0-3-23 16,1 0-16-16,-2-1 17 0,0 0-22 0,1-2-6 16,3-1-12-16,-1-4 4 0,3-2-57 15,-3-2-16-15,1-1-45 0,1-3-29 0,-1 0-17 16,2 0 16-16,-1-3-238 0,3 0-65 16,0 0 13-16,-6-11 69 0,4 5 7 0,6-15 24 15,-4 9 24-15,13-26 40 0,-1 13-11 0</inkml:trace>
  <inkml:trace contextRef="#ctx0" brushRef="#br0" timeOffset="1.29536E6">27995 4285 983 0,'5'-4'322'0,"-1"1"-6"15,-2-1-16-15,3 1-28 0,-3 0-33 0,0 2 12 16,1 0-48-16,-3-1 6 0,2 1-34 0,0 1-33 15,-2 0-28-15,-2 0 15 0,0 0-21 16,-1 3-28-16,-4-1 29 0,-8 9-25 0,-4 1-11 16,0 1-34-16,1 3-3 0,0 0-4 15,0 1 17-15,0 0 0 0,0 1-20 0,2 0 15 16,0 1-25-16,2-1 30 0,2 3-10 0,-1 3 3 16,5-1-26-16,3 1 2 0,3 0-16 15,2-12-5-15,0 5 3 0,17 21 14 0,-4-18 0 16,2-2-3-16,3-3-14 0,1-2 1 15,5 0 17-15,2-2-3 0,0-1-6 0,1 2 15 16,0-5-5-16,0 5 2 0,0-4-34 0,-1 0 32 16,-3 0-10-16,-3-3 14 0,-4 1-2 15,-4-3-1-15,1 5-37 0,-9-7 1 0,6-1-19 16,-4 1-16-16,-1 0-21 0,-1 0-47 16,-2-1-22-16,-2 0-30 0,0 0-34 15,2-7 18-15,0 4-299 0,-2-3 36 0,-2-1 31 0,0-12 24 16,2 8 24-16,0-5 26 0,0-5 20 15,12-26-27-15</inkml:trace>
  <inkml:trace contextRef="#ctx0" brushRef="#br0" timeOffset="1.29568E6">28612 4218 575 0,'3'-4'440'0,"4"1"-72"0,-4 1-76 0,1 0 13 15,-1-1-61-15,-2 1-28 0,0 1 15 16,1-2-33-16,0 3-21 0,-1 1-20 0,-2 2-9 16,1 0-26-16,-3 2 12 0,-1 13-14 15,-5 0-14-15,-1 3-27 0,2 4-10 0,-2 0-6 16,1-1 19-16,-1 4-8 0,3 1-33 0,-1 1 11 16,2 1-7-16,1-1-4 0,0-3 3 15,2 4 11-15,1-1-43 0,0 2-2 0,2-2 4 16,0-16 3-16,0 6-3 0,13 28-1 0,-6-25-41 15,5-4-46-15,-6 3-14 0,3-2-2 0,3-3-40 16,-4-4-23-16,0-6-62 0,5 1 20 16,-4-4-218-16,-9-4-31 0,25-9 17 15,-12-4 21-15,4-2 48 0,-2-4 35 0,0-1-18 16,-4-1 45-16</inkml:trace>
  <inkml:trace contextRef="#ctx0" brushRef="#br0" timeOffset="1.29594E6">28858 4389 813 0,'2'-18'346'16,"0"1"-34"-16,0 5 11 0,-2 12-41 0,0-10 0 16,6-8-46-16,-2 13-29 0,3-6-29 15,-1 5-18-15,6 0-18 0,-1 4-6 0,-1 0-10 16,-10 2 4-16,15 0-14 0,18 16-10 16,-17-7-45-16,-3 2 24 0,2 5-11 0,0-2-14 15,-4 4-7-15,1 0-40 0,-3 1-7 16,-4 3 6-16,-4-3-2 0,-1-9-2 0,0 7 0 15,-14 19 28-15,7-20-5 0,-2 3-43 0,-1 0-21 16,-1-2 6-16,3 0-38 0,-4-3 4 16,3-3-42-16,0-4-14 0,4-2-19 0,-2 1-42 15,4-3 15-15,1-3-146 0,2 0-130 0,0 0 33 16,1-9 20-16,5-3 19 0,4-5 26 16,3-4 19-16,1 2 9 0</inkml:trace>
  <inkml:trace contextRef="#ctx0" brushRef="#br0" timeOffset="1.2962E6">29275 4304 953 0,'9'-6'285'0,"-3"-1"-16"0,-2 2-15 16,1 1-48-16,-3 1 1 0,0 2-7 15,1-3-18-15,-1 3-54 0,-1 1-4 0,1 0-12 16,-5 1-12-16,0 3-4 0,-9 7-15 0,2 3-5 16,-8 0-23-16,3 3-10 0,-1 2 28 0,4 1 6 15,-1 0-43-15,1 3-7 0,3-1 11 16,-4-1 10-16,6-1-5 0,3 2-42 0,1-2 7 15,2-2 26-15,1-8-65 0,0 1 23 0,0 0-29 16,12 13-17-16,-5-16 2 0,4-1-28 16,-1-2-26-16,4 1-17 0,1-6-6 0,-6 0 13 15,6 0-132-15,22-17-112 0,-13 5-28 16,-5-1 40-16,0 0 20 0,3-2 24 0,-2 2 14 16,4 0-49-16</inkml:trace>
  <inkml:trace contextRef="#ctx0" brushRef="#br0" timeOffset="1.29638E6">29508 4484 418 0,'4'-2'248'0,"0"2"-9"0,0 2-16 15,-3-1-16-15,2 2 8 0,-1 0-19 16,1 1 24-16,-2 1-40 0,1 2 33 0,-1-1-30 16,2 12 4-16,-2-1-19 0,-1-2 22 0,0-6-42 15,0 3 9-15,0 3-17 0,0 2-44 16,0 1-11-16,0-1 28 0,0-1-16 0,0-2-24 16,0 2-20-16,0 0 9 0,0 0-5 0,0-3-102 15,0-2-25-15,0-1-42 0,0-2-60 0,0-1-28 16,0-7 20-16,0 6-282 0,0-6 15 15,0 0 47-15,1 8 41 0,18-14 5 0,-3-2 25 16,5-6 13-16,2-1 5 0</inkml:trace>
  <inkml:trace contextRef="#ctx0" brushRef="#br0" timeOffset="1.29675E6">30190 4246 658 0,'10'-4'390'16,"-3"0"-75"-16,0 1-1 0,-1 2-44 15,2-1-22-15,-1 1-36 0,-1 1-23 0,-6 0-38 16,12 0-16-16,18 10-14 0,-13-1-18 0,-2 2 22 15,3 2-3-15,-4 4-25 0,-2 1-4 0,-1 1-6 16,1 1-16-16,-8 1-7 0,2 1-6 16,-2-2-6-16,-2 3 23 0,-2-4-7 15,0-9-9-15,0 3 0 0,-14 20-8 0,5-16-45 16,-2-1 0-16,-1 1-32 0,2-6-25 0,-3 4 0 16,-1-5-26-16,2-2-22 0,1-2-36 0,1-2-10 15,2-2-57-15,3-2 18 0,5 0-272 16,0 0 34-16,0 0 28 0,-6-14 26 0,12 1 24 15,3-5 39-15,3-4 3 0,2 0 3 0</inkml:trace>
  <inkml:trace contextRef="#ctx0" brushRef="#br0" timeOffset="1.29698E6">30554 4285 541 0,'4'-1'325'0,"-2"-2"-78"0,-1 1-6 15,1 1-43-15,-2 2-16 0,1 1-13 16,-2 1 10-16,1 2-44 0,-5 9 12 0,-2 2-22 15,3 3 23-15,-5 2-32 0,2 2-27 0,-3-1 4 16,5 1 26-16,0-2-45 0,0 2 21 16,0-3-29-16,2 2-17 0,3-3-10 0,-2 0-25 15,2-3-8-15,0-7-31 0,0 0 3 16,0 3-32-16,0 0-26 0,10 11-39 0,-5-17-24 16,1-2 14-16,0 0-104 0,1-3-58 0,2-1-58 15,0 0 26-15,4 0 22 0,18-19-9 0,-12 7-16 16,1 2 14-16</inkml:trace>
  <inkml:trace contextRef="#ctx0" brushRef="#br0" timeOffset="1.29721E6">30708 4534 398 0,'7'-8'332'0,"5"-1"-61"0,-6 2-25 16,-1 3-30-16,-1-2 11 0,0 4-21 0,2-1-28 15,-2-1-9-15,0 2-22 0,-1 1 5 16,0-1-29-16,-3 2 9 0,0 0-4 0,0 0-18 16,17 11-17-16,-7 1-1 0,-1 0-12 15,-2 1 14-15,0 1-11 0,-4 2 11 0,-1 4-42 16,-1-6 10-16,-1-5-18 0,0 7-2 15,0 0-11-15,0 1 2 0,0 0-16 0,0-2-7 16,-12 12-23-16,12-16 24 0,-3 7-43 0,3-18-2 16,0 10-6-16,0 0-19 0,0-2-8 15,18 10-11-15,-5-12-5 0,-1-4-39 0,-5-2-19 16,5 0 11-16,23-12-94 0,-16-2-91 0,1-1-88 16,-1 0 40-16,5-5 16 0,-4-4 27 15,0-2-23-15,-1-1 3 0</inkml:trace>
  <inkml:trace contextRef="#ctx0" brushRef="#br0" timeOffset="1.29746E6">31103 4353 340 0,'1'-5'339'15,"-2"1"-76"-15,2 2-10 0,0 1-40 0,1 1 8 16,-1 2-3-16,2 3-21 0,5 7-25 16,1 4-22-16,-2 4 22 0,0 2-10 0,1 2-19 15,1 4-4-15,-3 0 8 0,-1 0-29 16,0-1-11-16,-2 2 14 0,0 4 6 0,-1 0-34 15,-2 1 8-15,0-18 2 0,0 8-24 0,0 4-27 16,0 1 19-16,-16 28-3 0,10-26-7 0,-3-3-6 16,-2-1-9-16,-3-1-22 0,-5 1-4 15,-4-2-87-15,-2-2-43 0,-4-1-76 0,-1-6 16 16,-7 1-295-16,1-2 8 0,-3-2 50 16,-2-3-1-16,-5-2 27 0,-2-2 24 15,-3-2 54-15,-5-2-9 0,-3 1 18 0</inkml:trace>
  <inkml:trace contextRef="#ctx0" brushRef="#br0" timeOffset="1.29775E6">28813 5623 473 0,'-5'4'379'15,"2"-3"-77"-15,4-1-31 0,3-1 5 0,3 0-41 16,0 2-25-16,15 0-37 0,-12-1 9 16,8 0-7-16,6 0-50 0,3 0 13 0,5 0-37 15,33-13-23-15,-34 9-45 0,0 2-47 0,-1-1-50 16,3 3 6-16,-11-4-285 0,-13 4-71 0,2 0 42 15,-3 0 0-15,-8 0 23 0,5 9 58 16,-11-5 3-16</inkml:trace>
  <inkml:trace contextRef="#ctx0" brushRef="#br0" timeOffset="1.29804E6">28815 5884 762 0,'6'1'323'0,"12"2"-25"0,3-2-18 16,-10-1-3-16,8 0-15 0,3 0-32 0,3 0-27 16,2 0-48-16,3 0-18 0,34-10 44 0,-28 9-28 15,-3-1-17-15,-2 1-16 0,-16 1-11 16,7 0-28-16,1 0-9 0,-1 0 21 0,-3 0-8 16,-3 0-10-16,-4 0-8 0,0 0-41 15,-2 0-4-15,-3 0-1 0,-7 0-45 0,9 0 55 16,-9 0-47-16,8 0 3 0,-8 0-15 0,8 0-53 15,-8 0-4-15,0 0-55 0,8 0 14 16,4-9-231-16,-2-1-105 0,-1-1 21 0,0 0 61 16,6-6 28-16,-4 2 5 0,7-1 35 0,-2-3-1 15,0-3 4-15</inkml:trace>
  <inkml:trace contextRef="#ctx0" brushRef="#br0" timeOffset="1.30343E6">29993 4782 386 0,'0'0'253'0,"0"0"-30"0,0 0-40 0,0 0-4 16,0 0-10-16,0 0-32 0,0 0-7 16,0 0 1-16,0 0-9 0,0 0-8 0,0 0 3 15,0 0-13-15,0 0-10 0,0 0 21 16,0 0-32-16,0 0 12 0,0 0-13 0,24 24-7 16,-25-23-10-16,0 1 15 0,1 0-9 0,0 1 6 15,-1 0-25-15,-2 0 3 0,1-1-2 0,2 2 10 16,-2-2-3-16,0 0-23 0,0 2-3 15,0-2 17-15,-1 3-4 0,1-1-25 0,-1-2-7 16,1 4-3-16,-2-5 22 0,1 4-10 16,-2-1-4-16,-6 6 23 0,4-3-22 0,0-2-4 15,2 1 21-15,0-1 9 0,1-1-21 0,0-1-31 16,0 0 32-16,1 0-16 0,-1 1 19 16,2-1-36-16,0-2 24 0,-2 3-14 0,2-2 6 15,-1 0 9-15,1-2-14 0,0 3-20 16,0-2 9-16,1 0-3 0,1 0 5 0,-1 0-11 15,-1 1-3-15,1-2-37 0,-1 0-16 0,2 2 2 16,0-2-62-16,-2-2-51 0,2 0 15 16,0-1-263-16,2-1 13 0,-2 1 28 0,0-3 23 15,-2 1 27-15,0 1 26 0,0 0-2 16,-4-1 72-16</inkml:trace>
  <inkml:trace contextRef="#ctx0" brushRef="#br0" timeOffset="1.31189E6">30272 5639 509 0,'0'0'297'0,"0"0"-36"0,0 0-42 15,0 0-5-15,0 0-32 0,0 0-2 0,0 0-19 16,0 0-40-16,0 0 16 0,5-3-30 0,1 3-14 16,2-1 27-16,-1 2-43 0,-7-1 3 0,12 0-15 15,4 0 2-15,17 16 10 0,-20-8-19 16,2 2 7-16,0 0-11 0,0 4 0 0,-2 1 5 15,-5 1 0-15,2 4-14 0,-3-2 0 0,-2 3-5 16,0-2-3-16,-4 0 9 0,-1-7 4 16,0 1-13-16,0 4 38 0,-12 16-66 0,2-16 15 15,-1 1-5-15,1-3-14 0,-6-1 24 0,3 2-22 16,-4-5 12-16,4 1 7 0,-4 1-6 16,0-4-15-16,3-2-17 0,4-2-6 0,2-3 3 15,1 2-25-15,3-3-30 0,-3 0 5 16,5-1-44-16,2 0-54 0,0 0 17 0,0 0 16 15,-7-10-158-15,8 6-97 0,7-13-10 0,-1 3 33 16,6-5 24-16,-1-2 20 0,5 3 14 0,-1-1 6 16</inkml:trace>
  <inkml:trace contextRef="#ctx0" brushRef="#br0" timeOffset="1.31217E6">30630 5709 374 0,'3'-6'321'0,"1"3"-44"0,-2 0-22 0,0 1 9 0,0-1-49 15,-1 2-21-15,-1 0-36 0,-2 3 8 16,1-2-8-16,-3 5 12 0,-7 7-47 0,-1 1 2 16,-2 1-10-16,0 1-8 0,0 1 37 15,1 3-40-15,5 0-45 0,-4 1 23 0,1 1-8 16,0 1-6-16,4-1 9 0,-3 1-42 0,1 1 9 16,3 2 12-16,2-5-19 0,0 0-1 15,4-10-20-15,0 3 12 0,0 3 28 0,0-1-63 16,0-1-25-16,0-3 5 0,0 2-23 0,6 10-19 15,-2-13-27-15,4 2 2 0,3-2-73 16,-2-4-16-16,9-1 17 0,-18-5-108 0,10 0-58 16,3 0-25-16,4 0-17 0,20-22 70 0,-15 12-23 15,1-2 27-15,-2-1 4 0</inkml:trace>
  <inkml:trace contextRef="#ctx0" brushRef="#br0" timeOffset="1.31235E6">30837 6007 558 0,'8'-3'347'0,"-2"2"-67"16,-2-1-45-16,0 3-14 0,-3 0 24 0,0 0-18 15,0 4-7-15,-1-1-28 0,0 3 31 0,-1 1-32 16,-1 10-22-16,2-8-63 0,0 3 22 0,0 4-14 16,-8 22-12-16,5-20-31 0,-1 0-20 15,1 2-6-15,0-3 35 0,0-1-7 0,2-2-30 16,1 4-51-16,-2-5-6 0,1-3-22 0,-1-3-63 16,0-2-63-16,2 1 14 0,-2-3-193 15,1-2-96-15,0 0 39 0,1-2 13 0,0-2 15 16,2-1 46-16,-1 0 1 0,5-12-6 15</inkml:trace>
  <inkml:trace contextRef="#ctx0" brushRef="#br0" timeOffset="1.3127E6">31186 5342 554 0,'15'-6'272'0,"4"4"-17"16,-2-3-17-16,1 4-27 0,3-3-12 15,-1 3-18-15,0-1-45 0,2 1 6 0,-1 1-41 16,-1-1 13-16,-11 1-15 0,7 0-23 0,-2 0-15 16,-1 0-28-16,-1 0-4 0,-2 0-41 15,-1 0-11-15,-2 0-42 0,1 0 6 0,-8 0-162 16,6 0-151-16,-6 0 16 0,6-1 31 16,-6 0 35-16,-4 1-1 0,-1-1 7 0</inkml:trace>
  <inkml:trace contextRef="#ctx0" brushRef="#br0" timeOffset="1.31292E6">31330 5379 317 0,'-2'6'358'0,"-2"7"-41"0,1-4-31 0,1 1-19 0,2 1-30 16,0-11 15-16,0 13-31 0,0 3 16 16,0 2-13-16,0 1-22 0,-10 22-22 0,8-20-55 15,-1 1-13-15,-1 3 16 0,0 0 6 0,-1 0-9 16,-1 0-33-16,2-3-22 0,-3 2-8 15,3-1-19-15,0-3-49 0,1-3-43 0,-1 2-38 16,-3-2-41-16,3-2-24 0,1-3 13 0,-2-5-187 16,3-2-129-16,1-1 66 0,0 0 15 15,1-4 25-15,0 0 24 0,7 1 41 16,-2-2 15-16</inkml:trace>
  <inkml:trace contextRef="#ctx0" brushRef="#br0" timeOffset="1.31317E6">31596 5704 712 0,'6'0'318'15,"0"0"-34"-15,0 1-62 0,0 1 23 0,7 8-39 16,-3-1-26-16,2 1 36 0,-5 7-50 16,-1 0-26-16,-1 1-10 0,1-3-8 0,-6 4 9 15,0-10-25-15,0 7-29 0,0 0 0 16,-16 19-39-16,6-17 23 0,0 1-42 0,-1-2-1 15,-1-3-15-15,-2 1-22 0,4-3-25 0,-6-2-17 16,8 0-44-16,-3-2-36 0,1-1 13 16,4-1-69-16,-2-4-56 0,3 0-50 0,5-2-78 15,0 0 14-15,-1-6 17 0,3 2 37 16,11-6 14-16</inkml:trace>
  <inkml:trace contextRef="#ctx0" brushRef="#br0" timeOffset="1.31342E6">31824 5825 431 0,'4'-1'333'16,"0"-1"-39"-16,-4 0-49 0,0 3-17 16,-2 0-23-16,0 1-13 0,-1 1 5 0,-2 0-43 15,-4 6-10-15,1 5 2 0,-3 0 1 0,2 3-3 16,-2-3-6-16,1 4-8 0,2 0-1 0,0-2-60 16,0 1 41-16,2 1-21 0,3-1-31 15,0-1 13-15,2 5 8 0,1-14-43 0,0 1-34 16,0 1 2-16,0 0-31 0,17 13-6 15,-7-11-31-15,2-5-43 0,1 2-5 0,4-5-58 16,1 0 14-16,-12-3-167 0,8 0-81 16,3 0-1-16,22-15 57 0,-17 5 0 0,1 2 32 15,4-3-12-15,-7 2 42 0</inkml:trace>
  <inkml:trace contextRef="#ctx0" brushRef="#br0" timeOffset="1.31374E6">32121 5979 404 0,'5'-4'406'0,"-2"-1"-39"0,1 1-106 0,1-1 47 0,-2 3-61 15,2-2-11-15,-2 2-3 0,0 2-61 16,1-3-18-16,0 3-18 0,0 1 18 0,-2 1-21 16,2 2-36-16,-2 3 12 0,-2-2-13 15,0 3-8-15,-2 10-10 0,2-10 32 0,-15 19-9 16,6-9-12-16,1 2-10 0,-6-2-44 16,4-1-28-16,-4-1-1 0,3 1-1 0,0-2-7 15,1-1 0-15,5-4 0 0,2-1 39 0,2 0-72 16,1-9 61-16,0 6-31 0,0-6-5 0,20 20 11 15,-5-11 30-15,3-3-33 0,2-4-1 16,2 2 45-16,4-2-5 0,-1-2-53 0,0 1 31 16,-13-1-4-16,7 0 25 0,1 0-5 15,2 0-20-15,-1 0-3 0,-4 0 8 0,-2 0 0 16,-4 0-65-16,-2 0 1 0,7-9-31 16,-12 5-27-16,-1 0-50 0,-3 1-49 0,-1-1 19 15,-1 0-290-15,-13-8 70 0,-2 0 17 16,-7-3 10-16,-2 3 24 0,-8-2 25 0,-1-1 18 15,-9-4 11-15</inkml:trace>
  <inkml:trace contextRef="#ctx0" brushRef="#br0" timeOffset="1.31429E6">29978 5470 642 0,'4'-3'317'0,"-2"0"-53"16,1 2-6-16,-1-1-45 0,-1 1 3 15,1 0-20-15,-1 1-47 0,-2 0-4 0,2 1-14 16,-1 3 22-16,0 2 8 0,-4 10-20 0,-1 3 11 15,-3 1-19-15,0 3-35 0,0 1-11 0,-3 2-9 16,2-1-9-16,0 2 68 0,-2 1 9 16,-1 3-37-16,3-1-23 0,-4 4 7 0,2 0 24 15,-1 3-43-15,2 3 8 0,2-2-37 16,0 1 34-16,1 0-30 0,-1 3 22 0,4-4-24 16,0 1 1-16,2 1-22 0,2-21-27 15,0 9 18-15,11 38-18 0,1-29-19 0,2-5 3 16,5 1-50-16,5-1-12 0,6-2-6 0,3-3-48 15,6-4-8-15,4-2-39 0,7-1-45 0,2-4 21 16,3-2-234-16,6-4-24 0,9-1 78 16,1-4 18-16,4-4 16 0,-33-1 24 0,19 0 19 15,89-17 4-15,-56 12 8 0</inkml:trace>
  <inkml:trace contextRef="#ctx0" brushRef="#br0" timeOffset="1.31485E6">32783 5386 558 0,'2'-4'327'0,"-1"3"-37"15,0-2-1-15,-2-2-6 0,4 4-49 16,2 1-33-16,-2 1 14 0,-4-2-62 0,1 1 25 15,-2 1-24-15,1-2-10 0,0 7-24 0,0-4 7 16,0 4-24-16,-1 1-10 0,2 5 24 0,2 2-2 16,-2-3 7-16,0 7-8 0,0 6 0 0,14 38-9 15,-6-29-2-15,0 3 6 0,1 3-17 16,0 3 12-16,3 2-9 0,-3 0 4 0,1 4-20 16,5 2 1-16,-6 2-12 0,-3-6-6 15,-1 4-12-15,-3 4 1 0,-2-30-3 0,0 14-1 16,0 4-7-16,-14 46-7 0,2-43-7 15,-1-5 4-15,-6-1-6 0,-1 1 8 0,-5-7-2 16,-7-2-1-16,4-2-5 0,-4-6-9 0,-4-1-15 16,3-10 9-16,4 1 1 0,3-4-21 0,-2 0-12 15,-1-1-10-15,3-1-18 0,6-2-18 16,-1-2 7-16,5 0-100 0,7-3-7 0,-3 0-56 16,-19-11-68-16,16 0 30 0,6-2-241 0,2-6 25 15,1-5 35-15,6 11-1 0,0-8 23 16,15-30 23-16,-2 15 116 0,3-2 17 0,20-29 12 15</inkml:trace>
  <inkml:trace contextRef="#ctx0" brushRef="#br0" timeOffset="1.31548E6">33127 5025 696 0,'0'-3'311'0,"0"-2"-19"0,8 2-29 0,-2 0-22 16,-6-1-9-16,4 3-45 0,3-1-16 0,-1 1-41 15,2 1 15-15,-1 0-40 0,5 2-5 16,2 2-26-16,1 1 20 0,-1 3-21 0,0 0 2 16,-1 4-40-16,-1-3 23 0,-2 6-24 15,-3 1 34-15,2 3-29 0,-11-1 0 0,4 2 42 16,-4 1-57-16,4 0 8 0,-11 5 21 0,-1-5-6 15,0-2-37-15,-4-1 21 0,-1-2 25 16,1 4-33-16,3-8 14 0,-1-1-20 0,3 0 21 16,1-4-3-16,7 2-4 0,1-4-8 0,0-5-4 15,18 20 39-15,4-18 10 0,7 2-15 16,8 0 5-16,4-2 5 0,2 1 6 16,-21-3-26-16,11 0 16 0,5 0 11 0,0 0-5 15,-3 0 22-15,-3 0-9 0,-6 0-5 0,-3 0-8 16,-5 0-27-16,-2 0 14 0,-3 0-1 0,-3 0-14 15,-1 0-12-15,-2 0-6 0,-7 0 19 0,7 0-20 16,-7 0 12-16,0 0-12 0,0 0-1 0,0 0-10 16,0 0 14-16,6 0-38 0,-6 0-3 15,8-5-18-15,-2 7 4 0,-7-5-37 0,1 2-29 16,-1 3-1-16,3-2-83 0,-3 0-39 16,7-2 22-16,-2-2-297 0,-2-3-2 0,1 3 27 15,-4-9 72-15,0 4 29 0,-8-10 26 16,3 0 46-16,-6-6 16 0,0 0 14 0,-6-3-10 15</inkml:trace>
  <inkml:trace contextRef="#ctx0" brushRef="#br0" timeOffset="1.34609E6">20288 2516 409 0,'0'0'175'0,"0"0"-37"0,-14 0-29 16,14 0-35-16,0 0-12 0,0 0-3 0,0 0 0 15,0 0 22-15,0 0-20 0,0 0-4 0,0 0-4 16,0 0-7-16,0 0 9 0,0 0 3 16,0 0-58-16,0 0 7 0,0 0 12 15,-13 0 11-15,13 0-7 0,0 0-9 0,-18-20-3 16,16 20 1-16,1 0-29 0,0 0 23 0,0 2 0 15,0-2 0-15,1-2-10 0,-1 5 16 0,-1-3 4 16,3 0 2-16,-2 0-8 0,0 0-19 16,0-1 26-16,0 1-11 0,0 0-8 0,-1 1 18 15,2-1-12-15,-1 0 8 0,1 0 20 0,-1 0-27 16,1 0 50-16,-1 1-44 0,1 0 14 16,-1-1-11-16,0-2-12 0,1 4 3 0,0-2-1 15,-2 0 13-15,2 1-16 0,-1 0 20 16,0 0-8-16,-2 0-20 0,3 1 26 0,-1-2-24 15,0 3 24-15,2-1-10 0,-3-1 0 16,1 0-5-16,0 1 8 0,-2-2 1 0,2 3 4 16,-1-2-17-16,1 0 3 0,-1 1-8 0,-1 1 5 15,1-2-6-15,1 1 33 0,0 0-31 16,-1 0 15-16,1 0 0 0,-1 1-9 0,1-3 6 16,1 2-19-16,-3 0 15 0,3 0-32 0,-1 0 7 15,0 0 45-15,1-1-36 0,0 0 22 16,0 1-22-16,0-2 2 0,0 0 11 0,0 0 34 15,0 0-32-15,2 0 3 0,2-1-24 16,-1-1 48-16,-1-1-43 0,1 3 39 0,-1-2 1 16,0-1-10-16,0 2 5 0,-2 0 4 0,1 1-14 15,1-2 23-15,-1 1-10 0,-1 2 19 16,1-4-23-16,0 1-2 0,-2 2-2 0,1 0 0 16,0 0-4-16,-2 0 5 0,-1 3 2 15,1 0 16-15,-3-2-34 0,3 4 20 0,-2-4-32 16,-2 2 27-16,3 1 5 0,-1 0-16 0,1 0 1 15,1-1-8-15,0 1 15 0,-1 0-3 16,0-2 1-16,1 2 3 0,-1 0-12 0,2-2-3 16,-2 2-12-16,1-2 12 0,1 1-1 0,0 0-2 15,1-3 17-15,0 0-3 0,0 0-4 0,0 0-1 16,0 0-3-16,0 0 9 0,11 4 18 16,-7-7-17-16,1 3-25 0,1-1 39 0,-1-3-13 15,-1 2-8-15,2 0 13 0,-3-1 18 0,1 1 11 16,-1 0-19-16,0 1 4 0,2-1-7 15,-3 1 9-15,-1-1 7 0,0 1-19 0,0-1 8 16,-2 2-14-16,-1 0 2 0,-1 2-6 16,0-1-7-16,-2 1 14 0,0-1-26 0,0 1 6 0,-2 1 4 15,-7 3 19-15,4-2-21 0,2 0 14 16,2 1 2-16,2-2-24 0,-1 0 0 0,1-2 19 16,1 2-37-16,2-1 14 0,-1 0-1 15,-1-1 9-15,2 2 2 0,0-2-5 0,2-1-12 16,-2 1 8-16,1-1 12 0,4 0-8 0,-2 0 0 15,2 0 2-15,0 0 1 0,0-1 7 0,2 1 20 16,-4-1-25-16,2 1 15 0,-1 0-10 16,2 0 9-16,0-3-16 0,-2 3-9 0,0 0 13 15,0-1 9-15,-3 1-26 0,0 0-2 16,0 0-25-16,0 0-27 0,0 0-24 0,0 0 8 16,0 0-170-16,8-2-141 0,-10 2 3 0,-2-2 54 15,-1 1-11-15,-3 0 12 0,-10 1-9 16</inkml:trace>
  <inkml:trace contextRef="#ctx0" brushRef="#br0" timeOffset="1.34729E6">18753 2848 320 0,'0'-3'210'0,"0"2"-6"16,0-2-28-16,0 1-28 0,0 1-24 0,-1-2-3 16,2 1-7-16,-1 1-2 0,0 1-23 15,0 0-13-15,-2-5 23 0,-1 5-34 0,1-1 25 16,1 1-33-16,-1 0 8 0,1 0-10 0,-3 0 6 16,2 0-20-16,0 1-3 0,-1-1-7 0,1 2-24 15,-1 0 24-15,0 0 0 0,1 0 6 16,-2 1-22-16,2 1 1 0,-1-2-14 0,1 0 13 15,-3 2-4-15,4-1 14 0,-2-1-2 0,2 1-30 16,0-1 29-16,-2 0-8 0,2-1-16 16,-1 2 20-16,2-2 17 0,-1 1-26 0,2-2 8 15,-1 1-5-15,-2-1 1 0,2 0 10 16,1-1 10-16,0-1-15 0,-1 0 25 16,0 0-14-16,0-1 13 0,0 1 5 15,-2-2-5-15,2 2 15 0,0 0-8 0,-2-2-9 16,0 3-19-16,-1 0-2 0,0-3 8 0,-2 3-5 15,-1 1-3-15,0 1-15 0,0 1 28 0,-2 0-28 16,-10 4 0-16,0 2-2 0,4 0 17 16,-2 2-30-16,3 1 16 0,2-4 20 0,1-3-16 15,5 3-16-15,1-2 18 0,-1 0-20 16,1-1-1-16,0 0-4 0,2-1 6 0,2-2-3 16,-3 1 26-16,1 1-7 0,1-1-22 15,1 0 8-15,0-1 3 0,0-1-11 0,0 0 14 16,14-1 19-16,0-3-19 0,4-2 25 0,1 0-25 15,-1-2 3-15,-2 0-9 0,-2-4 25 0,0 3-14 16,-1 1-4-16,-1-1 6 0,-6 2 3 0,2 0 19 16,-3 3 1-16,-1 0-10 0,-2-1 0 15,0 1 29-15,0 1 2 0,-1 0-26 0,-1 3-7 16,0 0-20-16,0 0 12 0,0 0 8 0,0 0 11 16,-11-9-19-16,6 9 0 0,-1 0-3 15,0 1-8-15,1 1 16 0,-8 4-20 0,3 1-3 16,-1 1 5-16,1-4 3 0,3 1-7 0,0-1 1 15,3-2-17-15,2 0 2 0,-1 0 32 16,2-2-30-16,0 1 4 0,0 0-1 0,1 0 22 16,2 0-4-16,1-2 9 0,1 0-6 15,-1-2 13-15,2 1-12 0,1-1 15 0,0 0 5 16,-1 0 8-16,-1 1-25 0,0-1 22 16,1 2 4-16,-1 0-30 0,-2-1 30 0,2-1-4 15,-2 2 9-15,1 1 4 0,-1-2-25 0,1 1 10 16,0-1-5-16,-2 1-41 0,-1-1 14 0,0 1-41 15,-1-1-26-15,0 1-28 0,-1-2-20 0,-1 1-68 16,0 1 16-16,1-2-108 0,-4-1-99 16,5 1 26-16,-1-3-60 0,-1 1 24 0,3 0 26 15,0-4 12-15,0 1 48 0</inkml:trace>
  <inkml:trace contextRef="#ctx0" brushRef="#br0" timeOffset="1.34814E6">19429 2165 234 0,'1'-2'249'0,"-1"0"-53"0,0-1 7 0,-2 2-43 15,3-2-11-15,-2 1-11 0,1-1-4 0,1 2-22 16,-1-1-12-16,-1 1-11 0,2 0-14 15,-2 1-21-15,2 0 9 0,-2-2-22 0,2 2 8 16,-2 0-37-16,2 2 35 0,-2-1-9 0,2-1 0 16,0 1-7-16,-1 1 7 0,1-1-12 15,-1-1-14-15,1 2-22 0,-1-1 25 0,1 0 26 16,-1 0-29-16,2 0 10 0,-1-1-7 0,1 0-4 16,1-1-3-16,-1 0 25 0,2 0-15 15,2-1 5-15,-2 0 8 0,-1 0-5 0,0 1 8 16,-1-3-7-16,0 0 19 0,1-1-14 15,-2 2 20-15,1-2-15 0,-1 2 6 0,1-1 7 16,-1 0-21-16,-2 1 3 0,1-1-14 0,0 4 24 16,0 0-30-16,0 0 1 0,0 0 2 15,0 0 0-15,0 0 16 0,0 0-21 0,-6-11 0 16,4 11 17-16,0 1 1 0,-1-1-29 16,1 2 0-16,1-2 12 0,0 1-1 0,0 1-16 15,-1-2 16-15,1 1-23 0,1 0 9 0,1 1 0 16,0-2 11-16,2 1-26 0,-3 0 7 15,0-2 3-15,3 2 2 0,2-3 6 0,-2 1 15 16,0 0-3-16,0 0-4 0,-2 1 15 0,4-1 11 16,-4 0-32-16,1 1 11 0,1-1 25 15,-1 1-20-15,1-1-2 0,-3 1 2 0,1 0 7 16,0-2 0-16,2 2 0 0,-2 0 0 16,0-1 1-16,1 1-15 0,-1 0 26 0,-1 0-31 15,2 0-2-15,-2 0-18 0,0-1-13 0,-3 1-5 16,2 0-43-16,-2 0-50 0,0 0-8 0,1 0 13 15,-2 0-155-15,1 0-98 0,0-2-15 0,0-1 24 16,0 2 1-16,2-3 17 0,1 2 63 16</inkml:trace>
  <inkml:trace contextRef="#ctx0" brushRef="#br0" timeOffset="1.34897E6">20071 1517 534 0,'-1'0'178'0,"0"-1"-8"15,-1-1-30-15,-2 2 4 0,0 0-29 0,2 0-9 16,-1 0 3-16,-1 1 3 0,0-1-50 16,-1 1 14-16,-1 2-4 0,0-2-7 0,-9 5-14 15,1 1 2-15,4-2-6 0,-4 1 5 16,5-1-16-16,-2 4 1 0,3-3-1 0,-2-3-4 15,5 4-9-15,1-5 17 0,1 2-18 0,-1-1 8 16,2-2-10-16,0 1-21 0,1 0 12 16,-1 1 7-16,1-3 6 0,0 3-1 15,1-3-4-15,0 0 7 0,5 0-15 0,-1-3 0 16,-1 1 6-16,1 1-4 0,2-2 15 0,-1 1-14 16,2-1 3-16,-3 0 24 0,6-4 1 15,-3 3-24-15,1 1 31 0,-2-3-19 0,-2 4 5 16,-1-1 5-16,0 2 17 0,-1-1-15 0,0 2-13 15,-1-1 6-15,1-1 10 0,-1 1-25 16,-1 1 14-16,0 0-23 0,0 0-4 0,0 0 5 16,-6-1 9-16,3 1-26 0,1 0 8 0,0 2 6 15,0-2 12-15,0 0-14 0,-1 0-17 16,2 2 24-16,0-2-11 0,0 1-11 0,0-1 5 16,2 0-10-16,-1 0 15 0,-1 2 1 0,0-1 3 15,2-1-17-15,0-2 17 0,2 1-19 16,-1 0 18-16,2-1-16 0,-1 2-3 0,1-2 30 15,0 2-12-15,0-3-2 0,0 3-2 0,-1-1 3 16,-1 0 2-16,1 0-21 0,-2 1 10 16,1-2 1-16,0 2-4 0,0 0 5 0,-2 0 8 15,3 0-15-15,-1-1-9 0,0-1-41 16,-1 2-17-16,0 0-15 0,-1 0 10 0,0 0-79 16,0 0-71-16,0 0-127 0,0 0-20 15,0 0 17-15,0 0 34 0,0 0 14 0,18 11-47 16</inkml:trace>
  <inkml:trace contextRef="#ctx0" brushRef="#br0" timeOffset="1.34982E6">20859 2114 315 0,'0'1'218'15,"-2"-1"-67"-15,0 1-16 0,1 0-15 16,1-1-13-16,0 0-10 0,1 0-18 15,0 0-12-15,1 0-4 0,1 0-25 0,-1 2-4 16,3-4 2-16,-2 1 14 0,0-1 0 0,0 1-9 16,0-1-12-16,-1-1 5 0,1 2-40 15,0-1 40-15,-1 1-2 0,1-1 6 0,-1 1-31 16,-2-1 37-16,2 2 12 0,2-1-15 0,-3 1-25 16,2-2 22-16,-2 2-28 0,-1 0 27 15,0 0-20-15,0 2-6 0,0-1 8 0,0 1 7 16,0-1-17-16,-1 1 7 0,0 1 19 0,0-2-25 15,1 2-17-15,-2-1 10 0,2-1-2 0,-1 2 3 16,0 0-12-16,3 0 2 0,0-2 18 16,2 1-7-16,-1-1 0 0,0 1 13 0,3 0-9 15,-2-1 5-15,2-1-5 0,-1 0 10 16,-1-1 16-16,2 1 9 0,-1-1-19 0,-5 1 18 16,0 0 1-16,0 0-1 0,7 0 2 0,-7 0 21 15,8 0 3-15,-8 0-6 0,0 0-18 16,7 0-8-16,-7 0 6 0,7 0-4 0,-7 0 5 15,0 0-9-15,0 0 5 0,0 0-8 0,0 0-21 16,11-9-3-16,-11 9-17 0,-2 0-28 16,1-2-42-16,-1 2 12 0,0-2-35 0,-1 4 8 15,2-2-159-15,-3 0-115 0,1 1 26 0,-1 0 21 16,-2 1 24-16,0 0 14 0,0 0-6 16</inkml:trace>
  <inkml:trace contextRef="#ctx0" brushRef="#br0" timeOffset="1.37591E6">20196 2588 236 0,'0'0'135'0,"0"0"28"0,0 0-18 16,0 0-10-16,0 0 10 0,0 0-69 0,0 0-21 15,0 0 53-15,0 0-20 0,0 0-53 0,0 0 44 16,0 0-7-16,0 0-3 0,0 0-26 0,0 0 27 16,0 0 1-16,0 0-45 0,0 0 30 0,0 0-9 15,0 0-19-15,0 0-2 0,0 0 0 16,0 0 9-16,0 0-10 0,13 0-8 0,4 0 8 16,-14 0-19-16,1-3 5 0,-1 1 6 15,1 1 9-15,0 0 15 0,0-1-49 0,1 0 32 16,-1 1-2-16,1-1 4 0,-2-1 1 15,2 1-6-15,8-4-15 0,-4 3 15 0,-2 0-11 16,-4-1 19-16,2 3-17 0,2-1 17 0,-4 0-25 16,0 0 7-16,1 1-17 0,1-2 35 0,0 2-10 15,0-1-5-15,2 1-2 0,-3-1 21 0,-1 0-14 16,2 0 1-16,1 0-14 0,-1 0 21 16,1 0-7-16,-1 0-16 0,-2-1-3 0,3 3 23 15,-1-2-7-15,0-1-11 0,0 2-21 16,1-1 26-16,0 1-3 0,-2-4 10 0,1 5 14 15,0-2-28-15,2 0 13 0,-3 0 10 0,1 0-11 16,1-1 14-16,-1 3-12 0,-1-2-3 16,3-1-7-16,-2 0 1 0,0 1 12 15,0-2-23-15,0 3 22 0,0-1-12 16,-1 0 4-16,1-4-4 0,0 4-4 0,8-3 17 16,0-2-20-16,-5 1 17 0,-3 1-13 0,2 1-2 15,0 1 9-15,2-7 23 0,-2 4-19 0,0 0-13 16,-1 2 14-16,-1-1 13 0,1 1-13 0,-1 2-5 15,-1-1 2-15,0 0 14 0,0 1 4 16,2-1-20-16,-2 0-2 0,0 0-17 16,0 0 13-16,8-5-8 0,-2 1 4 0,-4 3 0 15,-1-1 4-15,0 3 23 0,-1-2-25 0,0 1-16 16,0 0 15-16,0 1 10 0,1-1-16 0,-1 0-9 16,1 0 21-16,1 0 2 0,-1-1-20 0,7-4 25 15,-1 0 3-15,3 2-9 0,-6-1-7 16,-4 2 2-16,1-1-1 0,2 3-18 0,6-5 15 15,-8 4-16-15,3-3 13 0,-2 4 10 0,-1-2 0 16,0 1-20-16,-2 2 11 16,1-2 14-16,0 1-7 0,-1 0-5 0,3 0-4 15,-1 2 11-15,0-3 0 0,-1 2-10 16,0-1 4-16,1 0-2 0,1 0 9 0,8-4-24 0,-5 2 12 16,-1 1 22-16,-2-1 1 0,1 1-19 0,-3 0 6 15,1 1-12-15,-1 0-3 0,2 1 27 16,0 0-23-16,-3 0 1 0,0-1 6 0,1 0-5 15,0 0 11-15,0 1-1 0,1 1-10 16,0-2-8-16,0 2 31 0,-1-1-10 0,0 0-9 16,-1-1 17-16,1 1-11 0,0 1 13 0,0-1-17 15,-2 0-6-15,2 1 9 0,-1-1-14 0,0 1 18 16,2-1-17-16,-4 0 10 0,3 0-4 16,-2 1 4-16,1 0-2 0,-1 0-4 15,0 1 0-15,0-1 5 0,-2 1 10 0,0 0-19 16,0 0-10-16,0 0-6 0,0 0-19 0,0 0 3 15,0 0-36-15,6-6-34 0,-7 7 9 0,-2 0-86 16,-3 1-102-16,-1 0-110 0,-11 2 15 16,-3 2 24-16,-4 1 22 0,1 2 16 0,0-3-60 15</inkml:trace>
  <inkml:trace contextRef="#ctx0" brushRef="#br0" timeOffset="1.37875E6">20224 2509 357 0,'-1'0'190'0,"2"-1"-25"16,0 1 16-16,-1-1-26 0,-2 1-12 16,2-1-16-16,1 2-13 0,0-3 3 0,-1 0-17 15,0 2 18-15,0-1-9 0,0 2-18 16,0-1-6-16,0 0 0 0,0 0-31 0,0 0 28 15,0 0-39-15,0 0 12 0,0 0-10 0,0 0 7 16,0 0 7-16,0 0-13 0,0 0 6 16,0 0-22-16,0 0 4 0,0 0 7 0,0 0-18 15,0 0-11-15,0 0 20 0,0 0-12 16,0 0 27-16,0 0-13 0,0 0-15 0,0 0 12 16,0 0-8-16,0 0-14 0,0 0 2 0,0 0 5 15,0 0 7-15,0 0-22 0,0 0 9 16,0 0 3-16,0 0 11 0,-4-23-10 0,4 22 2 15,2-1 6-15,-4 2-12 0,2-3-3 0,0 2 0 16,-1-1 4-16,0 2 16 0,1-2-7 16,-3-3-9-16,3 4-11 0,0-4 13 0,0 4-21 15,-1-3 22-15,1 4 3 0,0 0-6 0,0 0 17 16,0-8-17-16,0 2-2 0,0 6 13 0,0-7 1 16,0 7-5-16,0-9 3 0,0 2 0 15,0 7-3-15,0-9-13 0,0 3 3 0,0 0 10 16,0 6-20-16,0-9 18 0,0 1 2 0,0 1-11 15,0 7-3-15,0-8-7 0,0-1 1 16,0 3 23-16,0-1-27 0,0-1 26 0,0 8-25 16,0-9 17-16,0 4 18 0,0-2-35 0,0-1 16 15,0 8 21-15,0-8-28 0,0 0 2 0,0 8 15 16,0-8-7-16,0 1-7 0,0 1 10 0,0 6-22 16,0-9 2-16,0 3 56 0,0 6-32 15,0-8-11-15,0 1 7 0,0-1 17 16,0 8-4-16,0-9-28 0,0 2 0 0,0 0 6 15,0 7 12-15,0-10 12 0,0 2-39 0,0 2 7 16,-6-1-2-16,6 1 0 0,0 0 33 0,0 6-42 16,0-10 42-16,0 2-29 0,0 1-13 0,0 1 14 15,-7-1 6-15,-2-14-11 16,7 8 48-16,2 2-56 0,-2 1 4 0,0 1 16 16,2 0-3-16,-2-8-4 0,0 3 3 0,-3-1 1 0,3 3-8 15,0 0 4-15,2 0-13 0,-2 3 29 16,1 1-27-16,0 1 22 0,1 1 8 0,-2 0-14 15,2 1 20-15,-1-1-20 0,0 0 13 16,1 1 0-16,-2 0-4 0,2 5 3 0,0-8-9 16,0 8-6-16,0-9 21 0,0 2-36 0,0-1 8 15,0 2-17-15,0-2 17 0,0 1 9 16,0-1-26-16,0 1 29 0,-11-17-1 0,9 11 0 16,0 5 6-16,0-3-2 0,0 4 25 15,1 1-6-15,0-1-32 0,0 2-13 0,0 2-2 16,0-3 25-16,1 2-3 0,0 0 1 0,-2 1-7 15,1-2 2-15,1-1 1 0,-1 2 0 0,-1 0 2 16,2 4-18-16,0 0 4 0,0-6 43 16,0 6-3-16,0-8-30 0,0 8-13 0,0-9 1 15,0 9 36-15,0-8 14 0,0 8-3 16,0-8-53-16,0 8 2 0,0-9 37 0,0 9-8 16,0-7 23-16,0 7-15 0,-12-15-13 0,12 12 18 15,-1-1 2-15,1 1-3 0,-1 2-2 0,0-3-24 16,0 3 2-16,0-1 12 0,1-1-9 0,0 0-18 15,-1 1 10-15,0 0 22 0,1 0 5 16,0 2-3-16,0-3-1 0,-1 1-10 0,0 1-28 16,1-2 13-16,0 2-5 0,-1-1-12 0,1 2 3 15,0 1 0-15,-1-2 2 0,2 0 5 16,-1 2 24-16,0 0-28 0,0 2 1 0,-1 2-7 16,2-1-10-16,-3 0 1 0,2 2 4 0,0-1 6 15,0 2 2-15,0 1 28 0,0-8 0 16,0 13-2-16,0 1-10 0,0 1 2 0,0 0 19 15,0 1-9-15,0 1-12 0,0 1 13 16,0 0 8-16,0 0-1 0,0 1-4 0,0 0-11 16,0-2-1-16,0 1 0 0,0 2 0 15,0-3-1-15,0-2-5 0,0 4 7 16,0-1 0-16,0-1 0 0,0-1-3 0,0 2 6 16,0-1-7-16,0-1 0 0,0-2 1 0,0-2-2 15,0-1 2-15,0 3 0 0,0 0 0 0,0-3 16 16,11 13-14-16,-11-15-4 0,0-1 11 0,0-8-17 15,0 7 19-15,0 0-22 0,0 0-2 16,0 0 4-16,0 0 13 0,0 0-1 0,0 1-27 16,0-1 2-16,0 0 28 0,0 1-12 0,0 1 7 15,0 4 9-15,0 3-11 0,0-1-1 0,0-2-12 16,0-1 2-16,0 0 2 0,0-2 0 16,0 5-12-16,0-2 10 0,0 0 0 0,0 3 28 15,0-3 0-15,0 0-3 0,0-4 1 16,0 0-19-16,0 0 15 0,0-2 19 0,0 1-11 15,0 0-8-15,0-1 0 0,0-2-27 0,0 3-11 16,0-2 3-16,0 1 38 0,0 0-9 16,0 0 12-16,0 0-13 0,0-2 2 15,0 3-2-15,0-1 17 0,0 1-10 0,0-3-10 16,0 2 0-16,0 0-14 0,0-1 1 0,0-1 1 16,0-5 1-16,0 8 27 0,0-1 3 15,0-7-4-15,0 7 0 0,0 0-8 0,0-7-6 16,0 8 8-16,0-2-11 0,0-6 2 0,0 7 9 15,0-7-24-15,0 8 36 0,0-8-26 16,0 7-1-16,0-7 2 0,0 7-1 0,0-7-2 16,0 0 9-16,0 8 18 0,0-8-2 15,0 0-2-15,0 0 7 0,0 7-3 0,0-7 0 16,0 0-36-16,0 0 14 0,0 6 4 0,0-6-17 16,0 0 2-16,0 0 16 0,0 0 1 0,-2 9 5 15,2-8-13-15,0-1 8 0,0 0-4 16,1 0 0-16,0-1 0 0,1 1 0 0,2-3 3 15,0 1 1-15,-1 1-4 0,2 0 2 16,-1-2 3-16,1 1 13 0,-1 1-2 0,3 0-2 16,-3-2-28-16,1 1 7 0,1 0 0 15,-1-1 2-15,0 2 8 0,2-2-19 0,-1 1 18 16,0 0 0-16,0-1 0 0,-1 1-26 16,0 0 14-16,11-5-12 0,-5 3 3 0,0-1-13 15,-3 4 10-15,0-3 2 0,0 2 16 0,-2-1 0 16,9-2-6-16,-4 1-35 0,-4 0 3 0,-3 1 28 15,7-6-4-15,-2 2 2 0,-2 5 2 16,0-1 0-16,-4 0 8 0,3 2 2 0,-3 0-1 16,3-1 0-16,-2 1 21 0,-1-2-8 0,2 2-1 15,-2-3 0-15,2 3 1 0,0-2-1 0,1 0-7 16,-2 0-26-16,0 0 1 0,1 2 2 16,0-3 2-16,0 2 3 0,0-2 53 15,1 2-2-15,-3 0-30 0,3-1-3 0,-3 2-22 16,8-8 21-16,-2 4 11 0,-2 0-2 0,0 3-15 15,-1-1 2-15,0-1-1 0,-2 0 1 0,1 0 2 16,6-4-1-16,1-3 27 0,-4 6 8 0,0 2-3 16,0-2-39-16,5-4 10 0,-2 1 0 15,1-1 0-15,2 0-1 0,-4 2-23 16,2-1 2-16,-1 1 25 0,2-3-16 0,-5 8-10 16,3-8 35-16,-2 5-22 0,1 0 18 0,-3 0-17 15,-2 1 1-15,1 0 38 0,0 0 0 0,5-3-12 16,0 1-2-16,-3 2-1 0,-2-2 8 15,-1 4-6-15,1-2 12 0,1 1-4 0,5-5-2 16,1-2-22-16,2 4 0 0,-6-1-1 16,-2 4 0-16,7-6 1 0,-5 3 18 0,0 4-2 15,-2-3-42-15,0 3-12 0,-1-2 29 16,-1 1 1-16,0 2 1 0,-1-1 1 0,1-1-1 16,0 2 2-16,-1-2-2 0,1 0-20 0,-1 0 4 15,9-4 54-15,-5 2-27 0,0 1 0 16,-3-2 0-16,2 2-33 0,1 0-2 0,3-3 3 15,2 0 2-15,-6 1 14 0,1 1 3 16,-1 1 38-16,-1-2-17 0,1 3 1 0,-2 1-27 16,0-3 2-16,-1 3 52 0,1-2-27 15,-1 2 13-15,0-2-3 0,2 2-1 0,-2-2-11 16,-1 4-2-16,2-2-28 0,-2-1 3 0,0 1 2 16,1 1-6-16,0 0 24 0,0-2 0 15,0 2-2-15,0-1 0 0,-1 0 3 0,1-1 4 0,-1 1-1 16,1-1-10-16,-2 3 1 0,1-2 7 15,0 0 0-15,0 1 3 0,-1-1 20 0,0 1-24 16,-1 1 3-16,1-1 0 0,1-1 2 16,-3 1-3-16,2 0 4 0,0 0-5 0,-2 1-10 15,0 0 19-15,0 0-9 0,0 0-11 16,0 0 18-16,0 0-14 0,0 0 8 0,0 0-5 16,0 0 0-16,0 0 13 0,0 0-2 0,0 0-1 15,0 0-16-15,9-6 1 0,-9 6 0 0,1-1-1 16,0 1 12-16,-2-1 0 0,1 1-16 15,1 0 4-15,-1 0 22 0,0 0-3 0,-1 0-2 16,0 0-16-16,1 0 14 0,0 0 1 16,0 0-2-16,0 0-1 0,-1 2-1 0,2-2 1 15,-1 0-2-15,1 0-73 0,0 0 27 16,-1 0 5-16,0 0 2 0,2 0-35 0,-2 0 4 16,-2 0-12-16,2 0-18 0,2-1-20 0,-2 2-19 15,-4-2-12-15,2 1-68 0,1 1 18 16,-3 0-56-16,-1-1-115 0,0 0 27 0,-2 2-93 15,-2-2 32-15,1 0 25 0,-3 0 22 0,-6 0 1 16,-2 0-6-16</inkml:trace>
  <inkml:trace contextRef="#ctx0" brushRef="#br0" timeOffset="1.38187E6">18927 6418 483 0,'0'0'243'0,"0"-14"-21"0,0 14-22 16,0 0-8-16,2-27-19 0,-5 21-14 0,-6-5-2 15,1 5-29-15,2-1 12 0,0 2 4 16,-8-1-40-16,1 5-5 0,0-5 3 0,1 5-3 16,-1-1-5-16,-4 1 2 0,7 1 14 0,-4 0-24 15,-3 0 6-15,-2 0-26 0,-19 15 35 16,15-13-24-16,-1 3-1 0,3-1-4 15,-1 4 5-15,2-3-16 0,1 3 16 0,1 4-48 16,0-5 28-16,3 4-5 0,2-2-8 0,-1 4-35 16,-1 1 20-16,1 0 16 0,5-1-20 0,-3-3 22 15,1 6-17-15,2-1 7 0,-1 1-9 0,4 0-4 16,3 0-2-16,-2 2-2 0,3-1 31 16,2-2-31-16,0-15 5 0,0 14-2 0,0 2-2 15,12 17 7-15,-2-16-2 0,-1-4-4 16,1 1 18-16,3 0-15 0,2-3-23 0,0 2 19 15,2-1-3-15,3 3 4 0,-1-3 4 0,2-2-36 16,-1-2 5-16,0-1 23 0,2 0-4 0,-1 0-3 16,-1-2-9-16,3-2 3 0,-1 0-3 0,0 1 22 15,-1-4-2-15,-9 0-3 0,4 0-2 16,5 0-1-16,23-11-23 0,-22 5 1 16,3-2-23-16,-1 1 2 0,3-2 20 0,-5 0 0 15,0-2 1-15,-2-3 21 0,-2-1-9 0,1 1 9 16,-2-2-4-16,-1-3 1 0,-4 0-1 15,-2-1-8-15,-1 3 20 0,-3 1 18 0,-4-6 0 16,2-1-7-16,-4 12-11 0,0-5 1 0,-13-20-6 16,3 14 16-16,-4 2-15 0,-1 0-23 0,-4 6 8 15,1-2 18-15,-3 1 2 0,1 2-16 0,-2-2 19 16,2 2 9-16,-3 1-22 0,1 2 11 16,0-1-9-16,-1 1 7 0,2 0-4 0,4 2 18 15,0 4-7-15,1-3-10 0,2 1-12 16,5 5 12-16,9 1-17 0,-10 0-9 0,2 0 13 15,1 0 2-15,-5 11 0 0,0 3-1 0,5-1-4 16,1 3-5-16,1 1 10 0,-2 2-13 0,3 4-4 16,1 2 24-16,3 0-3 0,0-3-11 0,0-11 10 15,0 10 7-15,0 2-9 0,14 31 4 16,-7-28-1-16,-2 2 8 0,1 1-3 0,-3 1-1 16,3-1-7-16,0 0-7 0,-2 1 25 15,0 1-16-15,-1-1-1 0,-1-1-1 0,1 0-12 16,-3-17 21-16,0 8-6 0,0 1-3 15,0 2 6-15,0 1-15 0,-11 15 11 0,6-21-13 16,2 1 15-16,3-5-10 0,-5 1-1 0,5-15 9 16,0 13 3-16,0-3-22 0,0-1-11 15,0-2-13-15,-11 4-6 0,10-9-38 0,0-2-1 16,1 5 7-16,0-5-69 0,0-3-57 16,0-3-55-16,2 2 24 0,1-11-221 0,5-1-66 15,1-1 43-15,-2-2 31 0,1 1 33 16,0 1 27-16,0 0 14 0,-2 1 26 0,3-2 19 15,4 0 20-15</inkml:trace>
  <inkml:trace contextRef="#ctx0" brushRef="#br0" timeOffset="1.38238E6">19350 6274 784 0,'1'-5'327'0,"-1"2"-41"0,1-2 9 16,2 3-39-16,1 0-16 0,-2-1-28 0,-2 2-24 16,1-2-22-16,-1 1 12 0,1 2-37 0,-2 0 2 15,1 2-12-15,-2 1-16 0,-1 1 35 16,-5 7-34-16,2 5 4 0,-2-2-12 0,0 4-17 16,-1 6 10-16,4-3 5 15,-6 4 1-15,2-1-1 0,0 1-7 0,4 0-16 16,0 1-5-16,0 2-7 0,2-1 13 0,0 4-13 15,1-3-5-15,2 3-1 0,-1-2-5 16,1-16-15-16,0 7 2 0,12 29-8 0,-5-24-7 16,-1 5 12-16,1-7-8 0,2-1-4 0,1-1 6 15,-2 1-8-15,2-3-8 0,-1-1-12 0,3-2-11 16,2 0-20-16,-2-3-18 0,0-1-12 16,0 0-13-16,1-6 8 0,-2-2-84 15,7-1-11-15,-3-3-16 0,-8 0-45 0,15-12-2 16,-9 1-35-16,6-3 23 0,-4-4-185 0,1-1-80 15,-2-2 61-15,-1 0 15 0,-3-3 29 0,0-2 23 16,-1-2 25-16,-4 2-9 0,0-1 3 16</inkml:trace>
  <inkml:trace contextRef="#ctx0" brushRef="#br0" timeOffset="1.38267E6">19580 6461 442 0,'-2'-13'377'15,"0"1"-63"-15,1 5 2 0,2 0-39 0,-2 1-35 16,2 1-30-16,-1 5 3 0,0 0-25 0,0 0 20 15,0 0-23-15,0-7-20 0,0 7 5 16,10-6-19-16,3 12-13 0,3-1-6 0,1 2 2 16,0 2-11-16,2 4-6 0,0 1 3 0,0 1-29 15,3 2 22-15,-6 1-19 0,1-1-10 16,-1 3-11-16,1 0-14 0,0-1 7 0,-2 1-3 16,0-1-15-16,-1 4 10 0,-3-3-26 15,-2-1 8-15,4 0-11 0,-4-4-32 0,-1 2-25 16,0-4 2-16,0 0 1 0,-3-4-89 15,2-2 0-15,-4-3-34 0,-1 1-12 0,-1-4-30 16,0 1-5-16,-1-2-16 0,0 0 17 0,3-6-149 16,-3 0-68-16,1 0-19 0,0-16 43 0,-1 13 9 15,0-7 32-15,0-3 25 0,10-22 14 16,-9 18-1-16</inkml:trace>
  <inkml:trace contextRef="#ctx0" brushRef="#br0" timeOffset="1.38287E6">19950 6542 813 0,'-3'-11'317'0,"0"2"-57"0,2 1-18 0,-2-2-32 0,1 5-6 16,-2 0-1-16,1 3 27 0,-1-2-27 0,1 4-8 15,-3 1-20-15,1 0-20 0,-3 1 14 0,-8 5-28 16,-1 0 2-16,1 3-42 0,-2-1 29 16,1 2-28-16,0 3-18 0,-1-3-12 0,2 4 18 15,-3 1-9-15,4-2-1 0,0-2-61 0,0 4-11 16,1-4-1-16,0 2-1 0,3-2-70 16,1 2-19-16,1-2-8 0,1 0-51 0,0-5-58 15,5 1-22-15,-2-1 19 0,5-7-272 16,0 0 59-16,0 0 30 0,0 0 26 0,0 0 40 15,14 7-11-15,-9-11 6 0,9-1 26 0</inkml:trace>
  <inkml:trace contextRef="#ctx0" brushRef="#br0" timeOffset="1.3832E6">20212 6641 835 0,'4'-1'347'16,"1"1"-39"-16,-3 0-32 0,2 0 3 16,0 0-46-16,-1 1-27 0,-1 1 11 0,1 1-6 15,-2 1 11-15,1 1-40 0,-1 1 13 0,1 0-20 16,3 11-14-16,-2 2-29 0,1 0-15 0,-3-2 0 16,1 1-13-16,1 4-3 0,-2-1-9 15,4-4-9-15,-3 5-9 0,-2-2 5 0,0-13-20 16,0 5-11-16,0 2 9 0,0-1 5 15,0-1-34-15,0-1-9 0,0-3 8 0,0 0-19 16,0-2-44-16,0-6 4 0,0 9-46 16,0-2-40-16,0-7-27 0,0 6-20 0,0-6-31 15,-4 5 18-15,4-8-193 0,1-2-121 0,-1-3 53 16,4-11 30-16,6-4 46 0,-4-3 25 16,0 0 24-16,-1-6 3 0,4 3 46 15,5-4-37-15</inkml:trace>
  <inkml:trace contextRef="#ctx0" brushRef="#br0" timeOffset="1.38352E6">20491 6382 348 0,'4'-4'376'0,"2"3"-58"0,0-2-26 0,1 2-12 16,12 0-1-16,-10 1-3 0,4 0-33 15,21 16-41-15,-13-6-23 0,1 5 62 16,-3 0-54-16,-2 1 12 0,2 1-38 0,-4 3-7 15,2 0-3-15,-3 3-21 0,0 0 0 16,-3 0-17-16,-2 5 4 0,-1-2-13 0,-3 3 8 16,-2-3-7-16,-2 2-25 0,-1-15 8 0,0 9-10 15,-17 24-12-15,4-24-11 0,-1 0 6 16,-1-4-1-16,-2 1-10 0,-1-2-8 0,-2 2-21 16,-1-6-27-16,-1 0-10 0,1 0-23 15,0-3-31-15,-1-1 7 0,3-5 5 0,9-2-129 16,10-2-58-16,-10 0 23 0,-9-17-225 15,11 0-56-15,0-2 44 0,4-5 9 0,2-2 32 16,0-5 24-16,2 15 43 0,0-9 26 0,0-3-12 16,0-6 3-16</inkml:trace>
  <inkml:trace contextRef="#ctx0" brushRef="#br0" timeOffset="1.38385E6">20693 6072 259 0,'2'-5'451'0,"0"-1"-59"0,0 4-10 16,0-4-48-16,1 3-45 0,0 0-45 15,9-5-28-15,-3 1 12 0,2 0-40 0,4 0-7 16,2 2-23-16,3 1-15 0,0-1-9 0,0 2-16 15,3 0 0-15,0 1-22 0,0 1 9 16,0 0-39-16,-2-1 12 0,3 2-7 0,-1 0-13 16,0-1-9-16,-2 1 5 0,-5 0 1 0,-4 0-35 15,-12 0-7-15,9 0-2 0,5 0-48 16,-2 0-19-16,-3 0-36 0,-1 0-32 0,-8 0-46 16,0 0-23-16,7 0-15 0,-7 0 18 0,7-7-286 15,-8 5 34-15,0 1 10 0,-2-1 26 16,0 1 46-16,0 0 18 0,-2-1 16 0,0 2 22 15</inkml:trace>
  <inkml:trace contextRef="#ctx0" brushRef="#br0" timeOffset="1.38408E6">21060 5980 430 0,'-4'2'259'15,"1"0"-13"-15,-1-2-29 0,0 2-2 0,0 3 22 16,1-2-14-16,-1 2 3 0,-2 7-7 16,1-2 14-16,-3 4-53 0,4 1-21 0,-2 1 71 15,1 0-27-15,2 0-28 0,3-1-4 0,-5 1-2 16,2 3-23-16,0-1 9 0,0 0-28 15,1 1 3-15,1-2-18 0,-1 1-19 0,1 1-2 16,-2 3-4-16,2-8-10 0,-1 8-11 0,1-5-22 16,-1-1-18-16,2-3-35 0,-1 7 1 15,0-8-106-15,0-2-64 0,-1-2-45 0,2-8 22 16,0 8-202-16,0-1-73 0,0-7 13 0,0 8 33 16,0-8 30-16,12 6 34 0,-9-5 25 15,1-1 29-15,3 1-2 0,-2-1 46 0</inkml:trace>
  <inkml:trace contextRef="#ctx0" brushRef="#br0" timeOffset="1.3849E6">21658 6463 367 0,'9'-16'414'0,"-4"5"-38"15,-2-3-50-15,-1 1-49 0,0 2-35 0,-1 1 56 16,-1 4-45-16,0 6 1 0,0-7 2 0,0-1-63 16,0 2 20-16,0-5-38 0,-12-13-14 15,4 13-23-15,-1 0-11 0,-3 0-29 16,-1 3 18-16,-1 1-40 0,-3 1 12 0,0 1-19 16,-1-1-4-16,-1 4-12 0,-1 0 11 15,1 0-24-15,9 2 22 0,-6 0-28 0,0 0-10 16,-19 12 0-16,16-7 13 0,0 4-12 15,2 1-32-15,0 0 12 0,-1 2 19 0,2 3-9 16,2-1 2-16,0 1 3 0,-2 1-3 0,4 2-17 16,3 1 16-16,1 0 2 0,3 2-7 15,2 2-14-15,1-2 10 0,2-1 8 16,0 2-3-16,0-11-15 0,0 6 12 0,11 22 5 16,-3-16-3-16,3-3-10 0,1 0 0 15,1-1 17-15,2-1-8 0,1 1-11 0,3-2 21 16,2-3-17-16,2-1 5 0,-2-1-8 0,3 0 6 15,-1-2-4-15,0-1-29 0,0-1 32 16,1 0-3-16,0-4-4 0,0-3-5 0,-11-1 19 16,4 0-16-16,25-11-5 0,-20 7 5 0,1-5 11 15,1-3-10-15,-1-1-5 0,-5-1 22 0,2-3-19 16,-1 1 5-16,-3-3-14 0,-1-2 27 0,-2 0-9 16,-2 1 19-16,-1-6-28 0,-3-1 24 15,-1 5 10-15,-5-5-5 0,-1 15-7 16,0-6 0-16,-12-25-18 0,2 18 22 0,-3 3-13 15,-1 0 6-15,-2 1-16 0,0 4 4 0,-1 0 8 16,1 3 4-16,0 0-5 0,4 3-2 0,-1-1-1 16,0 5 3-16,3 0-3 0,3 3-11 15,0 1-8-15,0 3 3 0,7 0-3 0,-7 0 22 16,-12 12-20-16,7-2 7 0,0 7 14 16,1-3-5-16,2 4 2 0,1 1-12 0,0 2 7 15,1 3 3-15,3 1-2 0,0 1 11 16,-1 3-2-16,2-2-1 0,1 0-5 0,-1 1 16 15,3 2 10-15,-3 0-1 0,3-1 0 0,0-13-20 16,0 6 9-16,0 4 2 0,0 3-10 0,0 0 7 16,0 0 8-16,0 1-16 0,-13 27 10 15,10-29-4-15,-1-2-4 0,0-2-5 0,1 2 6 16,-1-5-13-16,1-2 1 0,0 0-2 0,0-3-5 16,1-2-37-16,-1-4-8 0,2-3-22 15,-1-1-7-15,2 0 6 0,0-2-54 0,0-4-46 16,0 0-18-16,2 2-59 0,0-5 23 15,1-2-306-15,2-10 53 0,3-2 36 0,-1-3 32 16,3-7 19-16,-2 2 28 0,-2-5-20 0,4 1 26 16,3-3 26-16,5-1 76 0</inkml:trace>
  <inkml:trace contextRef="#ctx0" brushRef="#br0" timeOffset="1.38532E6">22122 6361 997 0,'2'-4'316'0,"-1"1"0"0,1 1-9 0,-2-2-38 16,2 3 4-16,0-3-52 0,-1 2 6 0,-1 1-37 15,1-3-18-15,-1 4-29 0,1 0-15 16,-1 3-13-16,-1 0 3 0,0 0-28 0,1 2 11 15,-2 12-2-15,-5-3-6 0,5 3-1 0,-2-1 5 16,1 2-19-16,0 2 10 0,-1 3-15 16,1 1-1-16,2 1-7 0,-1-2 5 0,-4-1-9 15,6 4-16-15,-1 1-7 0,1-14 24 16,0 6-11-16,0 5 4 0,0-1-15 0,13 30-6 16,-8-29 2-16,1 1-3 0,-1-1 0 0,3-3-7 15,-1 0-17-15,0 1 23 0,2-3-9 0,1 1-6 16,0-3-16-16,-1-1 11 15,2-4-23-15,-2-3-4 0,0 1-26 0,1-3-4 0,-3-4-10 16,2 0-15-16,0-1 5 0,0-2-98 16,1 0-15-16,17-12-22 0,-13-1-42 0,5 0 23 15,-6-4-214-15,1-5-67 0,-1 0 36 0,-1 0 33 16,-3-5 55-16,0 2 30 0,2-2-2 0,-7-3 43 16,2 4-10-16</inkml:trace>
  <inkml:trace contextRef="#ctx0" brushRef="#br0" timeOffset="1.3856E6">22430 6485 813 0,'2'-7'292'0,"-1"1"-17"16,-1 1 36-16,0 1-46 0,0 0-17 0,1 1-65 15,2 0 19-15,0 0-23 0,0 1-18 0,1 2 20 16,0 0 10-16,2 2-33 0,9 4 6 16,-1 3-28-16,2-1 0 0,-2 1 6 0,2 6-4 15,-1-5-22-15,0 7-4 0,-2-5-5 0,-2 6-22 16,3-3-3-16,-2 2 3 0,0 0-16 15,0 0 3-15,-2-1-22 0,-2 1 8 0,1-3-20 16,-2 3-2-16,0-4 11 0,-1 0-8 16,-1-1-31-16,-2-4-6 0,0-2-33 0,-1 1-15 15,0-1-8-15,0-2 7 0,0 0-101 0,-2 0-8 16,1-2-39-16,0-1-22 0,-1-1-24 16,0 0 22-16,0 0-159 0,7-11-64 0,-7 5 5 15,3-14 41-15,-1 2 36 0,0-1 24 16,0-3-20-16,0 2 17 0,-1 0 5 0</inkml:trace>
  <inkml:trace contextRef="#ctx0" brushRef="#br0" timeOffset="1.38582E6">22725 6566 823 0,'0'-13'260'0,"0"4"-10"0,-2 1-15 0,4 0-19 0,-4 2 15 16,2 1-21-16,0 5 25 0,0-7-28 15,0 7 4-15,0-7-14 0,0 7-19 0,0 0 2 16,-9-12-25-16,4 13-25 0,1 1 10 16,-8 6 2-16,-1 1 2 0,0 3-13 0,-2 0-1 15,0 3-29-15,0 0 2 0,-6 0-17 16,6-1 0-16,0 2-7 0,-1-1-12 0,1 2-16 15,-1-2 1-15,3 0-23 0,0-1-21 0,0 0-11 16,3 0 0-16,0 0-68 0,3-4-47 16,-1 1-21-16,3-1-50 0,-1-3-54 0,4 0 22 15,-2-2-210-15,4-3-54 0,0-1 22 0,0-1 65 16,0 0 28-16,8 1 24 0,-3-3 42 0,11-4-34 16,-3 0 63-16,2-1-52 0</inkml:trace>
  <inkml:trace contextRef="#ctx0" brushRef="#br0" timeOffset="1.38625E6">22780 6636 333 0,'3'-1'375'0,"2"0"-50"0,-1-1-39 15,2 1 18-15,-3 1-46 0,3 0-39 0,-3-2 7 16,2 4-10-16,-1-1-34 0,9 6 0 0,-5 0-44 15,-3 0-14-15,0-1 52 0,-2 1-18 16,-2-1-17-16,0 0-22 0,0 2 16 0,-1-2-33 16,0 5-4-16,0 0-26 0,0 3 17 15,-13 15-25-15,7-14 6 0,-2 1-9 0,1-2-10 16,-2-1-9-16,-2 0 17 0,5 0-13 0,-2-2 18 16,1-2-43-16,3-1 28 0,-2 0-24 0,3-3-28 15,0 1 25-15,0-2-4 0,1 1-11 16,1 1-12-16,0-3 27 0,1 1-10 0,-1-1 2 15,1 1-2-15,0-4 12 0,0 0 29 0,0 0-32 16,0 6 16-16,13 3 2 0,-7-7-15 0,-1-1-3 16,2-1-9-16,-1-1 3 0,1 1 2 15,3 0-18-15,0 0-17 0,15-11-3 16,-14 6-43-16,3-2 5 0,-2-1-87 0,-1 1-46 16,2-7-53-16,-6-1 25 0,2 1 19 0,-1-5 20 15,0 2-289-15,-3-2 0 0,-1 2 76 16,0-5 27-16,-1-1 26 0,-1 4 22 0,2 0-22 15,8 2 35-15,2-4 34 0</inkml:trace>
  <inkml:trace contextRef="#ctx0" brushRef="#br0" timeOffset="1.38672E6">23143 6464 1007 0,'2'-5'376'0,"-1"0"-51"0,0 2-26 0,0-3-37 16,0 3 4-16,0 2-33 0,1-1-25 0,0 2-20 16,1 2-9-16,1 0-9 0,6 9-19 15,1 1-29-15,0 3-1 0,1 3-9 0,0 4 5 16,-1-1-30-16,-6 2-5 0,4 1-3 16,-2-2-9-16,-5 6-6 0,2 0 6 0,0 2-27 15,-3-4 25-15,-1 4-33 0,0-16 5 16,0 7-7-16,-10 25 7 0,2-21-24 0,-4-3 18 15,1 1 6-15,-4-4-10 0,0 2-6 16,-2-2 9-16,-2-4 2 0,0 0-13 0,1 2 23 0,0-5-4 16,-2 1 1-16,1-1 10 0,0-2-18 0,1 0 10 15,3 0 11-15,-3-3 4 0,3 1-9 16,-2-3 18-16,6-2 15 0,2-1 3 0,0 2-11 16,3-3-16-16,0 1 11 0,1-2-11 15,3 0 31-15,-3 1-21 0,2 0-17 0,-3-1 6 16,3 0-16-16,-1 0-5 0,4 0-4 15,0 0 15-15,0 0-7 0,0 0 5 0,0 0-28 16,-7 0-4-16,7 0 1 0,0 0-39 0,-6 0-30 16,6 0-13-16,0 0-59 0,-7 0-26 15,7 0 15-15,-11-8-156 0,9 4-47 0,0-2 30 16,-1 2-279-16,-7-5 56 0,0-1 51 0,-2 0 30 16,-6 3 41-16,1-1 31 0,-5 1-32 0,-5 3 29 15,-2-2 26-15,-4 2 84 0,-6 1 8 16</inkml:trace>
  <inkml:trace contextRef="#ctx0" brushRef="#br0" timeOffset="1.39209E6">18188 7353 632 0,'0'0'195'0,"0"0"1"0,0 0-31 0,0-14 7 15,0 14-18-15,13 0 2 0,-13 0-25 0,0 0-17 16,0 0-2-16,0 0 12 0,0 0-2 0,0-12-23 16,26-2 0-16,-25 11 7 0,0 2-1 15,2-1-34-15,-1-1 19 0,1-1-9 0,-2 3-6 16,2-3-4-16,0 0-24 0,2 1-3 16,0-1 23-16,7-2-31 0,-2 0 28 15,4 0-24-15,0 0 20 0,0-1-21 0,-1 1 21 16,4-2-28-16,-2 2-12 0,2 4 21 0,-1-1-10 15,1-1-11-15,-6 2-19 0,7-3 3 0,0 5 43 16,-2 0 2-16,4 0-51 0,-11 0 14 16,6 0 10-16,2 0-30 0,17 11 17 15,-16-6-13-15,3 5 38 0,2 0-32 0,-1 0 22 16,-1 2 2-16,-1-2-9 0,0 2-20 0,-2 2 22 16,1-1-21-16,0-1 24 0,-4 1 23 0,-2-1-49 15,2-1 23-15,-3-4-4 0,1 2-20 16,-2 2 6-16,3-5 12 0,-4 2-21 0,0-2 44 15,0-1-35-15,-3-4 31 0,0 2-3 16,1-2 16-16,13 1-3 0,-8-2-6 0,-3 0-3 16,4 0-4-16,21-14-2 0,-14 6-3 15,1 1 6-15,-1-3-14 0,2-2-2 0,1-1 18 0,-3 0-18 16,0 1 0-16,1-2-1 0,1 3 8 0,-4-2-16 16,1 3 0-16,1 0-43 0,-2 1 20 15,-6 0 0-15,1 1 41 0,-4 3 2 0,1 3-2 16,-3 1-67-16,-1 0 31 0,2 1 2 15,-9 0 29-15,6 0-12 0,-6 0 11 0,26 12-1 16,-14-6-20-16,1 2-4 0,1-1-13 16,-3 2 1-16,2-1 30 0,1 1 0 0,1-1-2 15,-3 0 9-15,-1-5-2 0,-4 4-1 0,7 1-10 16,2-1 11-16,2-3 10 0,-5-1-30 16,4 1 35-16,0-1-29 0,0-1 0 0,-2-1-1 15,-15-1 1-15,17 0-19 0,4 0 1 16,20-12 2-16,-17 7-8 0,1-2 3 0,0 3 2 15,-4 0 3-15,0-1 28 0,-1 0 0 16,-1 1-1-16,-1 0-1 0,-5 1-2 0,1-3-1 16,-2 3-32-16,-3 2 3 0,-9 1 23 15,8 0 0-15,0 0-1 0,-2 0 12 0,-6 0 2 0,8 0 0 16,1 0-19-16,-2 0 7 0,-1 0 16 16,14 14-1-16,-5-9-21 0,6 0 0 0,-8-4 0 15,6 3 0-15,0 3 0 0,1-3 2 0,3 0-1 16,0-1 24-16,-1 0 0 0,3 2-23 15,0-3 34-15,-1-1-26 0,1 1 6 0,-3-2 2 16,4 0 4-16,-13 0-2 0,7 0-2 0,3 0-20 16,1 0 10-16,1 0 4 0,-2 0 17 15,1-6-25-15,0 6-26 0,22-11 27 16,-24 7 24-16,0 3-30 0,-4-4 7 0,0 1-12 16,-2 4-12-16,0-5 32 0,-2 3 11 0,-2 1-34 15,-3-1 42-15,1 1-21 0,-1 0 19 0,-1 0-9 16,-1 1-47-16,0-2 39 0,1 2 4 15,-1 0-21-15,1-1-4 0,0 1 20 16,-1 0-12-16,1 0 12 0,0 0-3 0,1 0-27 16,0 0 40-16,4 0-21 0,16 12 8 0,-13-8 6 15,-3 2 14-15,3-1-27 0,-3-2 6 0,2 1-8 16,-4-1-21-16,6 1 23 0,-5 0 11 16,-2 1-15-16,0-4 10 0,5 6 0 0,-3-3 4 15,0-1 2-15,-2-1 2 0,5 3-17 0,-2-3 23 16,4 3-29-16,0-3 16 0,1 0-13 0,-1-1-9 15,-1 1 25-15,-6-2 4 0,6 0-3 0,1 0-22 16,3 0 10-16,0 0 31 0,0 0-27 16,0 0-4-16,19-12 12 0,-18 8 1 0,-2 0-5 15,1 1 7-15,1-1-21 0,-2 0 30 16,0 0-31-16,-1 0 10 0,0 1-7 0,-3 1 5 16,3-2-15-16,-1 1 31 0,1 1-10 15,-4-3-2-15,-3 3 3 0,1 1-8 0,3-4-24 16,-2 3 31-16,0 0-24 0,-3-1 25 0,1 3 7 15,-4-1-32-15,0 0 16 0,0 1-3 16,-2-2 7-16,1 2-4 0,-1-1-13 0,0 1-4 16,0 0 19-16,-1 0 14 0,-4 0-27 15,0 0 16-15,7 0-5 0,-7 0-7 0,8 0 12 16,-8 0 1-16,7 0-10 0,-7 0 12 0,8 0-4 16,-8 0-16-16,10 0 16 0,-10 0 7 0,7 0-4 15,-7 0-4-15,8 0-2 0,-1 0-3 0,-7 0-5 16,7 0 11-16,1 0-4 0,-8 0 13 15,7 0-20-15,-7 0 38 0,8 0-28 0,-8 7 0 16,8-7-7-16,-8 0 8 0,9 0-15 0,-9 0 1 16,16 10 17-16,-13-10 4 0,3 1-14 15,-1 0 32-15,0-1-19 0,1 1 15 0,1-1-25 16,0 2-6-16,1-2 1 0,10 1 14 0,-4 1-1 16,-2 0-5-16,0-2-12 0,-5 2 16 15,0-2 3-15,-1 0 9 0,-6 0-20 0,0 0 18 16,8 0-13-16,-8 0-7 0,8 0-4 0,-8 0 11 15,8 0-15-15,-8 0 7 0,7 0 4 16,-7 0-5-16,9 0-4 0,-9 0 21 0,7 0-12 16,-7 0-21-16,7 0 43 0,-7 0-13 15,7 0 5-15,-7 0-34 0,7 0 5 0,0 0 39 16,-7 0-16-16,8 0-22 0,-8 0-10 16,8 0 36-16,-2 0-19 0,-6 0 18 0,9 0-5 0,-9 0 5 15,7 0-12-15,-7 0 10 0,8 0-10 16,-2 0-5-16,-6 0 16 0,9 5-8 0,-2-5 8 15,-7 0-26-15,8 0 26 0,-2 0 0 16,-6 0-24-16,10 0 36 0,-3 0-34 0,-7 0 24 16,9 0-1-16,-3 0-11 0,-6 0-9 15,10 7-15-15,-4-7 29 0,-6 0 0 0,17 7 11 0,-10-7-4 16,-1 3-6-16,0-3 21 0,0 1-28 16,1-1 11-16,0 0-15 0,0 2 1 0,-1-2 8 15,1 0-21-15,1 1 22 0,-2 0-6 16,11 1-9-16,-17-2 7 0,11 0 15 0,-2 0-10 15,0 0 19-15,-1 0-2 0,-2 0-33 16,-6 0 18-16,7 0-8 0,-7 0-5 0,8 0-5 16,-8 0 27-16,8 0-5 0,-8 0-7 15,7 0 3-15,-7 0 1 0,8 0 5 0,-8 0-22 16,7 0-3-16,-7 0 20 0,8 0-3 0,-8 0-2 16,7 0-2-16,-7 0 9 0,8 0-1 15,-8 0 16-15,6 0-13 0,-6 0-16 0,6 0 7 16,-6 0 2-16,0 0 2 0,8 0-20 0,-8 0 22 15,7 0 8-15,-7 0 5 0,0 0-9 0,8 0-23 16,-2 0 23-16,-6 0 4 0,9 0-19 16,-2 0-3-16,-7 0 18 0,9 0-4 0,-1 0-30 15,-1 0 34-15,0 0-11 0,-1 0 9 16,1 0-5-16,-1 0-1 0,1 0 17 0,1 0-15 16,-8 0-24-16,9 0 23 0,-3 0-15 0,-6 0 17 15,9 0-1-15,-2 0 1 0,-7 0-6 0,8 0-12 16,-8 0 18-16,7 0 1 0,-7 0 5 0,9 0-24 15,-9 0 10-15,8 0-1 0,-8 0 9 16,7 0 5-16,-7 0 15 0,7 0-21 16,-7 0-3-16,7 0-10 0,-7 0-12 0,0 0 8 15,7 0 33-15,-7 0-13 0,0 0-19 0,7 0 11 16,-7 0 16-16,0 0-15 0,6 0-20 0,-6 0 27 16,0 0 12-16,9 0-17 0,-9 0 8 15,0 0-19-15,6 0-1 0,-6 0 17 0,0 0 7 16,7 0 2-16,-7 0-6 0,0 0-9 0,7 0 11 15,-7 0-23-15,8 0 12 0,-8 0-26 16,7 0 4-16,-7 0 30 0,7 0-14 0,-7 0-7 16,7 0 24-16,-7-6-4 0,16-2 1 0,-11 7-26 15,-2 1 32-15,1-4-23 0,-1 4 18 16,1-2-19-16,-1-1 30 0,1 2-10 0,-1 0-7 16,0 1-1-16,-1-2 1 0,1 1-6 0,-1-1-1 15,0 1-7-15,1 0 6 0,0-1 15 0,-1 1 9 16,0 1-22-16,2-3 3 0,-2 2-8 15,0 0 33-15,-1-2-24 0,2 1-9 16,-2-2-2-16,2 4 13 0,-1-1-12 0,1-1 10 16,-1 0 3-16,-1 2-7 0,2-2-13 0,-1 1 23 15,0-1-25-15,0 1 38 0,1-1-37 16,-2 0 22-16,-1 2-11 0,0 0-18 0,0 0 8 16,0 0 18-16,0 0 5 0,0 0-1 0,0 0-18 15,0 0 1-15,13-10 1 0,-13 9 14 0,2 1 1 16,-2-2-9-16,1 2-10 0,2-1 12 15,-3 0 3-15,0-2-21 0,2 3 33 0,0 0-9 16,-1-2-9-16,0 2 17 0,0 0 0 0,0-2-11 16,-1 2-4-16,0 0-3 0,0 0-10 15,0 0 15-15,0 0 16 0,0 0-18 0,0 0 0 16,0 0-22-16,0 0 12 0,0 0-11 16,0 0 11-16,0 0 19 0,0 0-9 0,0 0-16 15,0 0 2-15,0 0 2 0,7 0 17 0,-7 0 8 16,0 0-11-16,0 0 28 0,0 0-2 15,0 0-3-15,0 0-25 0,0 0-2 0,7 0 17 16,-7 0 0-16,0 0-3 0,0 0-9 16,0 0-20-16,0 0 2 0,0 0 2 0,0 0 20 15,0 0 2-15,9 2-3 0,-8-2-6 0,-1 0 7 16,0 2-24-16,0-4 30 0,0 2-14 16,0 0 2-16,-1 0 16 0,0 0-27 0,2 0 24 15,-1 0-6-15,1 0-1 0,-1 2 14 16,0-2-19-16,0 1 1 0,0-2 0 0,0 2-9 15,0-2 5-15,0 1 14 0,0 0-2 0,0-2-9 16,0 2 4-16,0 0 4 0,0 0-26 16,0 0 24-16,0 0-14 0,0 0-10 0,0 0 24 15,0 0 19-15,0 0-36 0,0 0 37 0,0 0-27 16,1 0 29-16,-2 0-13 0,1 0-41 16,0 0 27-16,0 0 15 0,0 0-15 0,0 0-4 15,0 0-3-15,0 0 12 0,0 0 2 0,0 0-2 16,0 2-7-16,-1-4 9 0,1 2 1 15,-1 0-2-15,1 0 0 0,0 0 2 16,1 0-9-16,-1 0-22 0,-1 0 31 0,2 2-2 16,-2-2 2-16,1 0-9 0,0 0 16 15,0-2 7-15,0 2-7 0,0 2-1 0,0-4 0 16,0 4-19-16,1-2 1 0,-2 0 0 0,2 0-8 16,-1 0-23-16,-1 0 33 0,2 0-2 0,-1 0-12 15,0-2 35-15,0 4-19 0,0-4 2 0,0 2-12 16,0 2-13-16,0-2 1 0,0 0 5 15,0 0 30-15,1 0 1 0,-2 0-49 0,2 0 3 16,-2 0 30-16,2-2 14 0,-2 4 14 0,1-1-16 16,0-1-1-16,0-1-17 0,0-1 0 15,0 2 17-15,0 0-3 0,0 0 5 0,0 0-33 16,0 0 49-16,1 2-23 0,-2-4-20 0,1 2 44 16,1 0-3-16,-1 2-2 0,0-4-23 15,0 2 7-15,0 0-34 0,-1 0 33 0,0 0-3 16,1 0 1-16,0 0-9 0,0 0 16 0,0 0 1 15,0 0-10-15,0 0 6 0,1 0 4 16,-2 2-7-16,1-4-13 0,1 2 21 0,-2 0-16 16,1 0-9-16,0 0 11 0,0 0 9 15,0 0-10-15,0 2 15 0,0-2-33 0,0 0 23 16,0 0-2-16,0 0-28 0,-1 0 8 0,1 0 30 16,0 0 0-16,0 0 14 0,0 0-47 15,0 0 35-15,-1-2-18 0,2 2 28 0,-1 0-34 16,0 0 22-16,0 0-7 0,0 0 4 0,0 0-8 15,0 0-4-15,0 0 3 0,0 0 6 0,0 0 0 16,0 0 20-16,0 0-28 0,0 0-2 0,0 0 3 16,0 0 0-16,0 0-8 0,0 0 18 15,0 0-1-15,0 0-14 0,0 0 8 16,0 0 9-16,0 0-17 0,0 0-11 0,0 0 22 16,0 0 6-16,0 0 9 0,0 0-37 0,0 0 16 15,0 0 7-15,0 0-8 0,0 0 7 0,0 0-13 16,0 0 26-16,0 0-6 0,0 0-8 0,0 0-11 15,0 0-1-15,0 0 6 0,0 0 9 16,0 0 1-16,0 0-6 0,0 0-4 0,0 0 9 16,0 0 4-16,0 0-21 0,0 0 10 15,0 0 6-15,0 0-4 0,0 0 17 0,0 0-23 16,0 0 10-16,0 0 3 0,0 0-41 0,0 0 26 16,0 0 16-16,0 0 2 0,0 0-8 0,0 0 1 15,0 0 17-15,0 0-2 0,0 0-13 16,0 0-7-16,0 0-31 0,0 0 20 0,0 0-6 15,0 0 18-15,0 0 16 0,0 0-11 0,0 0 8 16,0 0-2-16,0 0-10 0,0 0 8 16,0 0 1-16,0 0-3 0,0 0-2 0,0 0 15 15,0 0-18-15,0 0 3 0,0 0 18 16,0 0-33-16,0 0 24 0,0 0-30 0,0 0 21 16,0 0 0-16,0 0 1 0,0 0-2 0,0 0 10 15,0 0-24-15,0 0 32 0,0 0-15 0,0 0-22 16,0 0 10-16,0 0 9 0,0 0-10 15,0 0 6-15,0 0 6 0,0 0 3 0,0 0-15 16,0 0 26-16,0 0-4 0,0 0 0 0,0 0-24 16,0 0 25-16,0 0-23 0,0 0 14 15,0 0-4-15,0 0-2 0,0 0-4 0,0 0 11 16,0 0-20-16,0 0 9 0,0 0 3 0,0 0 9 16,0 0 2-16,0 0-34 0,0 0 19 15,0 0 13-15,0 0-7 0,0 0 3 0,0 0-14 16,0 0 18-16,0 0-22 0,0 0 6 0,0 0 5 15,0 0 11-15,0 0 3 0,0 0-12 16,0 0 7-16,0 0-19 0,0 0 13 0,0 0 2 16,0 0-9-16,0 0 6 0,0 0 11 0,0 0-7 15,0 0-10-15,0 0 15 0,0 0-5 16,0 0 0-16,0 0-13 0,0 0 24 0,0 0-33 16,0 0 28-16,0 0-19 0,0 0 32 0,0 0-14 15,0 0 4-15,0 0-12 0,0 0 5 16,0 0 1-16,0 0-1 0,0 0-5 0,0 0 10 15,0 0-2-15,0 0-8 0,0 0-7 16,0 0-4-16,0 0 23 0,0 0-18 0,0 0-3 16,0 0-4-16,0 0 18 0,0 0-9 15,0 0-1-15,0 0 14 0,0 0-10 0,0 0 1 0,0 0-11 16,0 0 6-16,0 0-3 0,0 0 19 16,0 0-4-16,0 0 2 0,0 0-17 0,0 0 15 15,0 0-1-15,0 0-1 0,0 0-20 16,0 0 31-16,0 0-15 0,0 0 11 0,0 0-26 15,0 0 27-15,0 0-13 0,0 0 4 0,0 0-12 16,0 0-4-16,0 0 12 0,0 0 1 0,0 0 4 16,0 0 15-16,0 0-32 0,0 0 6 15,0 0-1-15,0 0 9 0,0 0-7 0,0 0 15 16,0 0-19-16,0 0 11 0,0 0-16 16,0 0 20-16,0 0-5 0,0 0-2 0,0 0-1 15,0 0 5-15,0 0-1 0,0 0-19 0,0 0 0 16,0 0 22-16,0 0-24 0,0 0 23 0,0 0-17 15,0 0 15-15,0 0 10 0,0 0-3 16,0 0-30-16,0 0 3 0,0 0 4 0,0 0 28 16,0 0-45-16,0 0 26 0,0 0-19 15,0 0 18-15,0 0-14 0,0 0-19 0,0 0 42 16,0 0-13-16,0 0 4 0,0 0-13 0,0 0 4 16,0 0 7-16,0 0-2 0,0 0-15 0,0 0 23 15,0 0 16-15,0 0-20 0,0 0-10 0,0 0-11 16,0 0-5-16,0 0 21 0,0 0 17 15,0 0-27-15,0 0 36 0,0 0-12 16,0 0 3-16,0-14 14 0,0 14-34 0,0 0 14 16,0 0 5-16,0 0-6 0,0 0-28 15,0 0 45-15,0 0-2 0,0 0-1 0,0 0-19 16,0 0 9-16,0 0 20 0,0 0-32 0,0 0 10 16,0 0-33-16,0 0 37 0,0 0-3 0,0 0 1 15,0 0-6-15,0 0 4 0,0 0-2 16,0 0 3-16,0 0 1 0,0 0-17 0,0 0 17 15,0 0 3-15,0 0 0 0,0 0-23 0,0 0 16 16,0 0-18-16,0 0 11 0,0 0 16 16,0 0-13-16,0 0 23 0,0 0-23 0,0 0 6 15,0 0 2-15,0 0-10 0,0 0 0 0,0 0 9 16,0 0-23-16,0 0 35 0,0 0-9 16,0 0-2-16,0 0-4 0,0 0-24 0,0 0 28 15,0 0 23-15,0 0-36 0,0 0 9 0,0 0 9 16,0 0-5-16,0 0 12 0,0 0-34 15,0 0 11-15,0 0 10 0,0 0-6 0,0 0-7 16,0 0 8-16,0 0-24 0,0 0 12 0,0 0 18 16,0 0 1-16,0 0 19 0,0 0-39 15,0 0 2-15,0 0 1 0,0 0 34 0,0 0-18 16,0 0 1-16,0 0 1 0,0 0-13 0,0 0-21 16,0 0 29-16,0 0-7 0,0 0 8 15,0 0 6-15,0 0 8 0,0 0-10 0,0 0 12 16,0 0-30-16,0 0 23 0,0 0-5 15,0 0 1-15,0 0-9 0,0 0 15 16,0 0 9-16,0 0-22 0,0 0 0 0,0 0 5 16,0 0-16-16,0 0-19 0,0 0 36 0,0 0 8 15,0 0 4-15,0 0-36 0,0 0 6 0,0 0 13 16,0 0-4-16,0 0 33 0,0 0-36 16,0 0 8-16,0 0 19 0,0 0-5 0,0 0-19 15,0 0 4-15,0 0 5 0,0 0 1 16,0 0-13-16,0 0 32 0,0 0-26 0,0 0 19 15,0 0-27-15,0 0 7 0,0 0-6 16,0 0 16-16,0 0-16 0,0 0-4 0,0 0 10 16,0 0 5-16,0 0-1 0,0 0 6 0,0 0 9 15,0 0-19-15,0 0-6 0,0 0 9 0,0 0 2 16,0 0-26-16,0 0 20 0,0 0-24 16,0 0 34-16,0 0-8 0,0 0-4 0,0 0-15 15,0 0 16-15,0 0 14 0,0 0-21 0,0 0-6 16,0 0-10-16,0 0 4 0,0 0 3 15,0 0 2-15,0 0 1 0,0 0-58 0,0 0-15 16,0 0-8-16,0 0-20 0,0 0-18 16,0 0-38-16,0 0-34 0,0-13 19 0,0 13-255 15,1-19 35-15,-2 15 30 0,-1 0-18 0,0 0 35 16,-6-7 4-16,3 0 57 0,-4 0 14 16,0-4 5-16</inkml:trace>
  <inkml:trace contextRef="#ctx0" brushRef="#br0" timeOffset="1.39323E6">23768 6331 277 0,'0'0'309'15,"0"0"-31"-15,0 0-49 0,0 0-1 0,0 0-19 16,-14 0-5-16,14 0-24 0,0 0-13 16,0 0 6-16,0 0-43 0,0 0-8 0,0 0-9 15,0 0 17-15,0 0-18 0,0 0 11 0,0 0-12 16,0 0-12-16,0 0 11 0,0 0-13 0,0 0 49 16,11-3-22-16,-5 0-12 0,-1 3-13 0,11-7-8 15,-6 3-27-15,0 1 28 0,5-2-25 16,-4 1 4-16,2-2 4 0,2 0-39 0,-1 0 3 15,1 1 11-15,-1-1 6 0,2 0-19 16,-4 2-5-16,5 0-11 0,-4-2-14 0,2-1 17 16,-1 2-15-16,4 0 0 0,-3 0-57 15,1-2-32-15,-6 5-21 0,-2-1-14 0,-4 1-34 16,1-1-31-16,-1 0-36 0,-2 3 19 0,-1-1-167 16,-1 0-74-16,-1 1 52 0,-1 1-11 15,0-1 46-15,-2 1 30 0,-1 1-1 0,-1 2 53 16,-6 3 14-16</inkml:trace>
  <inkml:trace contextRef="#ctx0" brushRef="#br0" timeOffset="1.39356E6">23874 6403 379 0,'-3'6'387'0,"1"-4"-71"0,0 1-31 16,0 0 14-16,1-1-36 0,1-2 10 15,0 1-32-15,1-1-28 0,1 2-23 0,2-3-23 16,-1 0 20-16,3 0-34 0,0 1-16 0,12-2-15 15,-11 2-15-15,7 0-13 0,3 0-12 16,23-7-22-16,-18 0 15 0,-1 2-5 0,3 1-8 16,-1 1-5-16,-3-3-18 0,1 2 20 0,3 0 13 15,-6 1 7-15,1-2-13 0,-1 3-10 16,-5 2 0-16,-2-1 10 0,-3-2-22 16,1 1 4-16,-5 2 6 0,2-2-5 0,-1 2-17 15,-1-2-6-15,0 2 15 0,0-1-9 0,-1-1-7 16,0 2-11-16,0 0 8 0,-1-1-24 0,0-2-12 15,-1 2-22-15,1-1-17 0,0 2 6 16,5-3-117-16,-7 1-12 0,2-2-52 0,1 0 23 16,8-11-162-16,-1 1-133 15,3 0 49-15,-1-3 31 0,6 2 22 0,-4-3 40 0,4 0 23 16,0-2 23-16,3 2 9 0,4-1-2 16</inkml:trace>
  <inkml:trace contextRef="#ctx0" brushRef="#br0" timeOffset="1.39398E6">24780 5853 754 0,'2'-7'443'0,"0"3"-71"0,0-2-28 15,-1 2-4-15,2 1-59 0,-3 0-5 0,2 0-44 16,-1 2-22-16,0-1-22 0,0-1-25 0,1 3-6 15,-2 0-24-15,2 0-10 0,-2 1-11 16,2 3 11-16,0 0-27 0,-2 0 1 0,0 2 2 16,1 0 6-16,-1 2 2 0,2 13-2 15,1 0-5-15,-3-2-18 0,1 4-6 16,1 2 6-16,-2-15-2 0,0 9-6 0,0 3-2 16,0 2-14-16,0-1 5 0,0 2-21 0,0-1 4 15,-11 27-3-15,11-28-10 0,-2 1 8 16,2 4-18-16,-2-5 16 0,1 0-26 0,1-3 2 15,0-12 6-15,0 2 5 0,0 0 2 0,0-1-9 16,0-1-15-16,0 6-15 0,0-4-15 16,0-2-3-16,0-1-20 0,0-7 1 0,0 6-43 15,0-6-19-15,0 0 12 0,0 10-103 0,0-11-18 16,1-1-33-16,0-2-36 0,7-12 28 16,-4 0-227-16,4-2-12 0,2-4 48 15,1-1 32-15,-1-3 37 0,-1 3 24 0,3-1 51 16,-4 0-7-16,3-2-15 0,-1 3 53 15</inkml:trace>
  <inkml:trace contextRef="#ctx0" brushRef="#br0" timeOffset="1.3944E6">25087 5859 568 0,'2'-6'415'0,"0"1"-47"15,1 0-49-15,-1 1 32 0,0 0-11 0,0 3-41 16,0-4-29-16,0 3-13 0,-2-1-40 15,1 0-18-15,0 1-14 0,0 0-21 0,0 0-31 16,0 1-3-16,-1 0-27 0,-1 2-1 0,-2 2-21 16,0-2 10-16,-1 2-18 0,-9 6-10 15,1 2 2-15,-3 0-17 0,0-2 3 0,0 5-15 16,-1-1-5-16,3 2 2 0,-1-1 13 0,3 1-30 16,-3 3 22-16,1-2-12 0,3 2-10 15,5-1 21-15,-3 0-12 0,4 3-9 0,4 1-7 16,0-13 4-16,0 7-4 0,20 18 16 0,-9-9-24 15,8-8 6-15,-3 2-14 0,3 0 10 16,2-5 6-16,-4 2-8 0,4 0-5 16,0-4 11-16,3 3-8 0,-2-1 6 0,1-1-1 15,-3-3 6-15,0 1-14 0,-5-4-2 16,-1 2-9-16,-4-3 6 0,-1-2-15 0,-3 0-17 16,-2 0-25-16,1 1 5 0,-1-3 7 0,-1-1-53 15,-1 0-32-15,-2 0-39 0,0 0-53 16,0 0 22-16,0 0-251 0,8-14-8 0,-8 8 28 15,3-10 7-15,-2 0 50 0,1-7 26 16,2 1 25-16,5-2 19 0,-1 0 13 0,2-3-28 16</inkml:trace>
  <inkml:trace contextRef="#ctx0" brushRef="#br0" timeOffset="1.39475E6">25732 5663 602 0,'4'-8'483'0,"-2"3"-72"0,0 0-54 16,-2 1-52-16,0 1-2 0,0 0-22 15,1 2-33-15,0-2-42 0,0 3-26 0,0 0 7 16,-1 3-14-16,-1-1-8 0,0 2-32 0,-3 11-9 16,-2 0-28-16,0 3 10 0,-5 3-30 15,5-1 0-15,-1 2 10 0,-2 1-9 16,4 0-7-16,-1 1 10 0,-1 1-33 0,0 1 5 15,2-1-14-15,1 1 17 0,0 3-12 0,1-2-16 16,1 1 9-16,2-3 4 0,-2 3-2 0,2-13-10 16,0 6-26-16,0 2 18 0,11 29-29 15,-5-29-6-15,2-1-19 0,-1-2 4 16,5-2-34-16,3 0 3 0,0-2 5 0,4-1-83 16,3-8-12-16,-2-1-41 0,0-3-19 0,1 0 21 15,-12-3-171-15,4 0-116 0,3 0 33 0,13-17 34 16,-14 8 17-16,-1-2 25 0,-5 0 24 15,-1-6 62-15,1-2 5 0,1-3-45 0</inkml:trace>
  <inkml:trace contextRef="#ctx0" brushRef="#br0" timeOffset="1.39505E6">25965 5775 345 0,'2'-8'448'0,"4"-4"-100"15,2-1-57-15,-2 5-24 0,5-3-6 0,1 3-17 16,5 3-20-16,-3 1-43 0,-7 4 13 0,4 0-22 16,7 0-19-16,16 16-16 0,-17-9 2 15,-3 2-20-15,1 4-16 0,-1 0 18 0,-3 3-12 16,1 0-17-16,-5-1-10 0,-1 4-16 0,-4 0 10 16,-2-1 7-16,0-7-33 0,0 3 4 15,-18 20-25-15,5-15-17 0,2 0 0 0,-5 1-18 16,3-3-36-16,-6-1 8 0,4-1-21 0,-5-3-27 15,1-3-11-15,2-2-32 0,-1 1-7 16,3-3-32-16,2-1-22 0,5-3 18 0,8-1-159 16,-7 0-97-16,-4-11 29 0,10 7-14 15,0 0 23-15,3-14 48 0,-2 9 18 0,14-19 33 16</inkml:trace>
  <inkml:trace contextRef="#ctx0" brushRef="#br0" timeOffset="1.39536E6">26250 5735 345 0,'4'-4'429'16,"-1"1"-65"-16,-1-2-68 0,1 4 0 15,-1-1-10-15,0 0-33 0,-2 1-61 0,2 1-13 16,-2-1 4-16,2 2-59 0,-4 1 19 0,0 1-25 16,2 2 3-16,-2-1-13 0,-3 10 11 15,-2 0-24-15,-2 3 16 0,5-1-36 0,-3 1 6 16,-2 2 4-16,4-4-7 0,-1 2-9 0,3 1-14 15,-1 0-3-15,0-5-10 0,4-1-7 16,0 5 13-16,0-8-17 0,0 3-4 0,0 0 1 16,0 1 10-16,15 12-8 0,-9-17-6 0,4 3-16 15,1-4-8-15,-2-1 1 0,7 0-1 16,-7-3-60-16,1-2-17 0,-10-1-15 0,8 0-40 16,15-12-33-16,-12 2-29 0,4-1 17 0,-1-1-231 15,-5-3-33-15,3-1 14 0,0 1 24 16,-1 1 26-16,-3 0 24 0,-2 2 49 0,-1 2 6 15,-3 3-18-15</inkml:trace>
  <inkml:trace contextRef="#ctx0" brushRef="#br0" timeOffset="1.39561E6">26456 5867 400 0,'3'0'379'0,"-3"1"-47"0,0 1-56 15,2 0 17-15,-2 2-16 0,2-2-37 0,-2 2 35 16,2 2 0-16,0 0-36 0,-2 1-1 15,0 1-32-15,1-1-2 0,2 12-17 0,-1 2-10 16,-2-2-32-16,0 1-7 0,0 0-25 16,2-7-9-16,-2 0-15 0,0-13-6 0,0 9-5 15,0 0-30-15,0-1-26 0,0 0-18 0,0 3 0 16,0 1-107-16,0-1-30 0,0-2-47 16,0 0-68-16,0-2 24 0,0-7-194 0,0 6-61 15,0-6 36-15,6 11 53 0,-3-10 23 16,3-2 29-16,-1 1-5 0,15 2 45 0,-11-2-14 15</inkml:trace>
  <inkml:trace contextRef="#ctx0" brushRef="#br0" timeOffset="1.39584E6">26856 6217 1056 0,'3'0'440'0,"-1"1"-45"0,-2 0-36 16,2-1-29-16,-2 2-46 0,0 0-36 15,0 0-28-15,-2 1-12 0,0 3-23 0,-7 2-37 16,0 3 9-16,-3 2-16 0,1-5-8 0,-1 8-35 16,-1-6-41-16,1 1-22 0,0 0 9 0,1-1-6 15,-1 1-76-15,3-1-24 0,1-4-54 16,1-4-52-16,-1 1-71 0,4-2 21 0,-2 0-253 16,5-1 42-16,1 0 35 0,0 0 8 0,0 0 28 15,-6-14 46-15,6 6-38 0,0 0 54 16,0-3 5-16</inkml:trace>
  <inkml:trace contextRef="#ctx0" brushRef="#br0" timeOffset="1.39622E6">26973 5679 640 0,'2'-4'371'0,"1"1"-45"0,-1 1-42 0,0 1-46 16,0-2 13-16,2 0-30 0,-3 1-25 0,6 0 1 15,-1-1-24-15,10 0-20 0,-4 0-15 16,1 1-35-16,-13 2-12 0,9 0 38 0,19 12-29 16,-9-5-8-16,-4 3-9 0,3 1-18 15,-4-1-7-15,0 3 14 0,-3 1-11 0,2 1 21 16,-12-2-4-16,7 4-33 0,-1 2-4 0,-3-2-2 15,0 4-40-15,-2-3-1 0,-2-10 40 0,0 6 8 16,0 0-24-16,-15 16 2 0,9-14-3 0,-3-1-2 16,0-2-1-16,-2-1-77 0,2 0 8 15,-5-3-40-15,7-1-5 0,-3-4-39 16,4-1-25-16,0 1-23 0,1-2 18 0,1-2-69 16,0 1-154-16,4-1-39 0,0 0 10 0,0 0 28 15,-5-12 24-15,12-1 24 0,-3-5 11 16,5 4 73-16</inkml:trace>
  <inkml:trace contextRef="#ctx0" brushRef="#br0" timeOffset="1.39653E6">27321 5703 575 0,'0'-8'382'0,"3"4"-49"16,-2-2-39-16,1 2-2 0,-1 1-37 15,1 0 39-15,-2-1-63 0,2 0-20 0,-2 2-31 16,0-2-20-16,-2 4-18 0,2 0 14 15,-4 4-43-15,1-1 22 0,-6 9-35 0,-4 0 8 16,2 0-34-16,0 4 17 0,-1 0-28 16,1 1 24-16,2-1-15 0,-2 1-38 0,2 2 19 15,3-2-11-15,-3 0 4 0,1 3-41 0,1-3 35 16,-3 0 2-16,8-4-11 0,0 3-6 16,1-3-19-16,1-13 29 0,0 10-31 0,0-1-19 15,0 0 1-15,0-2-36 0,16 14 10 0,-8-14-77 16,2 4-27-16,-3-7-28 0,3-6-61 15,-10 2 21-15,10 0-166 0,-3 0-57 0,6 0 28 16,1 0 17-16,15-14 4 0,-16 6 31 16,-2 0 7-16,1-3 47 0,-3-3-5 0</inkml:trace>
  <inkml:trace contextRef="#ctx0" brushRef="#br0" timeOffset="1.39688E6">27418 5844 602 0,'6'-6'343'0,"-1"2"-14"0,-2 1-11 15,1 0-59-15,1 0-32 0,-1 1-28 0,0 1-21 16,2 0 60-16,0 0-13 0,1 2-59 16,-7-1 12-16,0 0-8 0,26 10-23 0,-17-3-25 15,2 2-16-15,-1 3 2 0,-3-2 9 16,-3 5-13-16,-2-5-13 0,0 0 6 0,-2-10-35 16,0 12 14-16,-11 19-5 0,4-17-3 15,-5 2-2-15,0-2-19 0,0 0 12 0,1 0-2 16,-2 1-4-16,3-5-27 0,0 3 2 0,1-3-13 15,-1 2 17-15,5-5-25 0,1-1 13 16,0 0-10-16,0-1-25 0,3-2 8 0,1 0 9 16,-2-1 7-16,2 3-20 0,0-5 5 0,0 0 8 15,0 0 14-15,0 0-6 0,13 6-5 16,-8-8 2-16,9-2-25 0,1-2 2 16,3-1 1-16,0-3 2 0,2-1-106 0,-1-2-62 15,-2-2-13-15,2-1-36 0,1 0 20 0,-3-2-156 16,-1 0-127-16,-2 1 62 0,-5 0 9 0,-5 1 33 15,-1 2 35-15,-3 2 22 0,0 12 17 0,0-13-3 16,0 0 2-16</inkml:trace>
  <inkml:trace contextRef="#ctx0" brushRef="#br0" timeOffset="1.39733E6">27553 5561 288 0,'0'-6'381'0,"2"2"-78"16,-2 0-12-16,3-1-31 0,-3 1-25 0,2 0-4 15,0 0-38-15,-2 2-21 0,2-3 5 16,0 4-25-16,0-1-28 0,1-1 19 0,0 2-38 16,0-1 17-16,2 1 2 0,-1-1-24 0,-1 4-10 15,3-2 15-15,-1 1 2 0,-5-1-7 16,22 9 6-16,-8-1 6 0,1 1-7 0,-3 3-28 15,3 1 14-15,-2 1-35 0,0 7 26 0,-1-5-4 16,-1 3 2-16,-1 0-1 0,-1 2-6 16,1-2 13-16,-3 5-34 0,-1 1 21 0,0 0-22 15,1 2 13-15,-3 0-8 0,0-1-15 0,-3 3-1 16,1-2 4-16,-2-14 0 0,0 9-15 0,0 3 19 16,0 2-9-16,-13 28-10 0,6-27 8 15,1-1-1-15,-4 0-3 0,1-2-7 0,-2-2 0 16,-1 1-2-16,1-7-6 0,-3 4-10 15,1-2 6-15,1-1-5 0,-2-2-13 0,1 2-40 16,-2-8 4-16,4 3 5 0,-7-3-143 16,3-3-35-16,-2-3-48 0,-2 2 23 0,-2-6-231 15,10 0-62-15,-5 0 54 0,-6 0 36 0,-23-12 30 16,16 6 32-16,0-1 15 0,-7 1 63 16,-8 1-12-16,-2 1 42 0,-10 2 6 15</inkml:trace>
  <inkml:trace contextRef="#ctx0" brushRef="#br0" timeOffset="1.39893E6">24734 6810 259 0,'0'0'241'0,"14"0"-75"0,-14 0 15 16,24-22-25-16,-17 20-19 0,-3 1 1 0,3-2-16 16,-2 1-23-16,12-2 16 0,-4 0 28 0,-4 0-16 15,7 1-6-15,0-1-9 0,1-3-8 16,-4 2-32-16,6-2 2 0,0 0-7 16,-5 0 23-16,6 1-3 0,0 0-11 0,-2-1-34 15,2-2 20-15,-4 3-21 0,2-2 12 0,4 3 12 16,-2-3-37-16,-2-1-5 0,2 4 11 15,-4-4-11-15,7 3-3 0,-7 0 27 0,1 0-13 16,-3 2-8-16,-1 2 1 0,-3 0 3 0,4-3 2 16,1 4-10-16,-6 0-5 0,-1 1-3 15,-8 0 2-15,8 0 0 0,0 0 11 0,-2 0 0 16,-6 0-7-16,8 0-13 0,1 0 18 0,12 14-21 16,-9-9 9-16,-3 1-23 0,5 0 7 15,-1-1 5-15,-2-2 17 0,5 2-15 0,2-2 6 16,0-1 26-16,-7-1-25 0,6 1-6 0,-2 1-14 15,3 0-5-15,-3-3 27 0,-5 0-13 16,5 0-8-16,3 0 19 0,2 0 1 0,21-12 6 16,-16 8-19-16,3-4 22 0,1 0-24 15,1-1 12-15,-1 2-26 0,0-1 10 0,5 2 23 16,-3 3-15-16,1-1-15 0,-3 0 6 16,4-1 19-16,2 4 20 0,-9-1-17 15,-5-1-14-15,-11 3-9 0,5 0 6 0,2 0 5 16,-1 0 25-16,-3 0 12 0,-1 0-20 0,-3 0-21 15,-2 0 21-15,0 0 18 0,-7 0 15 0,9 0-55 16,-1 0 19-16,-3 0-11 0,4 0 47 16,2 0-59-16,2 0 1 0,19 15 14 0,-23-15-9 15,6 0 26-15,4 0-7 0,0 0-12 0,25 10-15 16,-21-10 18-16,0 1-5 0,0-1-1 16,-2 0-14-16,6 0-3 0,-14 0 13 0,7 0 2 15,2 0 5-15,3 0 2 0,-2 0-3 0,0 0 17 16,-4 0-31-16,-1 0-15 0,-2 0 31 0,-2 0 4 15,-4 0 16-15,-1 0 1 0,1 0 4 16,-2 0 6-16,-1 0 1 0,3 0-40 0,-4 0 0 16,1 0 0-16,-1 0 35 0,1 0-4 15,2 0-2-15,5 0-3 0,0 0 4 0,3 0 17 16,3 0-16-16,-2 0-4 0,21 15-17 16,-20-13-1-16,0 0-1 0,1-2 4 0,2 3-1 15,-1 0 0-15,2-3-2 0,0 2-10 0,0 0 0 16,2-1 16-16,-2 0-2 0,4 1-2 0,0-2 26 15,-3 0-36-15,5 1 0 0,0 1 0 16,-15-2 1-16,6 0-9 0,7 0 1 0,0 0 25 16,4 0-8-16,28-11-2 0,-27 8 21 15,-1 0 12-15,0 1-33 0,-2 0 6 0,-1 2 29 16,-2-4-12-16,-1 1 32 0,-5-3-14 0,3 3 18 16,-3-4-14-16,-4 4 11 0,-2 1 7 0,-3 0-13 15,-3-1 4-15,1 2-6 0,0-2 7 16,-2 3-4-16,-2-3-6 0,1 3-5 0,2-2 0 15,3-4-9-15,1 3 5 0,-2 1-8 16,-2 0-4-16,-1 0-2 0,-2 0-6 0,2 0 22 16,-1 0-24-16,-6 2 4 0,0 0 24 0,0 0-5 15,7 0-19-15,-7 0 14 0,7 0-1 16,-7 0-6-16,8 0-21 0,-8 0-7 16,0 0 29-16,8 0-33 0,1-9 11 0,-7 8 6 15,-2 1 1-15,0 0-40 0,0 0-3 16,0 0-28-16,0 0-36 0,0 0-27 0,0 0-9 15,0 0 12-15,0 0-104 0,0 0-40 0,9-6-54 16,-8 6 29-16,-2-2-275 0,-2-1 43 16,-1-1 38-16,1 1 34 0,-9-7 31 0,0 0 16 15,-1-2 32-15,1-3 14 0,-1 3 13 16,-2 2-1-16</inkml:trace>
  <inkml:trace contextRef="#ctx0" brushRef="#br0" timeOffset="1.56353E6">3911 4659 296 0,'0'0'178'0,"0"0"-5"15,0 0 5-15,-13-14-30 0,13 14-47 0,-15-24 10 16,15 18 5-16,1 0-12 0,1 0-16 0,0 0 16 15,-2-2-24-15,10-14 7 0,-3 8-8 16,1 0-10-16,-4 4-3 0,4-2 6 0,3 2-20 16,0 1-10-16,5 0 2 0,-3 2 5 15,3 1-15-15,-1 3 3 0,4-3-4 0,0 6-16 16,1-1 6-16,3 0-4 0,-12 1 2 16,7 0-12-16,26 15-8 0,-18-7 1 0,2 0 2 15,-1 3-1-15,0-1 0 0,3 5 4 0,1 0-2 16,1 2-7-16,2 3-4 0,-2-1 11 0,1 1 2 15,1 5 6-15,0 1-11 0,0 2 30 0,1 4-7 16,3 0 15-16,-4 1-8 0,2 2-12 16,-6 3-2-16,1-1-3 0,0 2 12 15,0-1-1-15,-4 1-11 0,-1 0 11 0,-2 1-12 16,3 1-6-16,-2-1 17 0,1-2-20 16,-2 0 6-16,0 0 4 0,-3-2-4 0,1 1 18 15,-1-2 5-15,0 0-28 0,-1-2 24 0,-1-2 0 16,4 3-31-16,-3 1 27 0,-1-4-17 0,2-1-5 15,1-2-8-15,-3-1 9 0,1-3 5 16,1 0 10-16,0-2-22 0,2-4 2 0,1-2 18 16,0-2-23-16,2-5 4 0,3-1 4 15,-3-3-7-15,4-4 14 0,-15-1 7 0,7 0-6 16,26-14 8-16,-23 2-13 0,3-3 25 0,-5-1 17 16,2-3-13-16,-2-1-9 0,2-5 23 0,-4 4-15 15,3-5 2-15,0-3-20 0,-3-2 32 16,5-1-49-16,-1-2 30 0,0-1-25 0,0-1 26 15,0-2-5-15,0 0-16 0,1-2-14 0,-4 0 20 16,5-1-3-16,-1-1-1 0,-1 0-23 16,1-1 29-16,0 0-11 0,-3 2-5 0,5-2 1 15,-3 3 6-15,0-2 4 0,-2-1-19 16,-1 3 0-16,1-2 16 0,-1 0-7 0,3 1 15 16,-5-1-19-16,1 0-8 0,0 2 3 0,3-3 26 15,0 1-12-15,-3 1-5 0,3 0 3 0,1 0 7 16,-2 1-33-16,3-1 24 0,0 2-8 15,-1 1-4-15,1 5 13 0,-2 1-4 0,1 1-6 16,1 1 37-16,-1 4-26 0,1 1-21 16,-5 1 15-16,3 1 9 0,2 2-8 0,-4 3 1 15,1 2-2-15,-3 1 3 0,4 1-25 0,-4 0 19 16,4 4-2-16,1 1 13 0,0 2-4 16,-3 1 6-16,1 4 3 0,-1 2-17 0,-11 0 1 15,6 0 3-15,21 11-3 0,-18-2-1 0,0 1-6 16,1 5 0-16,-3-1-4 0,-1 4 8 0,1 3 1 15,2 4 7-15,-1 1 4 0,-1 2-9 16,2 1 24-16,0 2-35 0,0 5 14 0,-2 1-3 16,2 2-4-16,0-1-6 0,-3 2 13 15,0-1 10-15,1 3-13 0,-2-2 15 0,0 0-17 16,0 1 9-16,-2-1 11 0,2 1-8 0,-3-1 4 16,3 2-7-16,-2-3 1 0,0 4-9 15,2-1 0-15,-4-2 8 0,2 2-6 0,2-1 13 16,-2 0 3-16,-1 0-15 0,2 0 14 0,0 1-4 15,-1 1-18-15,0-3 17 0,1 2-5 16,-2-3 2-16,4 4-17 0,-1-4 34 0,1 2-35 16,2-2 24-16,-1-1 3 0,1 0-22 15,-1-1 22-15,2 0-13 0,-1-2 18 0,0-1-18 16,1 0 21-16,1-1 24 0,5-3-28 16,-4-2-27-16,1-1 31 0,-3-1-25 0,5-4 1 15,-4-1-1-15,2-4 11 0,-3 0 9 0,3-5-3 16,2-2-2-16,1-5 19 0,-4 1-19 0,-8-6 18 15,5 0-26-15,29-11-13 0,-25 0 32 16,7-3-32-16,0-4 13 0,3-3-8 0,2-3-3 16,0-5-9-16,3-1 26 0,-3-6-13 15,4 1-4-15,1-3-9 0,-1-1 24 0,-2 1-8 16,0-3 4-16,-6 1-12 0,-1-2 0 0,-1-1 8 16,-3-1 9-16,-1 1-11 0,-3-4-6 0,-1 1 18 15,-4-3-7-15,3-1-16 0,-2-1-1 0,2-1 38 16,-2 0-19-16,-1-1-7 0,-1-1 29 15,-2-1-36-15,3 0-7 0,-2 0 30 0,3 2-26 16,0 2 16-16,1-1-2 0,0 5-21 16,-3 2 1-16,2 1 13 0,-2 1 19 0,5 3 8 15,-5-1-14-15,3 4 14 0,1-1-30 16,-1 4-1-16,1 3 8 0,1 0-1 0,1 3-2 16,2-1-6-16,0 4 12 0,3 0-1 0,0 0-6 15,3 4-11-15,-2 1 16 0,-2 2-23 0,8 0 4 16,-2 4 11-16,-2 1 9 0,-1 4-18 0,2 2 14 15,-1 2 14-15,5 1-9 0,-2 3-13 16,-19 1-3-16,8 0 8 0,28 14 15 0,-24-6-22 16,-1 3 10-16,-1 3 7 0,-4 3-1 0,-3 1-17 15,1 3 26-15,-2 5 0 0,2 2-5 16,-6 3-16-16,2 2 1 0,-3 3 3 0,4 1 2 16,-2 2 27-16,0 4-38 0,1 2 14 0,-3-1 2 15,-1 0-4-15,1 2 7 0,-1 1-1 16,-1 1 6-16,2 1-1 0,0-2 10 15,-3 2-26-15,3-6 9 0,-2 3 0 0,-2 2 18 16,3-2-29-16,1 2 11 0,-2-3 7 0,3 2 1 16,-1-2 25-16,0 1-37 0,1-1 21 15,-2 1 5-15,0-2-5 0,4-2-21 0,-1 1 20 16,0 4 13-16,2-2-24 0,0-5 14 0,2-1 15 16,0-3-9-16,3-1-7 0,-2 1 17 15,1-6-20-15,-2 3-9 0,3-3 7 0,-1-4 0 16,-2-1 15-16,3-3-33 0,0-2-6 0,0-1-1 15,0-3 40-15,-4-1-19 0,6-4-6 0,-2-3 7 16,-1 0-10-16,1-3-19 0,0-4 30 16,-10-1 17-16,2 0-45 0,22-17 19 0,-11 4-5 15,-2 0 2-15,-1-7 0 0,1 0 4 0,1-3-28 16,5-2 13-16,5-5-4 0,-3-1-13 16,0-2 17-16,4-3 16 0,-3 0-22 0,3-5-10 15,-4-1-6-15,-1 0 12 0,-1-3-25 0,-1-2 31 16,-3-1-9-16,1-2-10 0,-5 1 10 15,3-1 26-15,-2 0-8 0,-3-1-4 0,-2 1-21 16,0-2 26-16,0-3-15 0,0 0 17 16,4 1 17-16,-3 2-23 0,4 0 4 0,0 2 20 15,-2 2-19-15,5 1-7 0,1 3 1 16,-2 2 4-16,1 4 3 0,-2 3-6 0,1 3 27 16,-2 1-7-16,2 3-20 0,-1 2 18 0,-3 4-14 15,5 1 4-15,1 2-6 0,-2 4 26 16,3 1-28-16,-1-3 15 0,6 9-21 0,-5 0 12 15,2-2-5-15,2 3-3 0,5 5-5 0,-2-2 13 16,3 4 13-16,-20 0-27 0,10 0 43 0,33 15-18 16,-24-5-30-16,-4 1 25 0,3 3-25 15,-4 2 20-15,-2 3 10 0,0 3-7 0,-1 2 17 16,-5 2-19-16,-2 3 4 0,-1 3-3 0,-5 0-21 16,5 3 16-16,-7 1 8 0,-2-1 10 15,-2 2-18-15,0-1 17 0,-1-2-6 0,-1 1 6 16,-1-2-27-16,-2 3 17 0,2-4 6 0,2 0-3 15,-2-2-22-15,1 0 30 0,-1-1-28 16,1-3 21-16,-1-2-8 0,3-2-8 0,-4-1 34 16,3-5-8-16,0 2-13 0,-6-5 17 15,5-5 5-15,-3 2-19 0,6 3-7 16,0-3 20-16,-1-1-17 0,-1-2-12 0,-1-3 11 16,0 1 6-16,-1-2-7 0,1 0 11 0,1-2-2 15,-2 1 10-15,1-1-11 0,0 1-5 16,0-1-1-16,-3 1 30 0,2-1-3 0,0 0-1 15,-1 0-7-15,-1 0-25 0,2-1 7 0,-2 1 6 16,-2-1 11-16,0 0-18 0,0 0 8 0,0 0 1 16,0 0 7-16,8 0-3 0,-8 0 14 15,0 0-29-15,0 0 9 0,0 0-25 0,6 0 20 16,-6 0-7-16,0 0 8 0,0 0 25 0,0 0-13 16,0 0-21-16,0 0 39 0,7 0-38 15,-7 0-24-15,0 0-15 0,0 0 7 0,0 0 12 16,0 0-4-16,0 0-18 0,0 0-13 0,0 0-25 15,0 0-26-15,8 11-19 0,-8-12-39 16,0-2 17-16,0 0-180 0,0 1-110 0,0-1 64 16,0 1-6-16,0-1 46 0,-2 0-2 0,0-1 13 15,2 0 5-15</inkml:trace>
  <inkml:trace contextRef="#ctx0" brushRef="#br0" timeOffset="1.58609E6">2381 17298 212 0,'14'-15'268'0,"-14"15"-46"0,0 0-19 0,0 0-31 16,15-14-17-16,5-1-11 0,-14 13-9 0,9-6-10 15,1 2-19-15,2 1-19 0,0-1-2 16,5-1-4-16,2 2-2 0,0 2 2 15,6-3-9-15,1 5-26 0,-2-2 6 0,2 0-16 16,0 1 10-16,2-2-12 0,0 4 4 0,-1-1-4 16,1 1-3-16,0-1-6 0,0-2 3 0,-2 2-7 15,4 0-15-15,-20 1 12 0,11 0-11 16,3 0 14-16,3 0-21 0,1 0 10 0,2 0 5 16,3 0 1-16,2 0-1 0,3 0-19 15,4 0 20-15,1 0-4 0,3 0-1 0,2 0 8 16,-1 0-19-16,-2 0 17 0,1 0-19 0,-2 0-8 15,-1 0 18-15,0 0-5 0,-2 0 8 0,4 0-2 16,4 0-8-16,3 0-8 0,2 0-3 16,68 6 20-16,-60-3-10 0,-1 2 21 15,0 0-20-15,-5 1 2 0,2 0 3 0,-2 1 3 16,-1-2-7-16,2 0 22 0,1 1-17 16,3-2 15-16,1 3-12 0,0-2-12 15,-1 1 15-15,0-4 0 0,-1 4-1 0,-2 0 6 16,-3-3-20-16,-7 1 5 0,3-1 3 0,-6-1 14 15,2-1 11-15,-5 2-17 0,3-2-7 16,-1 3-10-16,2-1 8 0,4-1-2 0,6 0 17 16,-32-2-26-16,14 0 13 0,8 0 12 0,4 0-14 15,1 0 7-15,-1 0-9 0,-2 0 12 16,2 0-14-16,-2 0 3 0,0 0 3 0,54-13-14 16,-57 9 16-16,3 3 19 0,-1-1-12 15,6 1 7-15,2-2-26 0,-3 2 1 0,-29 1 12 16,15 0-7-16,6 0 5 0,2 0-4 0,0 0 16 15,0 0-22-15,0 0 7 0,50 9 13 0,-51-5-5 16,2 0 6-16,2-1-17 0,5 2 22 0,4 0-20 16,2-1 3-16,1 3-7 0,4-2-12 15,-3 1 12-15,4 1-13 0,-4 4 15 0,-2-5 20 16,0 4-14-16,0-3-12 0,2 0-6 16,3 1 12-16,-2 2-2 0,0-3-14 0,2-2 5 15,0 2 4-15,-1 0-2 0,-4-1 5 0,-4 0 3 16,0-1 2-16,-7-2-14 0,-3 2-2 15,-3-1 28-15,0 0-26 0,-6 1-1 0,1-1 27 16,-5-2-13-16,2-2 2 0,1 1-6 0,-4-1-7 16,-3 2 0-16,-1-1 3 0,2 1 15 0,-18-2-16 15,6 0-16-15,1 0-6 0,1 0-14 16,-3 0-38-16,19-11-55 0,-25 8 14 0,-4-4-248 16,-1-3 28-16,-12 4-73 0,0-1 25 15,-19-13 23-15,0 3 12 0,-6 1-6 0</inkml:trace>
  <inkml:trace contextRef="#ctx0" brushRef="#br0" timeOffset="1.58838E6">2558 17054 224 0,'0'0'200'16,"0"0"-50"-16,0 0-12 0,0 0 23 0,0 0-51 16,0 0-8-16,0 0-9 0,0 0-1 15,0 0-7-15,0 0-5 0,0 0-27 0,0 0 9 16,0 0-21-16,0 0 15 0,25-7-37 15,-13 18 48-15,2-2-14 0,-1 1-12 0,-1 0-5 16,1 1 3-16,0 4-3 0,2-1 5 16,-1 1-37-16,2-2 24 0,-2 1-28 0,2 1 25 15,0 2-21-15,2-1 6 0,-4 0 0 16,3 0 9-16,-4 0-7 0,3-2 15 0,-2 0-15 16,-2 1-4-16,1-2-6 0,1 0 13 15,-1-2-12-15,0-1 6 0,-1-1 7 0,2 0-6 0,-1-1-11 16,1-1 8-16,0 0-4 0,-1 2 6 15,-1-4 5-15,-3-2 4 0,1 0-13 0,-1 0-16 16,-1 0-5-16,-1-2 38 0,-1 0-6 0,-6-1 12 16,7 0-6-16,0 0 11 0,1 0 4 15,3 0-6-15,16-12 1 0,-15 5 1 0,4-4-10 16,-2 1 17-16,2-4-12 0,-1-1 8 16,0-4-21-16,0-3-11 0,-2 1 33 0,0 2-6 15,1-3-22-15,-1 0 12 0,1 1-11 16,2-1 1-16,-2 0-7 0,2 1-6 0,-3-1 17 15,1 0 3-15,0 2-11 0,1-3 6 0,-2 3-17 16,1-1-1-16,0-2 15 0,1 2-13 16,0 2 6-16,1-2 7 0,-3 2-17 0,2-1 14 15,0 0 1-15,-2 0 16 0,2 1-3 0,-1-2-17 16,3 2-11-16,-4-1 20 0,4-1-7 0,-3 0-8 16,1 1 6-16,0-4 8 0,0-1-4 15,-1 0 9-15,1 0-5 0,-1 0 10 16,-1-3-18-16,-1 0-11 0,2 1 16 0,1-4-6 15,-2 1 0-15,0 1 7 0,1 2-2 0,2-2-4 16,-2 1-2-16,2 2-2 0,-4-2 7 0,2 1 1 16,1 3-15-16,0-1 2 0,0 1 25 15,1 0-24-15,-3-1 5 0,3 0 17 0,-1 2-18 16,-2-2-2-16,2-3 4 0,1 1 15 16,1-1-20-16,1-4-7 0,0-2 1 15,-1-3 6-15,2 0 5 0,4-1 6 16,-2-5-6-16,0 1 9 0,1 2-13 0,1 3-5 15,-1-1 21-15,-2 4-26 0,-1 2 18 0,-1-1-12 16,2 4 6-16,-1 1-1 0,-3 3-5 0,0-1 5 16,-2 1 23-16,4 1-15 0,-2 1 0 15,2 0-11-15,-2 2 17 0,-1-1-6 0,-1 3-11 16,2-1-10-16,-3 1 27 0,2-1-17 0,0 1 18 16,-1-3-17-16,1 4-1 0,-1-2 17 15,1 1-27-15,-1-1 13 0,1 1 18 0,0 1-7 16,-4-1-2-16,2 0-23 0,1 1 22 0,1 0-16 15,0 1 13-15,1 1-16 0,-2-2 8 0,1-1-1 16,2 2 9-16,-2 0 4 0,3 0-11 16,-3 1-5-16,5 1-3 0,0-1-3 0,-2 2 7 15,3 1 8-15,0 0 2 0,-1-4-8 16,0 5 1-16,4-1-8 0,-2 2 30 0,1 0-5 16,2 1-3-16,2 0-14 0,-3 2 4 15,-4 3-13-15,3-2 7 0,-3 0 2 16,0 3 9-16,1 0-12 0,-2 1 2 0,1 1-3 15,0 1 13-15,-1 1-10 0,-13 0 10 0,4 0-12 16,5 0 13-16,-2 0 7 0,18 10-4 0,-13-3-17 16,-1 1 12-16,0 2-5 0,-1 5 9 0,2-3 3 15,-1 2-10-15,1 4 14 0,-3 1-15 16,1-1-3-16,-1 1 12 0,-2 6 2 0,2-4 2 16,0 4-17-16,-2 0-1 0,1-2 3 15,-4 4 3-15,-1-2-1 0,1 1 7 0,-1-1-4 16,-1 1 5-16,1 1 2 0,1-2-7 0,-3 0-4 15,1 4 17-15,0-1-17 0,-1-2 6 0,-1-1 11 16,-1 6-14-16,1-5-4 0,-3 3 23 16,3 1-27-16,-1-1 1 0,-1 1 5 15,-1 2 4-15,0 0 13 0,-1 0-10 0,0 4-15 16,2-1 14-16,-3-4 5 0,1 4 6 0,1 1-19 16,1-5 4-16,-2 1-8 0,1-1 13 15,0 2-9-15,1-2 4 0,2-2 5 0,-3-3-3 16,2 0 11-16,-1 0-14 0,1-3-13 15,1 2 19-15,1-2-17 0,-2-1 11 0,0 2-16 16,-2-1 33-16,1-1-18 0,3-3 2 0,-7 4 8 16,5 0-18-16,-2-3-4 0,0 4 13 0,2 1 11 15,-3-1-12-15,1 4 9 0,-1-3 2 16,2 1-19-16,0 4 23 0,-3-1-24 0,3-2 7 16,-2 0-7-16,2-2 25 0,-3 1-25 15,3 0 7-15,-3-3-5 0,1-2 9 0,1 2 0 16,-1 0 7-16,2-3 6 0,0 1-26 0,-1-2 0 15,-2 1 8-15,4-2-3 0,-2-2 18 0,0 2-11 16,-3-8 2-16,0 0 8 0,0 6-18 16,9 16-8-16,-5-15 17 0,-2-1-16 0,1 1 11 15,2-2 14-15,-4-3 8 0,2 5-12 16,1-3-9-16,-3 0 6 0,5 2-17 0,2 0 4 16,-2 1 9-16,-2 0 6 0,5-1-6 0,-3 1-15 15,1 1 33-15,0-1-5 0,2 0-20 16,-4 1 30-16,2-2-35 0,1 0 1 0,-1 0 15 15,1 1-19-15,0-3 23 0,-1-1 12 0,3 4-22 16,0-4 10-16,0 1-9 0,4-1 24 0,0-1-20 16,1-1 2-16,1-4-15 0,3-1 0 0,4-1-1 15,-5-1 17-15,3-1-3 0,-1-2-20 16,-10-1 8-16,5 0 22 0,0 0-20 0,-3 0-4 16,0 0 6-16,17-14 7 0,-16 11 5 0,0-4-20 15,0-1-25-15,-3-2-4 0,-1 1-16 16,0-4-30-16,-4 1-31 0,2-1 12 0,1-5-152 15,-7 5 22-15,-1 1-180 0,1-6 23 0,-1 9 29 16,0-5 19-16,-14-16-3 0</inkml:trace>
  <inkml:trace contextRef="#ctx0" brushRef="#br0" timeOffset="1.59035E6">4472 17234 224 0,'0'0'243'0,"0"0"-19"0,0 0-62 15,0 0 16-15,0 0-23 0,0 0-29 16,0 0 1-16,0 0-38 0,-12 0-1 0,12 0-2 15,0 0-4-15,0 0-21 0,0 0-9 16,0 0-5-16,0 0-11 0,0 0-27 0,0 0 34 16,0 0 2-16,0 0-1 0,13 9 1 15,2 3-16-15,-1-3-6 0,-3 1 13 0,7 3-24 16,-4-3 15-16,3-2-9 0,3 2 8 16,0-1-33-16,-3-2 30 0,3-1-12 0,-3 2 1 15,3-3-1-15,-1 0 9 0,1 2-24 0,-2-5 19 16,0 0 6-16,1 0-12 0,-13-2-4 15,3 0 5-15,2 0-13 0,2 0 11 0,18-14 26 16,-17 5-23-16,1-1-1 0,2-1 2 0,-3-4-20 16,3-2 23-16,-1-5-5 0,0 3 7 0,-1-3-6 15,0-2 5-15,2-2-7 0,1-2-10 16,-2 1 11-16,0 0-10 0,1 0 14 0,1 1-8 16,0 1 12-16,-4 0-4 0,2 1 21 15,-2 0-7-15,-2-2 9 0,0 5-39 16,-1-2 7-16,2 1 9 0,-3-2-6 0,-1 0 19 15,2-1-12-15,0 0-6 0,0-1 20 0,-1-2-16 16,1-2-15-16,2-5 18 0,-1 0-9 0,-1-2-15 16,1-1 13-16,5 1 14 0,-4 1 1 0,1-1-3 15,2 3-20-15,-3 0-2 0,-1 3 9 16,0 0-4-16,-1 5-2 0,0-4 4 16,0 5 11-16,0-2-13 0,0 3 5 0,0-1 15 15,1 1-11-15,0-1 15 0,-1 0-19 0,3-2 0 16,2-3-1-16,-2-1 17 0,1-3-15 15,1-2-9-15,2 1 7 0,-1-2-9 16,1 1 1-16,2 2 25 0,-3 0-14 0,4 1 13 0,-6 0 1 16,-3 4-13-16,2-2 16 0,-1 3-6 15,2 0-11-15,0-1-6 0,-1 4 18 0,1 1-7 16,-2-1 12-16,-1 3-10 0,5 0-10 0,-2 2 0 16,-1-5 12-16,3 1 0 0,2 2-5 15,0-3-10-15,1 3 7 0,0-1 1 0,0 0-4 16,1 0 3-16,-1 3-13 0,0 1 7 0,-1 2-4 15,0-1-2-15,-2 3 17 0,2-5-7 0,1 6-4 16,-2-4-8-16,1 4 4 0,-1 1-4 16,0-1 1-16,0 0 1 0,1 1 15 0,1-3 9 15,1 2-23-15,1 0-11 0,-1-1 15 16,0 3 10-16,2-1-18 0,1-1 1 0,1 1 19 16,2 1-14-16,-2 1 13 0,2 1-15 0,-2-1 1 15,-1 1-12-15,2 0 9 0,-2 1-8 0,-1 2 15 16,-4 0 8-16,2 2-7 0,-4 2 0 15,4 0-12-15,-2 0 2 0,-1 2 4 16,-1-1-11-16,-8 2 13 0,4 0-5 0,2 0 10 0,2 0-2 16,18 14-2-16,-18-9-10 0,1 1 20 15,-1 3-17-15,1 3 12 0,1-2 6 0,2 4-13 16,-3 1 7-16,-2 1-3 0,2 0-1 0,-4 4 17 16,2-1-24-16,-1 1 18 0,1-3-9 15,-4 3 5-15,1 2 14 0,0 0-9 0,0 2-13 16,-1-3 20-16,-2 2-20 0,1 2 5 0,-3 0-5 15,0-1 1-15,2 2 27 0,-3 1-37 16,0-1 10-16,0-1-3 0,0 1-6 0,0 2 9 16,-1 2-2-16,-1 2 5 0,3 5-6 15,-3-3 15-15,3 0-25 0,-3 3 18 0,0-5 7 0,1 2 8 16,-2 0 2-16,4 2-24 0,-3-2-10 16,-1-4 26-16,4-1-22 0,-5 0-4 15,1 1 4-15,2-1 8 0,-1-1-2 0,-1 2 6 16,1-1 6-16,-3 0-10 0,4-2 25 15,-1 2-33-15,1-2 0 0,-3 1 11 0,2 1 3 16,1-1 0-16,-1 2-13 0,1-3 14 0,0 4-8 16,0-6-14-16,-1 5 20 0,1-1-1 0,0-2-18 15,1 0 13-15,-3 2-3 0,1 0 8 16,6 0-7-16,-6 0 1 0,4-1-2 0,-2 1-3 16,-2-1 1-16,4 0 9 0,-1-2 4 15,0 0 2-15,0 3-20 0,-1-3 23 0,1 0-9 16,-2 2 9-16,3-6-13 0,-1 5 6 0,3-3 5 15,-3 1-15-15,0-1-1 0,0 1 6 0,0-2 20 16,1-2-21-16,-4 2-15 0,1-2 17 0,2 2-14 16,-3-1 4-16,4-1 2 0,-3-2 28 15,2 0-5-15,-1 1-22 0,1-3-12 16,0-2 7-16,2 3 37 0,-2-5-10 0,1-1-8 16,3 0 11-16,2-3 17 0,0-2-28 0,-1 3-9 15,6-5 19-15,-1-2-15 0,4 1 18 0,0-3-27 16,0 0 32-16,5 0-25 0,-13-1 11 15,4 0-26-15,4 0 41 0,1 0-24 0,-1 0-5 16,25-16-12-16,-26 13 27 0,-2 0-11 16,-5 0 9-16,3 0-6 0,-1-1 17 0,-5 2-33 15,-1-1-19-15,0 1 16 0,4-2-3 0,-7 1-13 16,2-3-54-16,-5 2-36 0,-2 0-38 0,2-1 16 16,0 1-176-16,-4 4 28 0,0 0 22 15,0 0 23-15,-25-20 17 0,6 12-133 0,-5-2 37 16,-4 5-14-16,0-1 9 0</inkml:trace>
  <inkml:trace contextRef="#ctx0" brushRef="#br0" timeOffset="1.59187E6">6750 17170 262 0,'0'0'187'0,"1"0"13"0,-2 0-31 15,1 1-44-15,1-1 19 0,-1 1-38 0,0-1-4 16,0 1-47-16,2-1 21 0,0 1-17 16,-2-1 21-16,2 1-43 0,2 0 23 0,-1 0-2 15,0-1 7-15,0 2-5 0,1-2-4 16,-1 1 10-16,1-1-12 0,-1-1 22 0,0 1-25 15,0 0 5-15,0 0 6 0,0 0-11 16,-1-2-8-16,1 2 14 0,-1 2-4 0,-2-2 8 16,0 0-14-16,0 0 11 0,0 0-1 0,7 0-5 15,-7 0-20-15,6 0 14 0,4-14-6 0,-7 11 2 16,2-1-2-16,4-7 5 0,-1 0-8 16,2-2 3-16,2-1-21 0,1 1 5 0,0-3 1 15,1 2 4-15,-3-2-19 0,5-1 28 16,0 1-31-16,1 0 21 0,1 0-16 0,0-1 12 15,-2-2-24-15,2 1 21 0,0 4-10 0,0-3 8 16,4-2-6-16,-5 0 4 0,2 0 17 0,-1-2-25 16,3-3 8-16,-4 2-16 0,-1-4 1 15,1-5-1-15,1 1 25 0,0-3-19 0,-1 3-9 16,0-3 6-16,0-1 7 0,-1-1 5 16,1 2-21-16,-4 0 10 0,1-2-13 0,1 3 16 15,-4-1 13-15,3 1-13 0,-1-1-8 0,-2 1 4 16,2 0-14-16,-2 1 21 0,1 1-20 15,-1 0 17-15,0 1-14 0,5 1 5 0,-7 1 7 16,3 0-10-16,-2-3-3 0,-1 0 13 16,-1 0 1-16,2-1-13 0,2 2 22 0,0-2 7 15,-1 0-19-15,1-3 27 0,1 1-30 0,-2 0 2 16,4-1-15-16,-1 1 29 0,-1-3-31 0,1 5 29 16,1-2-12-16,2 1 18 0,-5 2-5 0,2 2-11 15,0 0-7-15,-1 0 21 0,1-2-25 16,-1 1-2-16,1 0 18 0,-1 3-5 0,2-1 0 15,-1-1-24-15,3 0 29 0,-1 0-12 16,0-1 7-16,0 2 1 0,3 3-12 0,-2-2 14 16,2 0 11-16,-1 2-15 0,1-3-7 0,-1 4 3 15,1-1-8-15,-3 0 23 0,5 3-14 16,0-5 2-16,-4 4 1 0,3 1-18 0,-2 2 11 16,3 1 12-16,-1 1-27 0,-2 0 33 0,2-2-18 15,0 5 2-15,0 0-6 0,2-1 2 16,0 4 24-16,0-1-21 0,2 1-19 0,0 1 34 15,2 1-14-15,0 1-2 0,0-2-21 16,1 3 30-16,-1 1-5 0,0 0-6 0,2-2 18 16,-2 5-9-16,3 0-2 0,-3 3 7 0,-1 0-28 15,-12 0-11-15,5 0 25 0,25 11-12 16,-18-7-11-16,-1 3 5 0,0 4 7 0,-5-1 10 16,-2 2-6-16,1 2 7 0,-3 2-2 0,-1 2 5 15,0 1-13-15,-1 3 6 0,-1 2-5 16,-1 1 28-16,-2 2-17 0,-1-3 20 0,-2 4-11 15,-2 5-16-15,4-7 22 0,-3 5-14 0,1-2 17 16,-3 3-14-16,2-4 19 0,0 0-29 16,-4 5 5-16,1 0 18 0,3-3 12 0,-3 3-35 15,0-3 25-15,-1 4-27 0,2 3 36 16,2-1-39-16,-3 3 8 0,-2-1 1 0,2 3 3 16,0 1 9-16,-1-2-8 0,2 3-5 0,1-1-9 15,0-2 26-15,1 0-1 0,0 2 2 0,0-4-24 16,-1 0 17-16,0 0 7 0,6 0 0 0,-5-1-18 15,-1 1 15-15,3-1-16 0,0 0 22 16,1 0-12-16,-1 0 8 0,1-1 12 16,-1 1-26-16,1-3-1 0,2 0 7 0,-3 1-8 15,3 2 12-15,1-4 4 0,-2 0 3 0,3-2-5 16,-2-2-6-16,2 2 0 0,-2-3 12 0,3 0 17 16,-4 0-24-16,3-1 22 0,-3-1-19 15,3-1 14-15,-1 0-39 0,1-1 14 0,-6 3 1 16,5-4-4-16,-1-2 4 0,1 3 10 15,-1 2 31-15,1-3-31 0,-1 3-8 0,0-1 9 16,-1 0-2-16,1-2 26 0,2 0-43 0,-1-1 45 16,0 3-38-16,0-2 19 0,0 0-14 0,2 0 7 15,-1 1-14-15,1-1 0 0,-1-1 17 16,3-1-3-16,1 1-1 0,0-3 28 0,0 0-4 16,1 3-3-16,3-4-17 0,0-1-4 15,-4-1 0-15,5 1-1 0,-2-1 14 16,6-2-15-16,-4 0-7 0,1 0-14 0,-1 0-4 15,3-1 30-15,-3 1-8 0,1-3 10 16,0 2-30-16,1-6 4 0,0 3 0 0,-3-2 20 16,-2-1 14-16,0-1-35 0,-1 1 23 0,-2 1-3 15,-2-4 11-15,-3-1-33 0,-1-2-26 0,-2 1 4 16,-4 0-4-16,-2-1-43 0,-1-1-73 16,0 0-68-16,1-5 20 0,-4 0 18 0,-9-10 18 15,-2-1-296-15,-9 0 62 0,-5-5 27 0,-8 0 22 16,-4-7 5-16,-4 1 54 0,-9-3-22 15</inkml:trace>
  <inkml:trace contextRef="#ctx0" brushRef="#br0" timeOffset="1.59481E6">4124 15536 546 0,'16'-13'157'16,"7"-14"-22"-16,-17 14-6 0,1 1-9 0,1 0 9 16,0 1-36-16,-2-1-12 0,4 0-10 15,-1-1 28-15,0 1-20 0,2-1-13 0,-2 0-6 16,2 1 19-16,1 0-18 0,-2 2 5 15,1 0-14-15,0-3 10 0,-1 2-11 0,1-1 1 16,3 3 15-16,-3-2-23 0,-1-3-12 0,4 3 16 16,-4-3 1-16,3 4-15 0,-2-3 2 15,4-1 2-15,-4 0-15 0,-1 1-4 0,3-1 6 16,-2-2 8-16,1 0-11 0,2 0-6 16,-3 1 4-16,3-4 8 0,-1 0-21 0,0 2-1 15,1-3 7-15,-2 3 2 0,2-5 9 16,1 2-21-16,1 1 4 0,-1 1 13 0,0 0-22 15,1-3 21-15,1 2 0 0,-1-2-9 16,2 7-11-16,-2-5 16 0,4 4-1 0,-2-1-16 16,2 1-9-16,0-2 19 0,-1 3 4 0,0-3-2 15,4 5 2-15,2-1-21 0,1 3 11 16,-5-2-4-16,1 4-4 0,1-1 6 0,3 3-20 16,-1 1 14-16,2 3 1 0,1-1 16 15,-1 3-8-15,-15 0 9 0,8 0-13 0,27 13-7 16,-22-6 0-16,0 2 20 0,0-2-8 15,-2 4-6-15,-1 1-4 0,-1 4 4 16,1 0 12-16,3 1-20 0,-5 3 12 0,3 2-5 16,-2 0-3-16,-3 2 1 0,0-2 12 0,2 3-11 15,-3-2 8-15,0 2 9 0,0 0-14 16,-1-2 6-16,-2 1-10 0,1 0-1 0,-1 0 11 16,0 0-16-16,-1 2 2 0,-2-1 10 15,0 0-12-15,0 0 11 0,1 1 15 0,-2-1-20 16,0 0 9-16,-4 4-4 0,5-1-6 15,-5-3 6-15,0 2-1 0,1-1 3 0,2 0-6 16,1-1 0-16,-1 0 10 0,0-1-10 0,-2 1 14 16,2 0 16-16,0-4 0 0,1 0-11 15,-1-2 3-15,1-1-10 0,-1-3 13 0,-1-1-7 16,0-1 8-16,2-3-11 0,-2-2 20 0,3-1-4 16,-3-2 16-16,2-2-20 0,0-1 1 15,-2 0-5-15,-8-2-3 0,14 0 6 0,1 0 15 16,21-14-19-16,-18 10-9 0,1-5 13 0,0 1-10 15,1-5-1-15,1 0 20 0,1-1-20 16,0 2 2-16,-4-3-1 0,3 0-1 16,0 1-16-16,1 0 25 0,-2-3-14 0,3 0 7 15,-1 4 4-15,1 0 6 0,0 3-21 0,-1-1 10 16,-1 0 15-16,-1 0-15 0,0 1-14 0,0 1 14 16,-3-1-23-16,3 1 28 0,5 0-12 15,-1-2 12-15,-2 3-12 0,1-1 0 0,0 0 7 16,0-1-13-16,2 2 5 0,-3-1-3 0,2-1 14 15,-2 0-3-15,1 0-4 0,1 1-6 16,-2 1 16-16,-3 0 1 0,0-1 13 0,-2 0-26 16,0 1 2-16,-2 0-5 0,0 1 21 0,-2 0-9 15,3 2-1-15,-2-3-18 0,0 1 24 0,1 2-20 16,2-4 17-16,-1 0 8 0,1 0-16 16,0 0 11-16,1 1-6 0,1-3 3 0,-2 7-16 15,1-3 3-15,-2 0 5 0,-1 0 3 16,0 2 1-16,1 0 14 0,-5 2-26 0,-2-1 1 15,1 2 13-15,-3-1-21 0,1 1 13 0,11-2-3 16,-8 2 20-16,0 1-23 0,-1 1-22 16,-10 0 24-16,9 0 17 0,-1 0-4 15,8 0-30-15,-1 0 5 0,0 0 0 0,-2 0 3 16,12 11 1-16,-4-7 9 0,-8 0-21 0,2 2 18 16,-1-1-19-16,1 1 25 0,-1-1-15 0,1 2-12 15,1 0 41-15,-3 0-4 0,0-1-5 0,-1 1 5 16,3-2-30-16,-3 4 10 0,1 0-9 15,-3 2 6-15,4-2-10 0,-1 2 20 0,0-1-13 16,3-1-4-16,-2 2 3 0,0-2 8 0,-1 3 8 16,2-1 1-16,-6 1-11 0,4 0 8 15,1 1 3-15,0-2 20 0,0 1-26 16,0 1 26-16,0-6 9 0,-2 2-4 0,0 2-4 16,1-2-1-16,-1 0-22 0,0-3 14 0,-3-2-9 15,5 0 9-15,4 1-14 0,-7-3 14 0,7 2-2 16,-12-4-1-16,3 0 15 0,6 0-5 15,18-15-3-15,-12 8 7 0,-3-5-8 0,1 2-4 16,-1-3-17-16,2 0 1 0,2-3-2 16,-4-1 1-16,0 2 11 0,-2-1-1 0,2-4-1 15,0 2 21-15,-5-3-24 0,4 1-1 0,-2 2-2 16,1-3 1-16,-1 1 0 0,-1-2 3 0,0 1-2 16,-3-1 1-16,1 0 2 0,0-1-1 15,-1 0 0-15,0-2-6 0,-2 3-8 16,0-4 30-16,1 4-26 0,-2-3 1 0,1 0 0 0,1 2 1 15,1 2-32-15,-1-2 22 0,0 3 0 16,-3 1 14-16,2-3 8 0,-3 6-15 0,5 1 15 16,0 1 8-16,0 1-2 0,2-1-3 15,1 3-1-15,-1-1-56 0,0 1 28 0,1 2-8 16,2 1 4-16,1 0-14 0,3 4 13 16,-3-3 2-16,1-1 28 0,2 2 0 0,0 3-28 15,1 0-2-15,2 2 3 0,-1 0 7 0,0 1-6 16,-2 0 12-16,-9 0-15 0,5 0 3 0,4 0 1 15,0 0-8-15,29 12 15 0,-28-10 2 16,1 6 9-16,1-1-3 0,1-2-26 16,-1 2 12-16,-1 0 12 0,1 0 16 0,0 0 1 15,2-2-2-15,-2 1-2 0,2-2-1 16,1 0 0-16,1-2-2 0,-1 1-1 0,-1-3-12 16,-11 0-8-16,7 0 1 0,4 0 3 0,27-12-2 15,-22 5-16-15,1 1 32 0,-4-1 2 0,2-5-22 16,-2 3 13-16,0 1 11 0,-2-3-5 15,3 1 4-15,-4-2-5 0,5 1 3 0,-3 0-6 16,0 0-20-16,1-3 21 0,-1 3-2 0,0-3-1 16,-2 2 1-16,2 2-11 0,-1-5 9 15,0 3 0-15,-1 1 2 0,0-1-17 0,-1 1 6 16,3 1 18-16,-5 1 7 0,0-1-16 16,1 1 0-16,-3 2 21 0,-1 1-20 0,1-3 1 15,-3 2 29-15,0-1-2 0,-2 2-3 0,4 1-2 16,-5-1-3-16,1-2 1 0,-3 2-9 15,2 1-1-15,2-2-11 0,2 4 0 0,1-7 8 16,0 2-6-16,1 0 1 0,0-1-10 16,3 0 0-16,-1-2 2 0,-1-1 0 0,-2 2 1 15,0-4 0-15,-1 0 15 0,-2-1-2 0,2 0-24 16,-3 0 14-16,0 0-8 0,-2 0 2 16,-1 1 0-16,-1 0 1 0,-2-1 0 0,2 2 2 0,-1 0 21 15,0 0 7-15,0 1 4 0,1-1-18 16,1 2 25-16,0 3-5 0,1-1-2 0,-1 0-7 15,3 3-11-15,3 1 18 0,0 1-22 16,3 2 0-16,-10 2-6 0,6 0 2 0,23 12 0 16,-16-7 0-16,1 2 3 0,1 2 16 0,1 1-22 15,-3 1 0-15,3 1-20 0,1 1 2 16,2 0 32-16,2 1-17 0,1 1-1 0,0 2 3 16,2 4 11-16,1-4-2 0,1 2-3 0,-1 1 2 15,-1-2-1-15,3 1 3 0,-3 0 0 0,-3 0-2 16,1-1-5-16,0 3 2 0,-2-2 16 0,0 0-28 15,0-1 14-15,0 1-1 0,-2-1 0 16,1-1-6-16,-2-2-14 0,-3 1 3 0,1-1-17 16,-2-1 9-16,-1-3 3 0,0 3 1 15,1-1-7-15,1-2 2 0,-1 0 2 0,-3-2 3 16,1 2 2-16,-1-3 0 0,-1-2-7 16,0 0 4-16,-6-1 37 0,1-1-1 0,-7-1-37 15,3-3 28-15,-1 3-2 0,-1-2 4 0,-2 1-1 16,1-2-1-16,-1 0 32 0,-6 0-2 0,0 0-39 15,10 0 27-15,-4 0-3 0,1 0-3 16,-1 0-2-16,2 0-8 0,-2 0 8 0,16-15 9 16,-12 11-9-16,-1 1-2 0,-1-1-14 0,0-1 8 15,-4 3 11-15,1-1-5 0,-1 1-2 16,0-1 6-16,0 0 0 0,0 0 1 0,0 1 8 16,-2 0-22-16,3-1 14 0,-3 2-2 0,0-2-32 15,0 2 43-15,-1-1-16 0,2 1-6 0,0 1-5 16,-3-1-10-16,2-1-4 0,1 2 21 15,-3-1-16-15,2-1 5 0,-2 2 0 0,2-1-71 16,0-2-51-16,-2 2-45 0,1-1-43 16,-1 0 22-16,0 1-325 0,0 1 38 0,0 0 35 15,0 0 33-15,-12-9-15 0,8 5 24 0,1 0 59 16,1-1 39-16,-2 1 12 0</inkml:trace>
  <inkml:trace contextRef="#ctx0" brushRef="#br0" timeOffset="1.60123E6">13149 15531 362 0,'0'0'227'16,"0"-15"-42"-16,0 15 17 0,-21-26-28 16,19 19-10-16,2 1-14 0,-2 2-9 0,2-1-13 15,-2 1-27-15,0 1 17 0,2 3-13 0,0 0-30 16,0 0-3-16,0-7 5 0,0 7-15 0,0-7-3 15,0 7-2-15,0-8 2 0,0 8-17 16,0-7 1-16,22-10-12 0,-15 10 21 16,6-2-9-16,1 1-19 0,1 0 20 0,1-1-29 15,-2 3 6-15,4 1-3 0,-1-1-5 0,-1 0 15 16,-2 4 9-16,4 0-15 0,-5 2-15 0,7 0 6 16,-5 0-8-16,-7 0-8 0,5 0 8 15,17 12-1-15,-14-5 17 0,-1 3-4 0,3 0-18 16,-2 2 7-16,0-1-9 0,-1 4-3 0,1 1 14 15,-3-1-8-15,6 4-1 0,-6 0 8 16,5 1-7-16,-7 0 9 0,5-1 3 0,-1 1-9 16,-1-1 17-16,1 2-12 0,0 0-4 0,0 0 6 15,1 1-2-15,1 0 4 0,-1-2-4 0,-2 2 2 16,2 0 1-16,-3 0 1 0,-1-1 10 16,-1 0-18-16,2-1 17 0,1 2-12 0,1-3-14 15,-3 2 12-15,1 0 13 0,3-2-2 16,-5 4-20-16,2-1 22 0,-3-3 16 0,2 5-24 15,-3-2 3-15,-1 1 0 0,1 0 20 16,-3 2-6-16,3 0-27 0,-2 0 29 0,2-5 1 16,2 4-2-16,-2 1-6 0,-4 2 1 15,3 2 18-15,-1-4-20 0,-1 1-7 0,2 2-4 16,-1 1 0-16,-3-3 10 0,2 0 12 0,-3-1 17 16,6 1-19-16,-4-2-1 0,1 0 4 15,-1 1-8-15,1-3-2 0,0 4-4 0,-2 0-1 16,5-4-8-16,-3-1 10 0,2 0-6 0,0-1-2 15,-1 1-1-15,-1-2 5 0,-1-1-3 0,4 0-1 16,-2-2 2-16,0 2-10 0,1-1 13 16,-2-3 6-16,0 0-3 0,3-3-3 0,-3 0 1 15,3 0-4-15,-4-3-1 0,2-2-1 0,2-3 20 16,-1 0-10-16,8 3-2 0,-2-5-3 0,0-1 3 16,-4 0-2-16,4 0-22 0,1 0 1 15,21-11 41-15,-11 6-5 0,-7 0-1 0,2-2-14 16,3 0-12-16,2-1-2 0,0-2-8 0,-1-1 33 15,-2-2-29-15,3 2-2 0,-2 0 11 0,4 1-14 16,-1-3 11-16,1 1 3 0,1 3-1 16,1-7 0-16,0 1-8 0,0-1 8 0,-2 0-3 15,3 1-21-15,-3-2 2 0,0 3 2 16,3-2 1-16,-5 2-13 0,0-1 4 0,0 0 1 16,-3 1 2-16,-2 0 31 0,3-1-8 0,-3 2-8 15,2 0 14-15,-4 0 5 0,5-2 11 16,-2 0-3-16,1 1-3 0,0-3-17 0,2 4-13 15,0-3-1-15,0 1-5 0,1-1 37 0,2 1-25 16,0-1-2-16,0 1 1 0,1 2 0 0,2-1 1 16,0 0 0-16,-1 1-1 0,-2 0 2 15,1 1 1-15,-3 2-1 0,4 0-6 0,-2 1-7 16,-3 0 2-16,3 0 10 0,1 2 0 16,-1-2-1-16,0 0 0 0,1 2 1 0,2 1 3 15,3 1-14-15,1 3 0 0,-3-4-21 0,5 6 4 16,-2-1 30-16,-18 1 12 0,8 0-17 15,4 0 0-15,0 0 1 0,30 12 2 16,-33-7 11-16,4 3 13 0,-1 0-3 0,-3 1-2 16,1 1-26-16,-2 2 7 0,-2 1-11 0,0-1 2 15,1 1 1-15,0 4 7 0,-2 0 8 0,6 2 1 16,-2 0-3-16,2 0-3 0,0 0 5 16,1 1 0-16,-4-1-2 0,5-2-6 15,0 1 15-15,-2-2-2 0,-1 1 0 0,1-2-24 16,0 1 24-16,0-3-27 0,-1 3 0 15,0-5 3-15,-1 3 1 0,-1-3 1 0,5-3 19 16,-1 1-16-16,0-2 14 0,3-1-7 16,2-2 1-16,-2-1-1 0,0 0 18 0,-16-3-15 15,7 0-6-15,5 0 26 0,2 0-31 0,1 0 1 16,1 0-1-16,31-11 7 0,-32 9 6 16,-1-3-1-16,0 0-1 0,-1-3-18 0,1 1 0 15,1-1 2-15,-3 1 15 0,0 2-7 0,-1-2 26 16,-3 1-33-16,1 5 1 0,4-5-8 15,-5 3-5-15,-1 0 2 0,-2 0 35 0,0 3-1 16,0 0-10-16,-9 0 0 0,4 0 0 16,1 0-8-16,21 11 16 0,-18-7-19 0,1 3 2 15,1-1 6-15,-1 2 10 0,1 0 15 0,-1 0-17 16,2 1-2-16,0 2 1 0,-1 1-3 16,-3-3-11-16,3 4 9 0,-1-3-8 15,0 2-5-15,-2-1 7 0,0 3 3 0,0-2-1 16,0-1 1-16,-2 3 4 0,1-4 0 0,2 2-1 15,-5 1 4-15,1-4 16 0,-2 2 0 16,2-3-4-16,1-1-15 0,0-1 0 0,2 1 0 16,0-2 2-16,-1 1-2 0,4-3 6 15,2-1-14-15,-1-1 30 0,5-1-23 0,-14 0-4 16,6 0 8-16,3 0-3 0,26-15-5 16,-20 9 13-16,-1-1-8 0,0-2 16 0,0-3 9 15,2-1-22-15,1-1 0 0,1 0 0 0,1-2-13 16,2-2 29-16,-1 2-3 0,-2-3-5 15,4 0 1-15,-2-2-14 0,-1 2 11 0,0-2-13 16,0 0-12-16,-1-1-10 0,2-2 23 16,-4 1 0-16,0-1-38 0,-2 1 8 0,-4-2 5 15,-1 0 27-15,2 0 12 0,-2 0 0 16,-1-2-3-16,-3-2-18 0,-3 5 14 0,2-1 1 16,-1 3-3-16,-2 0-14 0,1 1 7 0,-2-1-2 15,-1 0 1-15,2 4-1 0,-2-2-5 0,1 4 0 16,-3 0 1-16,2 0 1 0,0-2 1 15,-1 3 7-15,1 2 11 0,-2-4-14 0,3 1-1 16,-1 3 2-16,-1-4-2 0,-2 2-5 16,3 6 6-16,-2-4 1 0,3 2 0 0,-3 1-1 15,-1 4-11-15,4-4 27 0,-2 1-2 16,3 2-2-16,2 2-20 0,4 3 2 16,-2 0-1-16,4 2 4 0,1 0-4 0,-11 0 14 15,6 0 2-15,24 15-1 0,-17-10-2 0,-5 2 1 16,1 4-1-16,-1 3-21 0,-2-1-10 0,1 5 4 15,0-2 4-15,-3 3 0 0,0-2 1 16,0 0 2-16,-2-2 16 0,-1 2 0 16,0-1-5-16,0-1-10 0,-2 1 2 0,0-3 0 15,0 1-4-15,-1-3 2 0,3 1 0 0,2-2 18 16,1 0-1-16,2-2 0 0,5 0-11 16,-2-1 18-16,0-3-4 0,3 1 2 0,0-1-2 15,-1-2-2-15,-11-2 5 0,7 0 0 16,3 0-2-16,2 0 1 0,1 0-23 0,0 0-1 15,1 0 2-15,24-13 40 0,-23 10-4 0,0 1 9 16,-1-3-15-16,1 3-6 0,-1-3 1 0,-2 4 0 16,2-5 0-16,3 4 5 0,-7-2 7 0,2 2-4 15,-1-1-22-15,0-1 6 0,-2 4 1 16,-1-2 4-16,0 2 2 0,-4 0-3 16,-7 0-4-16,4 0 1 0,3 0 0 0,-3 0 4 15,0 0 20-15,-3 0-4 0,-1 0-1 0,0 0-21 16,0 0 17-16,4 0-16 0,14 11-21 0,-10-6 4 15,-4-4 0-15,0 2 8 0,-4 1 19 16,0-4-10-16,7 6 0 0,-2-2 0 16,-2-1-8-16,4 2 33 0,-1-2-24 0,1 2 0 15,-4-2 0-15,4 1-1 0,-8 0 0 0,3-3 5 16,-2 0-15-16,-1 0 38 0,-1 0 0 16,1-1-7-16,-3 0 3 0,1 0-11 15,-6 0 7-15,0 0 11 0,8 0 11 0,1 0-13 16,-3 0-3-16,-6 0 8 0,18-12 2 0,-13 9 11 15,2 2-20-15,-3-2 2 0,1 0-7 0,-1 0 1 16,0 0 0-16,-1 0-2 0,1 0-14 16,1-1-6-16,-2 1 8 0,0-1 2 0,0 1-20 15,0 0-50-15,0-1 4 0,-1 0 5 16,1 0-92-16,0 0 6 0,-2-2-34 0,1 0-40 16,0-2 23-16,-2 8-200 0,0-11 30 0,-12-19-167 15,3 12 37-15,-5-1 85 0,-1 0 37 16,-6 1 24-16,-5-1 24 0,-1-2 1 15,-5 0-12-15</inkml:trace>
  <inkml:trace contextRef="#ctx0" brushRef="#br0" timeOffset="1.62578E6">1710 8597 314 0,'0'0'195'0,"0"0"-20"0,0 0-40 15,0 0 34-15,0 0-20 0,0 0-39 0,0-12 26 16,0 12-13-16,0 0 2 0,0 0-22 0,0 0-14 16,0 0 5-16,0 0-1 0,0 0-6 15,0 0-7-15,0 0-12 0,0 0-15 0,0 0-12 16,0 0-12-16,0 0 13 0,0 0-15 0,0 0-3 16,0 0 13-16,0 0-36 0,0 0 19 15,0 0 8-15,0 0 10 0,0 0-18 0,0 0-3 16,-18 8 0-16,18-2 9 0,2-1-13 15,-1 2 15-15,3 7-6 0,-2-2-11 16,0 0 7-16,-2-4 2 0,0 3-4 0,0 6 21 16,2-5-13-16,0 0-11 0,-2 0 16 0,3 5 8 15,-3 1-25-15,1-4 17 0,-1-5-9 0,0 5-5 16,0 1 17-16,0 3-17 0,0 1 4 0,0 0 9 16,0 3-4-16,0-1-15 0,0 4 9 15,0-3-9-15,0 2 2 0,0-1-9 0,0 2 0 16,0 2 4-16,-8-2 21 0,-3 26-3 15,9-26-9-15,-1 2-9 0,0-1 30 0,3 1-23 16,-5-1-4-16,-1-2-13 0,5-1 7 0,-4 2 3 16,3 0 15-16,1-3-14 0,1 5 21 0,-4-4-14 15,1-2 3-15,2 1-4 0,-3 5-13 16,1-2 5-16,0 0 19 0,-3 0-17 0,4 2 13 16,2-2-22-16,-4 4 16 0,4-3 2 15,-2 2 19-15,-1-2-12 0,1 1 3 0,-2 0-26 16,2-1 14-16,-4 0-12 0,2 2 19 15,2-1-1-15,0 1-25 0,2-16 45 0,0 9-16 16,0 3-11-16,0 2 13 0,0 1-17 16,0 1 32-16,0 2-12 0,0 0 2 0,0 1-15 0,0-2 16 15,-14 35-18-15,10-32-2 0,2 2 0 16,-1-4 19-16,0 2 4 0,-1-2-36 0,2 0 1 16,2 5 34-16,-4-4-16 0,0-3 16 15,1 3-1-15,1-2-4 0,-1 5-4 0,0 0-1 16,0-1 3-16,0 2-2 0,-1-2 3 0,2 1-9 15,-2 1-1-15,-1-1-1 0,3 2-2 16,-2 0-9-16,-2 0-9 0,4-1-1 0,2-1 25 16,-3 1 2-16,3-1-2 0,-6-1-3 15,2-2-5-15,1 2 3 0,-1-1 13 0,0 2-13 16,-2 0 6-16,2 0-6 0,0 1 7 0,2 0-6 0,0 1-1 16,-2-1-1-16,-1 1 5 0,2-3-16 15,0 4-8-15,-1-2 1 0,0 2-14 0,2-4 2 16,-1 3 25-16,1-3 9 0,-2 2-32 15,2-2 21-15,-2 3-11 0,-1-1 13 16,2 2 21-16,0-2-4 0,0-1 9 0,0 0-18 16,-1 0-35-16,3 1 9 0,-1 0 2 0,0-1-3 15,-2-1 16-15,2 0-10 0,2 2-3 0,-2-2 6 16,0-1 16-16,-2 1-25 0,2 0 11 16,-2-1 29-16,2-2-43 0,1 1 33 0,-3 2 9 15,2-2-2-15,-2 1 4 0,2 1-3 0,-1-4-2 16,0 2 4-16,2 1 4 0,-2 0 7 0,-1-1-14 15,1-1 3-15,1-1-12 0,-2-3-1 16,2-4 14-16,-1 5-13 0,0-2 13 0,0-2-22 16,1 0 26-16,-3-3-19 0,3-1-9 0,-3 1 2 15,3-2-1-15,2-1 0 0,-2-5-5 16,1-3 16-16,0 1 1 0,0-1-31 0,0-2 1 16,1-1-5-16,-1-1-19 0,0-1-33 0,1-1 28 15,-1 2-21-15,1-5 4 0,0 0-27 0,0 0-76 16,0 0-14-16,1 5-45 0,0-8 22 0,-2-3-171 15,1-2-124-15,-1-8 31 0,1 6 26 16,-9-24 45-16,0 12 17 0,0-2 55 16,0 1 23-16,-3 2 16 0,-13-12-12 0</inkml:trace>
  <inkml:trace contextRef="#ctx0" brushRef="#br0" timeOffset="1.62681E6">304 12209 614 0,'-2'0'241'0,"-1"0"6"0,3 2-20 16,0-5-43-16,5 6-3 0,-5-2-22 15,0 1-7-15,0-2-22 0,2-2-6 0,-4 2-3 16,2 2-6-16,-2-4-19 0,4-1-16 15,0 4-13-15,0 3 18 0,1 2-6 0,1-1-12 16,-2-2 2-16,6 3-23 0,4-1 26 0,-3 0-7 16,1 4-8-16,3-1-8 0,0-4 15 15,5 0-5-15,1 0-10 0,3-3-8 0,-2 6 29 16,1-4-8-16,6 3-5 0,-3-3-2 0,7 1-35 16,3-1-1-16,4 0 23 0,-2 2-18 15,2-4 6-15,0 4-2 0,-20-5-2 0,12 0-4 16,4 0-2-16,3 0-3 0,2 0 35 0,4 0-4 15,-3 0-17-15,-4 0-2 0,-1 0 27 16,0 0-19-16,0 0-8 0,2 0-2 16,2 0-4-16,1 0 17 0,2 0-9 0,2 0 14 15,44-9-16-15,-43 7 6 0,-23 2-25 0,12 0 8 16,7 0-5-16,4 0 7 0,2 0 14 0,1 0-5 16,2 0-11-16,50-9-5 0,-48 9-25 0,-6-1 22 15,6-1 12-15,-4 0-7 0,1 2 13 16,0 0-26-16,-3 0-14 0,3 0 36 0,-25 0 1 15,12 0-8-15,5 0-6 0,5 0-7 0,0 0 8 16,3 0 6-16,0 0 5 0,2 0-2 16,-1 0 1-16,-1 0-14 0,2 0 24 0,-1 0-12 15,1 0-1-15,2 0-16 0,0 0 13 0,-1 0-4 16,3 0 13-16,-1 0-15 0,2 0 5 16,-1 0-1-16,-1 0 15 0,57-14-35 0,-57 12 14 15,1 0 0-15,0 0 2 0,-2-1 18 0,-26 3 0 16,14 0-16-16,4 0-1 0,6 0 3 15,4 0 8-15,0 0-18 0,0 0-3 0,3 0 9 16,0 0 5-16,2 0-15 0,1 0 12 16,0 0-6-16,1 0-1 0,-2 0-3 0,0 0 3 15,-2 0-3-15,1 0 1 0,-1-5 8 16,-2 5-3-16,-2 0-15 0,2 0 9 0,-1 0 5 16,0 0-11-16,-1 0 20 0,0 0-24 0,-1 0 21 15,-1 0 0-15,-2 0-22 0,1 0 14 16,-4 0-2-16,0 0 4 0,-2 0-4 0,0 0 2 15,-2 0-8-15,1 0 8 0,-2 0-9 0,-2 0 11 16,0 0 4-16,-5 0-15 0,2 0-1 0,-1 0 19 16,-2 0-9-16,-2 0 8 0,-3 0 1 0,0 0-5 15,-3 0-2-15,0 0 4 0,-2 0-11 16,-4 0 11-16,-3 0 4 0,15 8-20 0,-23-7 11 16,0 1 8-16,-1-2-8 0,-2 0-4 15,-1 1 3-15,1-1-3 0,-1 1-11 0,1-1 26 16,-2 0-23-16,0 1 14 0,-4-1 0 0,0 0-16 15,0 0-19-15,0 0 0 0,6 0-34 16,-6 0 4-16,0 0-68 0,0 0-48 0,10-10-28 16,-14 7-38-16,-5-7-41 0,-5-2 27 15,-5-2-250-15,0-3 14 0,-3 2 34 0,-5-4 34 0,-3-2 34 16,-3 1 62-16,-8-7 4 0,-4-1 18 16,-1 2 12-16</inkml:trace>
  <inkml:trace contextRef="#ctx0" brushRef="#br0" timeOffset="1.631E6">6508 11848 371 0,'0'0'115'16,"0"0"-50"-16,0 0 2 0,0 0-9 0,0 0-6 15,0 0-5-15,0 0 47 0,0 0 15 16,-18-7-31-16,17 6 18 0,-3-2-20 0,0 2 22 15,2-2 11-15,0 0-28 0,0 1-8 0,0 2-13 16,-1-2 33-16,1 1-31 0,1-2 12 16,-2 3-27-16,2-2 9 0,-1 1-1 0,1 1 4 15,0-1 16-15,1-1-20 0,-1 2-15 16,1 0-4-16,-2 0 16 0,2 0-15 0,1 0-3 16,-1 0 11-16,0 0 9 0,0 0 15 15,0 2-18-15,1-1 20 0,-1 1-9 0,1 0-7 16,0 1-1-16,-1-1 4 0,2 0 14 0,0 4-3 15,0-2-9-15,0-1-8 0,1 2 25 0,0 0-37 16,4 7 23-16,0-3-32 0,-2-1 57 16,3 3-56-16,2 0-7 0,0 1 13 15,-1 0 33-15,7 1-34 0,-8 2-16 0,5 0-12 16,1-6-3-16,-5 4 24 0,-1 3 3 0,5-1-23 16,-2 1 18-16,3-3 15 0,-2 3-10 15,-1-2-5-15,2 0-29 0,-3-1-3 0,0 0 31 16,-1 1-27-16,1-3-2 0,-4-1 0 0,1 1 26 15,2-1-41-15,-3-4 58 0,-1 0-49 0,-1 0 39 16,0 0-8-16,-1-2-28 0,0-2 8 0,0 3-15 16,0-3 39-16,-1 0-33 0,1 1 12 15,-1-2-29-15,0 2 0 0,0-2 5 16,0 1-3-16,1-2-27 0,-2 0-23 0,-1 0-38 16,0 0-18-16,0 0-22 0,0 0-20 0,0 0 14 15,7 0-116-15,3-14-71 0,-8 9 28 0,7-7-93 16,-6-3 23-16,0 3 59 0,1 4 16 15,0-9-17-15</inkml:trace>
  <inkml:trace contextRef="#ctx0" brushRef="#br0" timeOffset="1.63141E6">6849 11883 296 0,'1'-4'244'0,"-1"1"-36"0,1 2 8 15,-1-2-11-15,2 1-47 0,-5 0 15 16,2 2-37-16,1 0 3 0,-1-2-23 0,0 4-3 16,-1-1-1-16,-1 1-7 0,1 2-19 15,-1-1-7-15,-2 1 0 0,-2 7 10 0,-4-3 5 16,1 3-9-16,0 0-1 0,-6 0-3 0,7 1 27 15,-6 0-30-15,5 1-12 0,-3-1 1 16,-2 2 27-16,3 0-45 0,-5 1 3 0,2 0-4 16,-2 0 11-16,3 0-2 0,-3-1-24 15,4-1-17-15,-3 3 23 0,1-2 5 0,-2-1-1 0,5-1-25 16,-1 1 25-16,0-1-15 0,0 0-11 16,4-2 28-16,-1 1-6 0,4-3-22 0,-2-1-9 15,4 0-5-15,-1-3 9 0,3 0-12 16,0 2 24-16,0-3-36 0,-1-1 8 0,1 2-16 15,0-3-35-15,0 1 3 0,1-1-28 0,-3 0-22 16,3 0-56-16,1-1 15 0,0 0-211 16,0 0-84-16,-2-12 19 0,3 6 27 0,-2-1 22 0,-1-14 78 15,2 8-16-15,-12-24-2 0</inkml:trace>
  <inkml:trace contextRef="#ctx0" brushRef="#br0" timeOffset="1.63253E6">503 8440 473 0,'0'0'254'0,"0"0"-11"16,0 0-47-16,0 0-23 0,0 0-7 16,0 0-35-16,0 0-6 0,0 0-5 0,0 0-3 15,0 0-23-15,0 0-6 0,0 0-31 0,0 0 9 16,0 0 4-16,0 0-33 0,0 0-14 15,15 0 23-15,-15 0-13 0,0 0-7 0,26 4 25 16,-23 3-2-16,7-1-22 0,-5 4-11 16,5-3 6-16,0 0 0 0,1 3 18 0,1-2 1 15,1 5-9-15,1-4-1 0,3 0-4 16,-6 1-14-16,-1 1 11 0,5-2-17 0,-3 1 36 0,-3 2-19 16,4 3-7-16,1-5-19 0,1 1 15 15,-1 2-3-15,0-1 4 0,1-4 4 0,-3 2-11 16,-2-1 23-16,2 1-15 0,-1 3-22 15,3-5 9-15,-6 0 19 0,3 0-14 0,1 0-18 16,-5-4 12-16,-1 3 18 0,3 1-4 0,-7-6-8 16,6 2-6-16,-2-1-7 0,-1 1 21 15,-1 5 0-15,2-7-24 0,-3-1 2 0,2 4 28 16,-2-3-30-16,0 0 14 0,-2-1 13 0,1 1-24 16,0-2 6-16,-2 1-4 0,0-1-10 0,0 0 16 15,0 0 2-15,0 0-7 0,0-2-22 16,0 4-5-16,0-2-30 0,2-1-11 0,-2 2-32 15,3 2 9-15,-3-2-109 0,-3-5-64 0,1 4 20 16,-2 2-150-16,-3-4 14 0,5 0 21 16,-1 3 59-16,1-8 10 0</inkml:trace>
  <inkml:trace contextRef="#ctx0" brushRef="#br0" timeOffset="1.63306E6">984 8574 280 0,'-2'-11'311'15,"0"6"-59"-15,-2-2 0 0,6 1-28 16,-6-1-17-16,4 4-9 0,0 2-5 0,1-1-52 16,-1-1-22-16,-1 0-7 0,2 3 4 0,-1 0-21 15,1 3-17-15,-1-3-9 0,-2-1-14 0,1 5-8 16,0-4-1-16,2 0 19 0,1 0-19 0,-3 2-22 15,0 1-11-15,3-2 14 0,-2 5 24 16,-1 1-37-16,2 2-6 0,-1 2 15 0,0-11-17 16,0 12 25-16,0 2-9 0,0-1-3 15,0 2 9-15,0 0-10 0,0 2-16 0,0 1 4 16,-9-1 3-16,9-2-3 0,-8 23 15 16,5-21-4-16,3 3-10 0,-2-5 23 0,-2 4-9 15,2-4-5-15,1 3-20 0,-5 1 24 0,-1 6-17 16,2-5 13-16,-3-1-13 0,5 3 27 0,-4-2-17 15,2 0 16-15,-1-1-4 0,2 3-12 0,-5-4-7 16,4-1-6-16,0 1 8 0,-1-2 6 16,4 2-21-16,-3-2 35 0,1-3-21 0,4 2 11 15,-1-3-29-15,-3-2 40 0,0 3-16 16,2-5 1-16,2 1-25 0,-3-3 15 0,1 0 2 16,0 2-20-16,1-3 0 0,-3 1 25 0,4-5-4 15,0 3-21-15,-2-2 1 0,2-1 26 0,-2 2 15 16,2-1-29-16,0-2 10 0,0 0 1 15,0 0-24-15,2-1 24 0,-2 4-24 16,-2-4-18-16,2 1-42 0,-1-2-23 0,-1 3-29 16,0 5-22-16,2 0 13 0,0-2-284 0,3 5 5 15,-1-3 28-15,-2 4 0 0,0-10 23 0,11 25-18 16,-4-9 40-16</inkml:trace>
  <inkml:trace contextRef="#ctx0" brushRef="#br0" timeOffset="1.63443E6">1317 12298 337 0,'0'0'172'0,"0"0"-5"0,0 0-55 16,0 0 24-16,0 0-2 0,0 0-17 0,0 0-35 15,0 0 7-15,9-7 5 0,-7 5 20 16,2-3-20-16,6-4 10 0,-1-1-41 0,0 0 15 16,2 0-23-16,-5 2 1 0,5-1 3 0,-1-3-5 15,-1 2-5-15,4-3-11 0,1 3-3 0,2-1-3 16,-2-3 0-16,3 1-16 0,1 1 22 16,-2-3-13-16,2-1 9 0,2 1-23 0,-3-2 28 15,4 0-23-15,-3 1-6 0,0 1-7 16,2-3 6-16,0 3 16 0,0 0-6 0,-2-1 0 15,3 1 11-15,-1 0-23 0,-3-2 18 0,2 0-11 16,5 1-6-16,-2-4-6 0,3-1 10 0,2 0 5 16,0-3-7-16,3 0 10 0,1-3-19 15,-2-2-8-15,0 1 11 0,-1-1 13 0,-1 0-21 16,3 0 10-16,-3 1 18 0,0 0 3 16,1-1-26-16,0 3 11 0,-1-1-6 0,-3 1 14 15,3-1-2-15,2-3-5 0,-2 1 2 0,-1 0 15 16,4 3-6-16,-1-2-11 0,0 0 14 15,2-1-24-15,0 0 24 0,3-2-18 16,-3 3-1-16,0-2-3 0,2-2 23 0,0 1-22 16,-1 4 4-16,1-7-2 0,-2 4 7 0,0-2-1 15,-1 1-4-15,-1 1-2 0,-1 0 4 16,2 0 5-16,-4 4-1 0,3-2 3 0,-3 0 6 16,2 2-3-16,0-1 21 0,1 0-23 15,-1 1 6-15,1 1-13 0,1-1 2 0,-3-1-2 16,3-1 4-16,-1 4 8 0,-1-4-27 0,2-2 37 15,-1 0-18-15,0 3-6 0,1-2 12 16,-1 0-19-16,0 1 7 0,0 2-7 0,1-2 3 16,0 3 19-16,-2 1 7 0,-1-1 11 15,1 2-34-15,-3-1-1 0,4 0 20 0,-5 0-11 16,2 1-29-16,3-1 29 0,-2-1 2 0,1 0-32 16,0-1 24-16,2 0 1 0,0 0-9 0,0 2 22 15,2-2-36-15,-4 1 17 0,3 3 21 0,0-3-33 16,-4 1-2-16,6 4 12 0,-3-3-2 15,0 4 24-15,-3-1-26 0,1 5 6 0,-2-1 13 16,1 0 16-16,-6 1-12 0,0 2-16 16,3-2 31-16,-2 2 17 0,0 1-44 0,0-1 8 15,2 1 4-15,-2 0 14 0,-4-1-2 0,1 3-5 16,-3-2-4-16,0 5-3 0,-5-1-2 16,1-1 22-16,-4 5 20 0,-2 0-19 0,-2 3-4 15,3-2-11-15,-3 2-17 0,-1-2 13 0,-1 1-5 16,0 1 5-16,0 0-3 0,-1-1-13 15,1 1 15-15,0-1-1 0,1 2-94 0,-1 0-36 16,0-1-26-16,-2 1-34 0,0 0 15 0,0 0-278 16,2 0-35-16,-4 1 12 0,-1 1 76 15,-3-1-23-15,-16-1 74 0,10 0-14 0,-25 11 1 16,7-4 5-16</inkml:trace>
  <inkml:trace contextRef="#ctx0" brushRef="#br0" timeOffset="1.63963E6">823 11643 430 0,'0'0'145'16,"0"0"2"-16,0 0-20 0,0 0-15 0,0 0-18 15,0-14-14-15,0 14 17 0,0 0-36 0,0 0 13 16,0 0-1-16,0 0-45 0,0 0 2 0,-6-25 52 16,7 24-33-16,0-2 15 0,3 0-6 15,0 0-9-15,-4 0-18 0,5-2 4 0,1 0-29 16,0 2 27-16,2-1 5 0,-1-1-7 0,3-5 4 15,0 2-4-15,1 4 2 0,-4 0-3 16,6-2-17-16,-1 2 10 0,1-3 4 0,3 3 0 16,-1 0-11-16,-1-2-20 0,3 3 25 0,-2-2-8 15,2 1 9-15,-1 1-18 0,4 0 22 16,-2-2-12-16,1 5 0 0,-4-3-29 0,3 1 37 16,0 1-2-16,0-3-2 0,3 3-30 15,0 1 2-15,-2-2 17 0,6 2-15 0,-15 0 6 16,9 0 18-16,0 0-44 0,6 0 27 0,-2 0 8 15,4 0 4-15,0 0-4 0,-3 0-11 16,1 0-1-16,21 11-4 0,-21-9 29 0,-4-2-29 16,2 3 13-16,-1-2 1 0,0 0 14 15,1-1-29-15,-2 2 12 0,3-1 2 0,-2 2-7 16,1-2-4-16,3-1 5 0,-3 3 8 0,-1-2-1 16,1 3-27-16,5-1 29 0,-4-1-2 0,1-2-3 15,-2 1-2-15,3 1 14 0,0-1-36 16,-2-1 12-16,-12 0-12 0,7 0 29 0,2 0 2 15,0 0-9-15,2 0-16 0,-1 0 14 16,-1 0-10-16,1 0 14 0,23 10-22 0,-25-10 20 16,4 1-31-16,-3-1 40 0,3 2-9 0,-5-2-3 15,5 2-11-15,0-2 1 0,-1 0-11 16,2 0 22-16,-3 0-31 0,-11 0 20 0,6 0-30 16,1 0 22-16,23-11 15 0,-22 9-13 0,1 0 0 15,-1-1-20-15,-2-1 49 0,3 1-15 16,-2-4 0-16,0 2 5 0,-1-1-9 0,-1-1-3 15,1 0 12-15,0 2-14 0,-1-4-7 16,1 0-3-16,0 0 10 0,0-1 2 0,0-2-3 16,-1 4 7-16,-2-2 17 0,3-1-10 0,-1 0-24 15,1-1 48-15,0-2-33 0,0-1 8 16,0 3-19-16,-2 1 21 0,0-3-2 0,2 2-5 16,-3-2-10-16,2-3 22 0,-1 0-22 15,3-1-7-15,-4-1-4 0,3-1 2 16,0 1-62-16,-2-3 16 0,1-3-49 0,-2-1-54 15,2-4-45-15,3-1-88 0,-2-3-24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2T03:24:28.5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4148 1899 350 0,'0'0'338'0,"0"0"-50"16,0 0-10-16,0 0-47 0,0 0 9 0,0 0-24 16,0 0-17-16,0 0-9 0,0 0-41 15,0 0-1-15,0 0-6 0,0 0-20 0,0 0-29 16,14 3 9-16,1-9-35 0,-2 1-3 15,4-3-2-15,0 1 34 0,1-2-6 0,-2 1-30 16,1 0-5-16,-4 1 21 0,8-3 6 0,-4 0-28 16,2 1 4-16,0-2-7 0,-1-3 12 15,2 1 9-15,0 2-8 0,0-2-5 16,1-2-10-16,-2 0-2 0,0 0 19 0,-1-1-11 16,-1-2-5-16,2 3-15 0,0-3 13 0,-2 2-1 15,-2-4-4-15,2-1 7 0,-1 1-4 16,-7 1 3-16,1 1-7 0,-3 1-9 0,-1-1 6 15,-1 3-3-15,-2 4 4 0,-1 0 4 0,-2 2-15 16,0 9 20-16,0-8-15 0,0 0 10 0,0 1-7 16,0 1-12-16,-10-13 16 0,4 8-12 15,2 4 0-15,0 1-6 0,0 1 10 0,2 1-12 16,-1 3-1-16,1-3-7 0,-1 2-7 0,-1 1 8 16,1 0-17-16,1 0 6 0,-1-1 8 0,0 4-8 15,3-2 2-15,0 0-3 0,0 0 3 16,-10 11-10-16,7-6 0 0,-3 8-4 0,0 1 6 15,1 2 3-15,3 2-9 0,-1-1 18 16,-2 3-12-16,2-4-1 0,2 6 13 0,0 1 13 16,0-1-7-16,1 2 1 0,0 2 3 0,0 1 4 15,0-15-10-15,0 10 12 0,0 3 8 16,0 3 12-16,0 2-7 0,13 33 2 0,-11-30 3 16,1 1-4-16,-1 0 11 0,1 2-1 15,0-1-14-15,0-1 5 0,-1 0-13 0,-1 0 16 16,0 0-1-16,0-1-20 0,1-1 11 0,-1 0-5 15,-1 3-4-15,0-2-8 0,0-16-3 16,0 7 9-16,0 3-5 0,0 2-13 16,0-1 23-16,0-2-38 0,0-2 8 0,0 0-44 15,-12 15-6-15,7-21-32 0,1-4-11 0,-2 3-28 16,-3-5-10-16,2-3 14 0,-2-5-114 16,1-4-21-16,-1 0-19 0,9 0-15 0,-12 0 28 15,-12-20-71-15,12 6-45 0,-1-2-11 16,0-2 11-16,0 1 43 0,-2 0 57 0,3 1 121 15,0 2 80-15,0-4 7 0,-1 3 86 0,1 1 18 16,1 1 25-16,1 3 17 0,3 1 8 0,2 2-6 16,1 0 30-16,1 1-2 0,1 0 1 15,-1 0-6-15,3 0-6 0,0 6-7 16,0-9-3-16,11-11 22 0,-2 7 4 0,2 0-15 16,6 0-31-16,0-1 21 0,4 0-44 15,-1 2 20-15,1-1-34 0,3-1 34 0,1 0-22 0,3 0-12 16,2-1 17-16,2 0-41 0,0 0-31 15,0-2-19-15,-3-1-64 0,0 1-47 0,1-4 14 16,-4 1-236-16,6 0-62 0,-8-2 23 16,3 0 41-16,-1-1 24 0,-1 3 23 0,-3-3 13 15,2-2 0-15</inkml:trace>
  <inkml:trace contextRef="#ctx0" brushRef="#br0" timeOffset="320.4945">5191 1596 489 0,'5'-8'449'0,"-3"-3"-80"15,0 7-3-15,0-3-28 0,-1 2-14 16,0 1-25-16,0 2-1 0,1-1-38 0,-2 0-21 16,2 2-21-16,-2-1-27 0,1 0-20 0,0 0-17 15,-1 1-22-15,0-1-17 0,0 2-17 16,-2 2 4-16,2-1-26 0,-3 3 3 0,-4 8 6 16,-4 1-24-16,1 2 12 0,0 4-11 0,-2-1 2 15,0 3-4-15,0 4-3 0,1-3-5 16,1 2 0-16,1 2-17 0,-1 0 11 0,1 3-5 0,0-1 2 15,2 3-7-15,-2-2 1 0,4 1-4 16,0 0-8-16,3-1-4 0,0 0 12 0,1 2-7 16,1-16-21-16,0 7 5 0,0 0 1 0,12 25-14 15,-5-26-13-15,3-1-37 0,1-4-25 0,2 0 9 16,2-4-73-16,1 0-46 0,0-4-26 16,-5-6-57-16,9 0-32 0,-13-2 31 0,6 0-236 15,4 0 39-15,20-18 34 0,-18 5 31 16,0-2-14-16,-4-2 23 0,1-4 18 0,-3-2 16 15,-3-4 58-15</inkml:trace>
  <inkml:trace contextRef="#ctx0" brushRef="#br0" timeOffset="599.7041">5392 1763 451 0,'-1'-11'375'16,"-1"3"-12"-16,2-1-51 0,0 2-27 0,0 0 5 15,2 2-43-15,-2 5-28 0,0 0-8 16,0-8-29-16,13-1-2 0,1 2-27 0,0 3-17 15,4-1-15-15,-3 5-10 0,-15 0 2 0,17 0-11 16,19 11-12-16,-16-3-16 0,-4 0-15 0,-1 3 0 16,-3 1-15-16,-1 1 10 0,-5 5 13 0,2-2-28 15,-5 0-6-15,-1 1 1 0,-2-9-15 0,0 6-2 16,0 3-2-16,-18 18-2 0,9-16-67 16,1-4 14-16,-3 4-38 0,2-4-25 0,0-6-25 15,3-2-8-15,0-1-36 0,1-1-40 16,1-3 20-16,1-1-122 0,3-1-87 0,0 0 9 15,0 0-2-15,-2-11 24 0,3 6 26 0,3-12 32 16,4-3-14-16</inkml:trace>
  <inkml:trace contextRef="#ctx0" brushRef="#br0" timeOffset="816.2573">5626 1739 490 0,'4'-9'331'0,"0"2"-20"16,-2 0-65-16,-1 4 8 0,3-1-35 0,-4 2 2 15,2-2-44-15,-3 3-4 0,2 0-52 0,2 0-9 16,-3 2-8-16,1-1-2 0,-1 3-11 15,0 0 18-15,-1 3-19 0,1 0-16 0,0-1 3 16,-3 13-6-16,3-10-1 0,0 5-6 0,-8 18 3 16,6-15-34-16,-2 2 11 0,4-11-9 15,0 6-14-15,0 1-5 0,0-2-23 0,10 19-24 0,-4-16 5 16,1-2-39-16,-1-7 1 0,0 1-28 0,1-1-11 16,-2-2-48-16,10 3 13 0,-5-6-113 15,-10-1-84-15,9 0 26 0,17-12-114 0,-9 2 27 16,-1-3 52-16,3-3 14 0,-4-5 0 15</inkml:trace>
  <inkml:trace contextRef="#ctx0" brushRef="#br0" timeOffset="1136.7942">5931 1580 342 0,'0'-9'425'0,"-4"2"-71"0,3 1-23 0,0 0-20 16,0 0-26-16,1 4-34 0,0-2-31 15,0 2-31-15,0-1-22 0,0 2 11 0,3 3-18 16,2 0 3-16,-1 1 11 0,9 11-41 0,2 0-40 15,0 3 17-15,1-1-32 0,-2 3 13 16,2 2 2-16,-2 1-14 0,1 3 12 0,-3 0 1 16,-1 2-12-16,-1-1-13 0,-5 3 6 0,2 1-21 15,-3 0 14-15,-1 2-20 0,-3-18 6 0,0 9-5 16,0 3 5-16,-15 28-23 0,4-27 12 0,1-1-2 16,-2-1 2-16,-1 2-29 0,0-5 9 15,0-3 0-15,0 3-1 0,1-7-27 0,-1 2-8 16,2-5-16-16,4-3-15 0,-3 1-10 15,3-4 6-15,2-4-72 0,-1 0-24 0,6-2-44 16,0 0-54-16,0 0 22 0,-13-14-159 0,13 6 31 16,1-16 27-16,-1 12 28 0,13-27 23 0,-4 10-138 15,2-1 25-15,3-2 13 0,-1 0 18 16,8 2 55-16,3-1-2 0</inkml:trace>
  <inkml:trace contextRef="#ctx0" brushRef="#br0" timeOffset="1432.4595">6485 1688 571 0,'2'0'381'0,"1"-3"-59"0,-1 3-39 16,0-2-17-16,2 0-31 0,-3 1-14 0,1 1-39 16,-1 0 3-16,3 0-25 0,-2 0-19 15,0 0-20-15,4 2 3 0,-3-2-32 0,1 1 4 16,2-1-2-16,-2 1 6 0,-4-1-38 0,14 0 4 15,-1 0 4-15,4 0-7 0,1 0 13 16,1 0 8-16,0 0-14 0,20-7-8 0,-22 4-21 16,2 0-1-16,0 3-12 0,-1-1-3 0,-2-2-69 15,-5 1-23-15,0 0-37 0,-4 0-33 16,-1 1-28-16,-3 1-47 0,-3 0 18 0,0 0-157 16,2 5-90-16,-4-1 27 0,0 0 48 0,-10 6 25 15,5 2-20-15,-4-1 13 0,-2 0 62 16</inkml:trace>
  <inkml:trace contextRef="#ctx0" brushRef="#br0" timeOffset="1615.5865">6633 1850 354 0,'-6'6'262'0,"3"1"-29"0,0-4-21 0,0 2 1 0,2-1-28 15,0 0 28-15,0-1-17 0,1-1 15 0,0 2-38 16,1-2-3-16,3 0 11 0,1 1-40 16,-1-2-14-16,2-1 6 0,2 2-24 0,0-2-1 15,2 0-22-15,6 0-15 0,3 0 0 16,26-15-49-16,-21 9-18 0,-1-1-42 0,4-2-26 15,2 0-89-15,4-2 14 0,7 2-301 0,1-3 31 16,0-1 28-16,-1 2 2 0,1-2 28 0,-2-3 14 16,-2 1 7-16</inkml:trace>
  <inkml:trace contextRef="#ctx0" brushRef="#br0" timeOffset="2265.5802">7627 1519 257 0,'2'-2'415'0,"-3"0"-69"15,2 1-35-15,-1 0-68 0,2-1-8 0,0 1-21 16,-1 1-1-16,1 1-33 0,0-1 14 0,0 2-51 16,2 1-31-16,-2 1 23 0,0 1-37 15,0 1-2-15,2-1-22 0,2 14 22 0,-3-1-10 16,-3 0-9-16,3 1-8 0,1 1-14 0,0-1 1 15,1-1-18-15,-1-2 16 0,2 6-24 16,2-6-22-16,-3 1 24 0,0-3-4 0,1-6 17 16,3 6-10-16,-1-1-6 0,-1-5-1 0,2-2-4 15,3 1 15-15,-1-1-25 0,-5-4-29 16,6 1 38-16,-1-3-6 0,-3 0-29 0,6 0 33 16,18-16-4-16,-12 5 15 0,1-1-3 15,0-3-3-15,-2-1-2 0,-1-1 39 0,2 0 11 16,-3-2 5-16,0 1 7 0,0 3 1 0,-4 0 27 15,-2 5 6-15,-5 3-20 0,0-3 12 0,1 5-24 16,-4 2 2-16,0-2-15 0,0 3-18 16,-1 0 5-16,-1-1-6 0,1 2-11 0,0 0-19 15,-2 1 13-15,0 0-5 0,0 0-9 0,4 12 2 16,-6-4-16-16,2-2 14 0,-1 11-8 0,1-7-19 16,0 5-11-16,0 3-8 0,0-2 7 15,0 2-34-15,0 1 7 0,0-1 1 16,14 18-10-16,-8-19 7 0,2-2-27 0,2-1 11 15,1-3 33-15,0-1-18 0,3-2 17 0,-5-4-4 16,4-1 4-16,3-1-10 0,-7-2 31 16,5 0 4-16,17-13 7 0,-12 1-10 0,1-6 19 15,0 2 3-15,-5-1 8 0,1-3 6 0,0-1 7 16,-2 0 12-16,-2 0-10 0,-1-1 7 16,-1 0-3-16,-2-3-10 0,-2 2-11 0,-4 0 11 15,0 2-10-15,-2 0-8 0,0 11 9 0,0-5-19 16,-15-18-4-16,5 16-22 0,0 1-31 0,1-2-37 15,-7 2 8-15,6 4 9 0,0 1-143 16,-4-2-26-16,2 1-64 0,1 0 31 0,-1 1-271 16,-4-8 39-16,8 1 37 0,3-2 32 0,5-2 30 15,0 11 26-15,12-22 24 0,-6 15-2 0,9-6 17 16</inkml:trace>
  <inkml:trace contextRef="#ctx0" brushRef="#br0" timeOffset="2550.3289">8435 976 252 0,'3'-5'460'15,"0"1"-95"-15,5 1-43 0,-5 0-39 0,9 0-15 16,-4-4-43-16,9 4 7 0,-8 3-26 16,5 0-2-16,4 0-12 0,2 0-27 0,2 0 3 15,3 0-18-15,1 0-17 0,1 0-14 0,-2 0-11 16,-1 0-21-16,1 0-17 0,-1 0-8 15,-2 0 12-15,-3 0-13 0,-1 0-6 0,-4 0 4 16,-4-6-14-16,-2 6-17 0,-1 0-3 0,-7 0-60 16,9 0-34-16,0-16-34 0,-12 13-29 0,0 3-32 15,-4-2-32-15,2 2 17 0,-6-1-101 0,-2 0-73 16,2 1-76-16,4 0 22 0,-1 0 27 0,-2 0 8 16,1 0 23-16,0 0 10 0,0 7-46 15</inkml:trace>
  <inkml:trace contextRef="#ctx0" brushRef="#br0" timeOffset="2781.9602">8727 926 291 0,'-7'0'363'15,"7"0"-80"-15,0 0 2 0,-6 0-64 0,1 7 8 16,2-4-39-16,1 0-12 0,2-3-32 0,1 3 3 16,-2 4 0-16,1 3 7 0,0 2-2 0,0-2-11 15,0 4-20-15,0 5 11 0,0 3-10 16,0 4-14-16,-10 31-11 0,6-27-10 0,0-4 14 16,1-5-12-16,-1 3 17 0,2 1-11 15,-1-1 14-15,1 1-32 0,0-3 14 0,-1 0-25 16,3 0 0-16,-2 1-12 0,1-1-6 15,0-4 1-15,0 0 3 0,0-4-11 0,0-5 1 16,1 3-60-16,0-4 22 0,0-8-2 0,0 12-113 16,0 1-38-16,0-1-32 0,0-1 15 0,11 3-202 15,-8-10-119-15,4-2 33 0,-3 1 35 0,3-3 42 16,-1 0 17-16,16 1 16 0,-13-1 50 16,9 0 12-16,4 0 10 0</inkml:trace>
  <inkml:trace contextRef="#ctx0" brushRef="#br0" timeOffset="3516.5924">9295 1457 448 0,'2'-8'362'15,"0"0"-28"-15,0-9-35 0,-3 6-32 0,1 11-29 16,0-11 9-16,0 3-46 0,0 1-10 15,0 0-22-15,0 1 20 0,0 6-22 0,0-8-35 16,0 8-25-16,-13-15-6 0,2 8-19 0,2 2-31 16,0 3 28-16,-3 3-23 0,12-1 20 0,-13 0-16 15,-19 10-5-15,9-6-12 0,0 4-4 0,0 2-4 16,0 2-7-16,-2 0-16 0,1 1 21 16,1 1 1-16,3-1-3 0,-1 2 22 0,3 0-11 15,-1 2 6-15,-1-2 4 0,2 4-34 0,1 2 11 16,4-2 9-16,0 2 14 0,6 1-12 15,2 1 0-15,2-3 14 0,3-9-16 0,0 6-12 16,0 1 12-16,17 21-6 0,-5-16 1 0,2-5-19 16,3-2 8-16,1 1 17 0,4-1-18 0,1-5-3 15,3 3-15-15,-3-1 2 0,2-3-8 16,2-1 8-16,0-2-10 0,0 0 32 16,7-3-4-16,-1 0-9 0,-1-3-7 0,-16-1-4 15,7 0-3-15,5 0 2 0,32-17 11 0,-28 5-11 16,-1-3 5-16,1 0-3 0,-2-1 5 15,0 0-19-15,-2-1 12 0,-3-2-11 0,-4-2 25 16,-3 0-19-16,-1-2-3 0,-7-1-3 0,-2-3 5 16,-5 1-4-16,-3 13 3 0,0-7-36 0,-19-23 27 15,6 23 4-15,-3-1 0 0,-4 2-4 0,0-1 2 16,-3 3 12-16,2 0-17 0,-1 1-2 0,3 3 33 16,-1 0-20-16,3 1 12 0,-2 2-12 15,4 1 8-15,2 3 6 0,3 0-44 0,0 6 31 16,3 0 5-16,7 0-23 0,-7 0 18 0,-12 11 14 15,8 0-37-15,0 1 38 0,1 3-8 16,-2 1 1-16,2 1-14 0,0 4 7 0,1 4 13 16,0-3-8-16,1 3 6 0,0 0-32 15,3 6 26-15,1-1-10 0,0-2 31 0,1 1-21 0,0 2-24 16,0 1 33-16,3-15 2 0,0 8-3 16,0 3-5-16,0 2-4 0,0 2 12 15,0 1-10-15,0-1 1 0,0-1-12 0,0-2 16 16,0 0-4-16,0-3 9 0,0-2-16 15,0-4-21-15,4 18 3 0,-2-25 2 0,0-3 1 16,-2-3-92-16,1 2-33 0,-1-5-12 0,1-3-52 16,2 2 18-16,-3-3-255 0,3-1 35 0,0-1-82 15,-1-4 47-15,5-7 44 0,-5-4 24 16,8-2 24-16,-3-3 6 0,2-2-2 0</inkml:trace>
  <inkml:trace contextRef="#ctx0" brushRef="#br0" timeOffset="3948.1609">10113 1291 244 0,'1'-6'437'0,"4"1"-92"15,-4-2-45-15,1 5-10 0,-1 1-36 0,2 0-18 16,-4 1-42-16,2-2-35 0,0 4-3 0,0 0-20 16,-1 1 18-16,-2 3-52 0,-2 1-10 0,-2 5 21 15,-3 3 4-15,-2 1-13 0,4 2 11 16,-4 3-16-16,-1 0-10 0,3 3-9 16,-2 0 36-16,2 1-28 0,0-2-3 0,0 1-1 15,4 4 7-15,-1 1-19 0,3 2-10 0,0-2 14 0,1 3 2 16,2-2-24-16,0 0 7 0,0-16-16 15,0 8 5-15,13 26-3 0,-7-20 4 0,3-2-20 16,-3-1 10-16,3-4-5 0,1-1-2 0,2-3-23 16,-2-1-15-16,3-3-26 0,-3 0-17 15,2-1 10-15,4-2 4 0,-4-1-106 0,0-6-15 16,0-3-64-16,-12 0-6 0,14 0 22 0,18-10-133 16,-18 0-93-16,3-3-3 15,-3-3 32-15,1-2 28 0,-1-4 0 0,-4-3 43 0,-2 0 11 16,2 0 11-16,-1-2 4 0</inkml:trace>
  <inkml:trace contextRef="#ctx0" brushRef="#br0" timeOffset="4231.6678">10386 1483 599 0,'0'-4'346'0,"0"1"-41"0,0 0-69 0,2 1 5 15,0 2-21-15,4-1-27 0,-2 2 21 0,0-1-19 16,13 9-23-16,-1 0 27 0,0 2-35 15,3 3-8-15,1 1-17 0,-3 2-14 0,1 0-13 16,-2 0-11-16,0 5-9 0,0 0-11 0,0 0 4 16,-1-1-12-16,1 1 2 0,-2-2-26 0,0 2-15 15,-1-1 31-15,-1 2-31 0,1-2 9 16,-1-1-9-16,-1-3-3 0,-2-2 7 16,-1 0-9-16,-2-5-2 0,-1-2-28 15,-2 0-1-15,1-2-65 0,-1-2-25 0,1-1-30 0,-2-2-61 16,-1 0-46-16,-1-1 21 0,0 0-208 15,0 0-43-15,5-14 42 0,-6 7 28 0,1 0 2 16,1-11 26-16,-1 6 56 0,0-7-8 0</inkml:trace>
  <inkml:trace contextRef="#ctx0" brushRef="#br0" timeOffset="4532.6281">10836 1477 901 0,'0'-2'310'15,"0"0"-66"-15,1 0 9 0,-2 4-40 0,2-2 12 16,-1 1-7-16,-1 2-41 0,-1 1-19 0,-3 9 42 16,-2 1-22-16,-1 5-44 0,-2-1-14 15,-2 3 20-15,0 2 2 0,-1 1 0 0,1-1-13 16,-5 4-20-16,-3-2-16 0,0 4 6 0,0-2 1 16,-2 0-12-16,-2 2-18 0,4-1-4 15,-1-4-23-15,0 5 12 0,3-6-20 0,0 1 11 16,-4-1 5-16,8-3-11 0,-2-2-18 15,2 0-1-15,0-4-13 0,4-2-29 0,5 0 2 16,-3-2-55-16,3-2-9 0,0-4-38 0,2-1-31 16,1-3-30-16,1 0 16 0,1 0-206 0,0-6-100 15,1 0 34-15,5-8-15 0,2-7 33 16,0-1 24-16,2-3 63 0,6-3 15 16,-1-4-33-16</inkml:trace>
  <inkml:trace contextRef="#ctx0" brushRef="#br0" timeOffset="4914.322">11222 1233 647 0,'2'-2'393'0,"1"-2"-83"16,-6 3 20-16,7 1-50 0,-4 0-43 0,1 0-15 15,-3 0-26-15,2 5-22 0,4 3-5 0,0 2-51 16,1-1-12-16,2 7 64 0,0 4-13 0,1 0-34 16,3 1-13-16,0 2-6 0,-1 1-8 15,3 2-8-15,1 0 14 0,-4 2-40 0,-1 2-13 16,2 1 7-16,-4 1 22 0,-2 1-2 0,0-1-8 16,-4 0-35-16,2 1 11 0,-3-17-4 15,0 7-26-15,0 4 17 0,-13 29-15 0,8-28 17 16,-4-2-6-16,-2-4 10 0,-2 2-11 0,-2-5-5 15,-1 0-21-15,1-2 13 0,0-5-20 0,-1 0 8 16,1-3-8-16,1-2-22 0,3-2-2 0,-4-1 4 16,6-2-86-16,3-2-11 0,6 0-42 15,0 0-28-15,-17-12-48 0,15 5 21 0,1-10-209 16,1 9-26-16,0-6 22 0,0-3 43 0,16-23 27 16,-3 19 25-16,0-7 16 0,3 3 40 15,3-3 2-15</inkml:trace>
  <inkml:trace contextRef="#ctx0" brushRef="#br0" timeOffset="5280.8791">11808 1457 605 0,'7'0'363'0,"-4"-2"-15"0,5 2-18 15,-1 0-47-15,-1 0-38 0,3 0-35 0,0 0-4 16,4 0-23-16,3 0-1 0,3 0 13 0,-4 0-23 16,2 0-18-16,-2 0-21 0,1 0-2 0,-3 0-15 15,-2 0-12-15,0 0-11 0,-2 0-3 16,0 0-8-16,-1 0 10 0,0 0-29 0,1 0 2 16,-2 0-17-16,4 0 5 0,2 0-19 15,1 0 18-15,0 0-6 0,-2 0-13 16,0 0 0-16,-1 0 9 0,-4 0-36 0,1 0 23 0,0 0-4 15,-8 0-12-15,6 0-28 0,-6 0 7 16,9 0-23-16,-9 0 5 0,7 0-58 0,-7 0-66 16,7 0-27-16,-7 0-30 0,0 0-34 0,6-5 22 15,-8 1-278-15,0 0 41 0,0 0 27 0,-9-7 29 16,1 5 25-16,2-2 25 0,-1-2 18 0,-2-1 19 16</inkml:trace>
  <inkml:trace contextRef="#ctx0" brushRef="#br0" timeOffset="5563.9182">12035 1273 869 0,'-2'2'288'15,"2"0"-55"-15,-2 4-16 0,2-1 8 0,0 2 10 16,-2 1-29-16,4 2-9 0,-2-2 11 0,0 6-25 16,0 3-13-16,0 2-7 0,0 2-14 15,11 26-12-15,-9-25 1 0,2 0-18 0,-1 8-12 16,-2-4-12-16,-1-1-16 0,1-1 8 0,-1 1-8 15,0-13 0-15,0 7-16 0,0 3-16 16,0 0-14-16,-13 22 22 0,10-24-4 0,-1-1-28 16,-1-5-16-16,2 3 12 0,-1-6-1 15,2-1-66-15,2-1-43 0,-2-3-5 0,1-3-31 16,-1 1-50-16,1-1-22 0,1-3 18 0,0 0-266 16,2 0 34-16,0-2 32 0,0 0-17 15,2-4 26-15,4-6 26 0,-1-7 43 16,7 0 14-16,1-3 13 0</inkml:trace>
  <inkml:trace contextRef="#ctx0" brushRef="#br0" timeOffset="6230.2631">13044 1027 239 0,'2'-2'436'0,"2"0"-60"16,-4-1-73-16,0 2-47 0,-4-1-42 0,4 2-12 16,2 2-11-16,-2 2-54 0,0-7 0 0,2 13-6 15,0 4-22-15,-2 1 0 0,0-4-10 16,0 8-8-16,0 5-35 0,0 1 12 16,0 0-10-16,0 1 1 0,0 1 10 0,0 1 31 15,-8 28-50-15,5-28 33 0,-2 3 2 0,1-1-10 16,-2 0-19-16,1-3 7 0,1 3-26 15,-2-1-16-15,0-4-3 0,4 3-1 0,-3-3-1 16,-1 0 35-16,-1 0 11 0,5-1-18 16,-3-2-4-16,1-2-9 0,1-2-13 0,1-4-3 15,0-4 42-15,0 0-13 0,-1-3 9 16,3-1-10-16,-1-1 3 0,1-1 33 0,0-3 10 16,0 2-4-16,0-3 1 0,0 0-4 0,1 0-16 15,0-3-9-15,1 0 8 0,0-2-12 16,2-1 4-16,3-8-14 0,5-3-2 0,-2-2-12 15,5-2 12-15,-2 2-15 0,3 1 8 0,1 2-13 16,0 1-1-16,2-2-2 0,2 2-5 16,1 2-12-16,-4 0 9 0,0 2 9 0,-1 5-24 15,2-1 14-15,-1 2-2 0,0 1-7 0,0 1 0 16,-3 3 11-16,-15 0-5 0,16 0-15 0,16 14 7 16,-15-6-5-16,-1 0-3 0,-3 6 11 15,2 1 1-15,-3 6-4 0,0-4-7 0,-1 3 14 16,-2 0-9-16,-5 1 5 0,2 1 3 0,-2-1-4 15,-4 3-10-15,0-13 3 0,0 2 14 0,0 3-1 16,-19 18-6-16,9-16-10 0,-2-4 6 0,-3-3 13 16,-6 2-10-16,2-4 16 0,-6 0-7 15,-2-2-5-15,-3 0-3 0,-3-2 0 16,3-3 9-16,1 1-4 0,2-1 8 0,2 0-19 16,2 0 14-16,4-1-17 0,3 0-15 0,5 0-23 15,2-1-40-15,0 1 8 0,4 1-74 16,-2-2-44-16,7 0-63 0,0 0 23 0,-6 0-308 15,6 0 41-15,-7 0 38 0,-2 0 34 0,9 0-3 16,-15-12 27-16,1 4 26 0,5 5 21 0,0-2 9 16</inkml:trace>
  <inkml:trace contextRef="#ctx0" brushRef="#br0" timeOffset="7030.2213">6407 3107 421 0,'-2'-3'302'16,"0"1"-37"-16,-1 1-26 0,1-2-20 15,1 1-19-15,1 0-26 0,-1 0 5 0,0 2-12 16,1-1-35-16,-2-1 0 0,0 1-12 16,2 1-25-16,-3 0 0 0,2-1 6 0,1-1 6 15,-2 2-20-15,1-2-8 0,1 2 27 0,0 0-40 16,1-1 28-16,0 1-28 0,1 0-7 0,2-1-7 16,1 2-4-16,2-4 72 0,12 2-17 15,-10 1 10-15,7 0-17 0,25-8-16 16,-18 4-24-16,4 1-10 0,-3 1 8 0,2-1 15 0,1 1-20 15,0-2-1-15,-1-2-7 0,-1 4-14 16,0 0-2-16,-2-1-71 0,-1 2-20 0,-4 0-74 16,-6-1-39-16,-4 0-56 0,-8 2 21 0,0 0-178 15,0 0-79-15,8 5 34 0,-12-4-13 16,-1 4 48-16,-13-3 26 0,-1 5 16 0,-5-2 2 16</inkml:trace>
  <inkml:trace contextRef="#ctx0" brushRef="#br0" timeOffset="7347.2648">6466 3228 269 0,'-4'4'337'0,"2"-1"-38"0,-1 0-22 15,1-2-40-15,0-1 7 0,0 3-6 16,2 0-47-16,2 0 12 0,0 0-14 0,1-2-17 16,3-1-37-16,11 3 30 0,-2-1-11 15,-9-2-37-15,9 0-2 0,2 0-13 0,5 0-10 16,1 0-9-16,2 0 13 0,1 0-10 0,0 0-9 15,1 0-7-15,25-12-8 0,-29 11 16 16,-1 1-12-16,-12 0-5 0,4 0-6 0,-1 0-11 16,1 0 4-16,-4 0-8 0,-2 0-4 15,0 0-11-15,4-9-2 0,-12 9-12 0,0 0 21 16,0 0-11-16,0 0-16 0,7 0 23 0,-7 0-16 16,0 0 7-16,8 0-19 0,-8 0 1 15,0 0-82-15,0 0-37 0,0 0-16 0,11 2-45 16,-11-1 17-16,-2-1-161 0,0-1-137 0,-1 2 35 15,0 0-37-15,0-2 29 0,2 1 70 16,1-3 26-16,3 0 15 0,0 0 29 0</inkml:trace>
  <inkml:trace contextRef="#ctx0" brushRef="#br0" timeOffset="9480.6919">8410 3021 413 0,'0'0'271'0,"0"0"-12"0,0 0-17 0,14 0-32 0,-14 0 9 16,0 0-29-16,0 0-7 0,0 0-31 0,0 0-2 16,0 0 0-16,0 0-33 0,0 0-8 15,0 0-3-15,0 0 8 0,0 0-7 0,0 0-14 16,13 0-16-16,-13 0 16 0,0 0-14 15,0 0-30-15,0 0 15 0,0 0 12 0,0 0-27 16,0 0 1-16,-10 2-28 0,-7 4-8 16,-2 2 19-16,-1 1 27 0,-2 1-4 0,-3 1-30 15,0-1 3-15,3 1-4 0,-3 1-10 0,1-2 0 16,-3 1-11-16,-1 1 1 0,-1 0-1 16,-2 3 34-16,1 0-6 0,1-2-3 15,-1 0-3-15,2 0-28 0,2 2 14 0,0-3 12 16,1-1-2-16,3 0-3 0,6-3 6 15,-2 3-22-15,8-7-13 0,0 6-2 0,2 1 17 16,3-2-1-16,3-1-1 0,2-8 29 0,0 7-4 16,14 13 15-16,-2-8-7 0,4-2-3 0,2-1 18 15,4 1-31-15,3-2 13 0,-1-1 1 0,4 2-10 16,2-4-1-16,-2 1-3 0,1 1-1 0,5-4 1 16,-3 2-9-16,0 3 24 0,-1-3-19 15,0-1-25-15,2 3 18 0,-3 0-4 0,-2 2-5 16,5-3 12-16,-6 1 14 0,-1 0-21 15,-2 1-1-15,-4-1 0 0,-2-1 0 0,-3-1-2 16,-5-1-4-16,-1 2-11 0,-2-2 1 0,-3 0 0 16,-2 2 33-16,0-1-3 0,-1-5-2 0,0 9-1 15,-15 12-2-15,3-9-22 0,-2 2 9 16,-4-2-16-16,-4 1 10 0,3 0 5 16,-4 2 3-16,-1-3 7 0,-3 2-29 0,1-2 8 15,-4 1 17-15,-2 2-16 0,0 3 16 16,-4-1 0-16,-1 0-2 0,-1 1-1 0,-2-1-2 15,-3 2-6-15,0 3 9 0,-3 0-9 0,3 1 1 16,2-2-1-16,-1-1 4 0,4 1 0 16,4 1-3-16,2-1-3 0,2-2 12 0,5 0 1 0,4 0-3 15,3 0 24-15,2 0-40 0,4-1 38 16,7-2-13-16,5-9 25 0,10 13-27 0,5-12 32 16,4 2-24-16,5-2 3 0,5 1 16 15,1-5-7-15,5-2-22 0,-3 0 24 0,2-1-15 16,3-1-19-16,-18 0 15 0,10 0 6 0,5 0 8 15,4 0-2-15,0 0-5 0,1 0 0 0,-2 0 6 16,-1 0 8-16,34-12-14 0,-34 10-1 16,-8 2 0-16,-1 0-9 0,-14 0 2 0,3 0 12 15,-1 0-10-15,-2 0-3 0,-2 0-4 0,-2 0 13 16,-1 0-17-16,-8 0-13 0,8 0-11 16,-8 0-33-16,8 0 5 0,-8 0-58 0,0 0-31 15,7-5-41-15,-10 5-47 0,0 1 26 0,-4-1-165 16,0 1-111-16,-10 2 3 0,6-3 41 15,-4 0 11-15,-21 8 73 0,13-5-3 0,-2 1 25 16,-1 2 14-16,-2 2 14 0</inkml:trace>
  <inkml:trace contextRef="#ctx0" brushRef="#br0" timeOffset="9845.3292">7798 4514 676 0,'-1'2'374'16,"1"0"-29"-16,0 1-55 0,0-1 14 0,1-1-38 15,-3 1-13-15,2 1-34 0,-1 0-13 16,0-1-11-16,1-1-11 0,0 3-35 0,-2-1-36 16,2 2 26-16,-1 0-17 0,0 0-39 15,-4 10 1-15,3-3-5 0,-2 3-16 0,2 1-5 16,-3-1 14-16,1 1-2 15,1-1-12-15,0-3-3 0,1-1 4 0,-1-1-3 16,-1 5-28-16,0 3-8 0,2-7 13 0,-2-1 5 16,2-1-6-16,1-2-13 0,0-1-5 0,-1 0-4 15,1-3 3-15,-1 2 6 0,1 0-18 0,0-2 7 16,0 2-24-16,0-1 23 0,1-2-39 0,-3 1 3 16,3 0-54-16,-1-1-3 0,-2 0-30 15,0-1-51-15,3-1-44 0,0 0 17 0,0 0-211 16,0 0-47-16,-8-14 33 0,9 8 29 15,-5-10 11-15,4 5 4 0,0-2 25 0,0-3 29 16,0-5 23-16</inkml:trace>
  <inkml:trace contextRef="#ctx0" brushRef="#br0" timeOffset="10027.5041">7700 4473 609 0,'-2'-2'317'0,"1"-2"-50"16,0 1-28-16,0-1-28 0,1 3-15 0,-1-1-42 16,1-1-22-16,1 0-24 0,0 0-29 0,1 0-15 15,0 0-54-15,1 1-58 0,1 0 5 16,-1-2-200-16,9-6-147 0,-4 4 24 0,-1 2 23 16,-1 0 10-16,1 1 36 0</inkml:trace>
  <inkml:trace contextRef="#ctx0" brushRef="#br0" timeOffset="10295.4872">7966 4472 348 0,'3'0'419'0,"1"1"-77"0,-1-1-2 0,0 1-59 15,0-1-44-15,2 0 8 0,2-1-11 0,-2 1-47 16,0 0-21-16,1-1 52 0,1 0-60 15,2 1 0-15,19-7-16 0,-10 3-11 16,1 3-23-16,-1-2-8 0,2 0-13 0,-1 1-9 16,1-1-41-16,-5 3-20 0,-3-1-14 15,-1 0-69-15,-4-1-26 0,0 1-42 0,-3 0-76 16,1 0 18-16,-4 1-190 0,-1 0-55 0,-1 1 36 16,-2 2 27-16,-1-1 24 0,-8 4 35 0,0-2-4 15,-2 3-3-15</inkml:trace>
  <inkml:trace contextRef="#ctx0" brushRef="#br0" timeOffset="10497.5419">7968 4657 487 0,'1'2'323'0,"1"-1"-66"0,1 0-5 0,2-1-19 15,0 2-33-15,2-2-19 0,1 0-9 16,12 0-42-16,-10 0-19 0,5 0-40 15,2 0-28-15,22-10-63 0,-18 5-38 16,-1-2 7-16,0 1-316 0,2 0 25 0,-4-5 23 16,2 2-3-16,0-5 13 0,2 3-20 0</inkml:trace>
  <inkml:trace contextRef="#ctx0" brushRef="#br0" timeOffset="10828.0839">8447 4498 639 0,'2'-1'372'15,"0"1"-51"-15,0 0 5 0,0-2-41 16,-1 2-10-16,0-2-25 0,1 2-16 0,-1-1-41 16,0 2-23-16,-1 1-17 0,0 1 12 15,2 0-17-15,-2 3-34 0,0-3-11 0,2 3 5 16,-4 1-25-16,2 0-10 0,0 1-16 0,0 1 1 16,0 3 1-16,0 2-6 0,-10 16-6 15,8-17-4-15,-1-3-4 0,1 0 8 0,-4 5-27 16,4-3 5-16,0-2-14 0,0-1 20 0,1 0-4 15,-1-2-2-15,0-1-33 0,1 1 3 16,0-2-32-16,0-1 2 0,-1 1 36 0,2 0 23 16,-4-1-2-16,3 0-44 0,1 0 12 15,0 0-7-15,-1-2-18 0,1 1-17 0,-1 0 0 16,1-3 0-16,0 0-19 0,0 0-10 0,0 0-38 16,-1 6-66-16,-1-7-31 0,1-1 20 0,1-1 16 15,1-2 18-15,-1 1-275 0,0-1 24 0,0-3 22 16,0-2 38-16,0-9 38 0,0-5-17 15,0-4 68-15</inkml:trace>
  <inkml:trace contextRef="#ctx0" brushRef="#br0" timeOffset="12280.1825">7873 2446 787 0,'0'0'277'0,"0"0"-47"15,0 0-11-15,0-12-6 0,0 12-6 0,0 0-41 16,0 0 13-16,0 0-25 0,0 0-17 15,0 0 24-15,-11-28-38 0,13 24-18 0,0 3-11 16,2-2 9-16,-2 1-6 0,2 2-22 16,0-1-23-16,2 0 8 0,-2 1 11 0,2 0-54 15,1 0 22-15,-1 1-4 0,1-1 2 16,13 13 5-16,-7-2-33 0,0-3 13 0,-1 4-11 16,0 2-19-16,1-2 14 0,-5 5 9 0,2-3-7 15,-3 2 9-15,0-1-16 0,-3 2 3 16,1 0-8-16,-2-1 31 0,-2 2-16 0,1-4 9 15,-2-6-2-15,0 4 1 0,0 3-3 0,0-1 5 16,0 2 38-16,-12 12-28 0,11-17-8 16,-1 0 6-16,-2 4-15 0,3-3 11 0,-4-3-7 15,4 0-27-15,0-1 41 0,1-2-6 16,-1 3 6-16,1-9-10 0,0 0-9 0,0 8-1 16,0-2 34-16,0 1-4 0,0-7-12 0,12 14 26 15,-1-3-17-15,2-5 8 0,-2-2-1 0,3 1-9 16,4-3-24-16,-1 0 16 0,1 1-11 15,-9-3 41-15,4 0-30 0,-1 0-1 0,0 0 19 16,-2 0-10-16,-2 0 5 0,0 0 10 16,0 0 0-16,-8 0-19 0,7 0 23 0,-7 0 11 15,7 0-13-15,-7 0 19 0,7 0-20 0,-7 0 2 16,7 0 14-16,-7 0-2 0,0 0-8 16,7 0-25-16,-7 0-4 0,0 0 15 0,6 0-15 15,-6 0 12-15,0 0-7 0,0 0-26 0,7 0 2 16,-7 0 4-16,0 0-13 0,0 0-17 0,0 0-20 15,0 0-24-15,0 0-27 0,0 0 9 16,7 0-94-16,-1-12-41 0,-6 10-61 16,0 4 25-16,-3-4-216 0,1 0 39 0,-1 0 35 15,4-1-74-15,-2 1 35 0,1-3 2 0,-3 0 15 16,4-1 23-16,12-5 23 0,-8 1 4 0,6-1 84 16</inkml:trace>
  <inkml:trace contextRef="#ctx0" brushRef="#br0" timeOffset="13545.3594">8929 3223 577 0,'0'0'360'0,"0"-13"-49"0,0 13-33 0,0 0 25 0,0 0-38 15,26-26-28-15,-27 21-15 0,4 3-25 16,-3-2-29-16,0 2-18 0,0 0-16 0,0 0-27 15,0-1-10-15,0 2 8 0,1-1-9 16,1 1-11-16,-3 0-29 0,2 0 6 0,0 1-5 16,-1 0-7-16,0-1-18 0,-1 1-2 0,0 1-4 15,-1 1 7-15,-1 2-33 0,1 2 26 0,-7 6 1 16,0 2 0-16,0 3-28 0,-3 0 10 16,5 3 13-16,-4-1-11 0,-1 0-4 0,4 0 0 15,0 0 0-15,1-1 36 0,-1 1-5 0,3-1-30 16,0-1-17-16,2 2 22 0,0 2-32 15,1-5 12-15,-1 1 1 0,2-3 30 0,1-7-3 16,0 1-1-16,0 1-4 0,0 3-23 0,0 2 22 16,0-1-2-16,0-2 0 0,13 12-2 15,-5-10-2-15,2-4-9 0,-2 0-19 0,-1-5 3 16,3-2 33-16,6 0-1 0,7 0-22 16,-3-2 4-16,-9 0-13 0,5 0 12 0,27-13-23 15,-20 5 16-15,-2-4 0 0,0-2 35 16,2 1-4-16,-6-2-48 0,5-1 9 0,-3-2 16 15,0-2-4-15,1-1 9 0,-2-3-20 0,-1 2 29 16,-1-1-18-16,0 1 0 0,-4-1 12 0,1 0-11 16,1 2 5-16,-5 0 0 0,-2 4 38 15,-2 2 6-15,-1-1-6 0,-2 8-2 0,-1-3 13 16,-1 3-8-16,0 3 0 0,0 5-1 0,0 0-6 16,0-9-9-16,0 9-2 0,0-9 9 0,0 9 1 15,0-7-21-15,0 7 3 0,0 0 0 0,0 0-17 16,-11-10 13-16,10 10-5 0,-1 3-8 15,-3 0 6-15,-2 8 12 0,-2 5-35 0,-1 0 34 16,1 1-11-16,1 0-1 0,1 0 12 0,1 2 0 16,-2 0-9-16,3 0-8 0,1 2-2 15,0-2-19-15,-1 0 32 0,2 3-4 0,1-3-20 16,0-1 22-16,2 1 14 0,-3-1-23 0,3-9 12 16,0 4-27-16,0 3 32 0,0 0-10 15,13 16 8-15,-8-17-8 0,0 0-7 0,1-2-10 16,2 1 26-16,0-5-20 0,1 2 34 0,1-1-21 15,1-1-13-15,1-3 4 0,0 2 21 16,0-3-19-16,4 1 0 0,-5-3 0 16,-2 0 0-16,-2 0-125 0,2-1-24 0,-4-2-52 15,1 0-30-15,-6 0 21 0,0 0-260 0,8 0-11 16,-8 0 36-16,9 0 15 0,10-19-2 16,-8 11 46-16,-1-3 25 0,2 1 11 0,2 0 47 15</inkml:trace>
  <inkml:trace contextRef="#ctx0" brushRef="#br0" timeOffset="13877.4807">9651 3537 664 0,'3'-3'371'0,"1"1"-3"16,-2-2-38-16,1 3-31 0,-2-2-38 16,0 2 5-16,1 1-30 0,0-2-27 0,-1 2-23 15,0 0-20-15,-1 0-28 0,2 0-11 0,-2 2-13 16,1-1-28-16,-1 2 6 0,2 0-4 15,-2 1-20-15,-1 2-10 0,2-1-3 0,-1 2 5 16,-1 1 4-16,1-1-19 0,0 3 10 0,0 4-18 16,0 2 13-16,0 0-25 0,0 0-10 15,0 2 26-15,-10 17-23 0,8-23-7 0,1 0 2 16,-1-2-26-16,1-1 25 0,0 0-23 0,0-1 27 16,0-1 10-16,1 0 2 0,0 0-5 0,-2-1-15 15,1 2 1-15,1-8-14 0,0 0-16 16,0 8 4-16,0-1-47 0,0-7-18 0,0 7-12 15,0-7-5-15,0 7-16 0,0-7-5 0,0 0-61 16,0 0-35-16,8 9 20 0,-7-11-161 0,0-1-96 16,0-1 30-16,0-3 32 0,5-10 32 15,-3-5 12-15,2 0 29 0,-2-5 16 16</inkml:trace>
  <inkml:trace contextRef="#ctx0" brushRef="#br0" timeOffset="14049.6988">9712 3359 849 0,'0'-7'300'16,"0"1"-27"-16,-2 4-1 0,1-2-28 16,1 0-41-16,0 2-16 0,0-1-11 0,1 1-49 15,-1 0 1-15,0-1-48 0,0 0-28 16,0 2-39-16,1 0-17 0,-1 1-61 0,2-2-48 16,0 1 12-16,3 1-237 0,-1-3 24 0,-1 3-101 15,1 0 26-15,1 0 17 0,2 0 0 0</inkml:trace>
  <inkml:trace contextRef="#ctx0" brushRef="#br0" timeOffset="14960.0549">10687 3410 331 0,'4'-5'391'0,"-2"-1"-41"0,0 2-39 16,-1 0-53-16,1-2-13 0,-1 1 13 15,0-1-57-15,-1 1-22 0,-1-2-21 16,1 7 27-16,0 0-20 0,0-12-18 0,-10-15-4 16,7 16-18-16,-1 1-14 0,0 2-40 0,0 3 3 15,-9-7-8-15,4-1 37 0,-4 4-36 0,1 2-11 16,3 1 21-16,-5 1-31 0,0-1-5 15,0 4-4-15,-2-2-3 0,-1 0-2 0,3 4-3 16,8 0-4-16,-4 0-1 0,-2 0-4 0,-2 0-4 16,-18 11 8-16,17-4-2 0,2 5-4 15,-3-4-1-15,5 2-22 0,-4 0-1 0,2 3 18 16,0 0-8-16,3 2 27 0,1 0-26 0,-2 3 0 16,5 0-1-16,0 3 24 0,1-1-13 15,3 0 10-15,-1 2 5 0,3 1-15 0,0-11 6 16,0 6-19-16,13 23 14 0,-5-18 9 0,2 1-11 15,1-2-5-15,1-2 8 0,4 0-6 16,-3-1 26-16,4-3-37 0,0 2 16 0,2-3-4 16,0 0-25-16,1 2 10 0,2-7 7 15,0 0-2-15,1 0 5 0,-2-1-6 0,3-2 1 16,-2-3 14-16,1 2-17 0,1-3-28 0,-13-3 7 16,8 0 23-16,3 0 5 0,0 0-4 0,22-10 16 15,-20 5-27-15,-2-4 1 0,0 1 13 0,2-6-2 16,-3 1 8-16,0-3-10 0,-3 1 12 15,0-4 9-15,-2 0-10 0,0-3 6 0,-2-4-31 16,-4-1 13-16,2 2-5 0,-4 0 5 0,-2-1-8 16,-1-2-5-16,-4-4 2 0,-1 20 19 15,0-7-6-15,-11-22-30 0,5 18 33 0,-4 1-29 16,-3 0 31-16,2 0-24 0,-5 2 20 0,4 5 29 16,-2 0-26-16,0 1 2 0,-1 1 3 0,1 3-1 15,1 1-5-15,3 2-17 0,2 1 12 16,0 1 8-16,2 1-17 0,-1 2 10 0,2 2 16 15,1-1-10-15,-1 1-9 0,5 0 8 16,0 0-28-16,-7 0 3 0,-5 9 8 0,1 6 13 16,2 1-1-16,-1 5 0 0,-3-2-16 15,6 1 23-15,-3 2-27 0,3 1 16 0,0 0 19 16,1 4-32-16,-2-1 14 0,1 2 6 0,1-1-12 16,3 3 33-16,-1-4-19 0,0 4 5 15,2 0 1-15,-2-1-16 0,2 4 23 0,2 0-20 16,0-17 9-16,0 7 9 0,0 4-15 0,0 3 23 15,0 2-16-15,0-3 10 0,11 28 7 0,-8-32-1 16,2 2-3-16,-1-2-15 0,2 0 2 0,-2-3-5 16,1 0 8-16,0 1-6 0,-2-6 6 15,0-1-22-15,0-4 10 0,-1-1-3 16,0-3-1-16,-1-2-45 0,1 0 5 0,1-1-11 16,-3-2-31-16,2 1-3 0,-2-4-56 0,0 1-51 15,0-1-59-15,0 0 22 0,0 0-257 16,4-12 25-16,-3 7 33 0,5-15 31 0,-1-5 26 15,-1-3 4-15,5-1 23 0,1-2 12 16,3-2-1-16</inkml:trace>
  <inkml:trace contextRef="#ctx0" brushRef="#br0" timeOffset="15443.0164">11464 3157 536 0,'0'-6'360'0,"0"3"-50"0,0-1-20 16,2-1-15-16,-2 2-35 0,-2-1-19 0,4 1-29 15,-2 1 4-15,0-2-25 0,0 1-19 0,0 2-26 16,0-1 15-16,0 1-53 0,-2 1-16 15,-2 1 10-15,1 2-19 0,-1 0 36 0,-6 7-60 16,-2 5 35-16,-1-3-7 0,1 1-7 16,0 2-7-16,-1 2-4 0,1 2-5 0,-1 2 24 15,1 0-22-15,2 1 45 0,0 3-21 0,0 0 19 16,1 1-37-16,2-2 8 0,0 3-16 16,0 0 10-16,1 4 4 0,3 3-8 0,0-3-7 15,2 0 2-15,-1 1-11 0,2-16 17 0,0 9-27 16,0 2-4-16,13 31 9 0,-6-29 3 15,0 0-16-15,3 0-3 0,1-1 7 0,1 1 0 16,0-5-15-16,0-3 6 0,0 1-16 0,1-1-8 16,2-2 5-16,-1 1 10 0,1-2-8 15,0-4 3-15,-1-1-29 0,-1-3 3 0,-2 0 3 16,1-3 3-16,-2-1-115 0,-1-6-40 0,-1 0-35 16,-8 0-38-16,10 0 22 0,11-15-224 15,-10 7-19-15,-1-3 36 0,-2-3 38 0,2 2 25 16,0-6 24-16,2-4 24 0,-2-1 15 0,1-1 8 15</inkml:trace>
  <inkml:trace contextRef="#ctx0" brushRef="#br0" timeOffset="15792.5892">11747 3359 866 0,'0'-5'350'0,"0"2"-44"0,0-2-9 16,0 3-37-16,0-1-21 0,3 0-31 16,-3 1-23-16,3 2-21 0,0 1-6 0,2 0-12 15,1 0-16-15,8 6 7 0,-1 1-29 16,6 4-9-16,-6-1-29 0,6 4-7 0,-3 2 24 16,3 1-9-16,-2 0-8 0,-2 0 15 15,-2 1-24-15,3 1-6 0,-3-1-6 0,3 0-8 16,-3 1-3-16,1 2-17 0,-1-2 6 15,-2 3 9-15,3-2 8 0,1-2-39 0,-7 0 16 16,5-1-1-16,-5-3-2 0,4 2-3 0,-3-5-67 16,0 1-33-16,0-3-20 0,-2-2-37 15,-3-3 4-15,0-2-59 0,1 0 18 16,-5-3-206-16,0 0-54 0,0 0 18 0,0 0 28 16,0 0 26-16,5-15 16 0,-6 9 24 0,-1-10 12 15,-6-1 11-15</inkml:trace>
  <inkml:trace contextRef="#ctx0" brushRef="#br0" timeOffset="16125.7737">12125 3384 500 0,'0'-6'393'16,"0"3"-57"-16,-2-1-7 0,2 2-38 16,0-1-22-16,0 0-33 0,0 0-8 0,-2 2-28 15,2-1-22-15,0 1-52 0,-1 2-12 0,-1 1 60 16,-1 2-44-16,-1 2-20 0,-4 9 11 15,0 0-8-15,-3 2-3 0,0 1-12 0,-2 0 0 16,1 1-13-16,-1-2-13 0,-1 4-15 16,1-1 13-16,-1 0 0 0,1-1-23 0,-4 1-13 15,4 2 18-15,-1 0-10 0,-1-2 1 16,3-1-31-16,-3-1 31 0,2 2-11 0,-1-3 12 16,2-1-17-16,1-1-14 0,-1-2 1 0,5-1-17 15,-2-3-12-15,2-1-15 0,-2 2 4 16,5-3-62-16,4-7-29 0,0 0-33 0,0 0-6 15,0 0-40-15,0 5 19 0,-6 1-189 0,8-8-111 16,2 0 36-16,9-8 10 0,1 1 56 0,-1-3 7 16,3 1 23-16,2-3 26 0,2-1 1 15</inkml:trace>
  <inkml:trace contextRef="#ctx0" brushRef="#br0" timeOffset="16508.5054">12415 3667 893 0,'3'1'331'0,"0"2"-29"16,-3-1-64-16,2-2-17 0,0 2-10 0,1 0-7 15,-3 2-6-15,1-1-14 0,-1 2-14 0,0 0-17 16,-1 1-18-16,1 1-13 0,0 0 2 0,0 2 8 15,0 5-39-15,0 1 17 0,0 2-26 16,-10 19-8-16,9-18-31 0,-1 1 0 0,2-4-6 16,0-2 35-16,0 7-19 0,0-12-10 15,0 4 2-15,0 4-4 0,0-3-4 0,0 0-9 16,0-2 3-16,13 15-4 0,-13-14-3 16,0-3-2-16,1-2 8 0,0 0-14 0,-1-1-19 15,3-2 22-15,-3-3-12 0,0-1 10 0,0 0 7 16,0 0-34-16,0 0 2 0,2 7-54 0,2-8-70 15,-4 0-17-15,0-3-35 0,7-7-67 16,2-2 22-16,-4-3-209 0,-1-1-17 0,-2-3 20 16,0-4 48-16,0-1-1 0,-1-1 47 0,1-6 18 15,-2 16 14-15,0-9 7 16</inkml:trace>
  <inkml:trace contextRef="#ctx0" brushRef="#br0" timeOffset="16682.109">12415 3464 357 0,'-1'-3'363'0,"1"1"-19"16,0-3-56-16,0 3-24 0,0-1-27 0,0 0-49 15,0 1 3-15,0 1-42 0,0 0-40 16,0 0-37-16,0-2-33 0,-2 3-33 0,2-2-75 16,0 1 6-16,0 0-155 0,-2-1 18 0,2-1 17 15,-2 1-163-15,2-1 23 0,0 0 19 16,0 0 12-16</inkml:trace>
  <inkml:trace contextRef="#ctx0" brushRef="#br0" timeOffset="17224.8344">12751 3132 787 0,'2'0'338'0,"-2"-2"-52"16,1 1-3-16,0 0-27 0,2 1-40 15,-3-1-26-15,2 3-7 0,-2-2-46 0,2 3 8 16,0-2-12-16,1 4 6 0,0-2-16 0,6 11-12 16,-1 1-10-16,2 0-1 0,-1 3-11 15,1 0 34-15,-1 2-39 0,1 1 10 0,-1 1-9 16,1 1 1-16,0 0 7 0,-1 0-18 0,-1 3 11 15,4 2-25-15,-3 0-27 0,-1 1 18 16,2 2-4-16,-3 0-6 0,-1 0 24 0,-1 3-15 16,-1-1-4-16,-2 0-1 0,0 3 5 0,0-2-23 15,-2-2 12-15,0-15-25 16,0 8 14-16,0 6-7 0,-10 32 1 0,5-29-12 16,1-2 15-16,0-1-2 0,-4-2 1 0,0-1-5 15,1-1-18-15,-2-1 18 0,-1-3-4 0,2 3-5 16,-5-2-20-16,1-7 13 0,1 4 8 0,2-6 9 15,-3 3 8-15,2-3 5 0,-1-3-2 16,1-1-8-16,1 0-2 0,1-5-1 0,2 2 12 16,2-3-15-16,-1 1 9 0,1-3 13 0,0 2-15 15,2-4-2-15,-1 2 2 0,1-1 1 16,-2-2 1-16,1 2-12 0,1 0-18 0,-2-2-12 16,4 0-27-16,0 0-21 0,-7 0 6 0,-2 0-119 15,-16-17-61-15,9 9-72 0,1-1 30 0,-1-4 26 16,-2-2-291-16,-2-2 41 0,-1-3 36 15,-3 2 26-15,-3-7 29 0,-4-4 90 0,-1-2 25 16,-5-3-40-16,-3-1 35 0</inkml:trace>
  <inkml:trace contextRef="#ctx0" brushRef="#br0" timeOffset="18492.9093">7305 2798 526 0,'0'0'240'0,"0"0"-47"16,14 0 18-16,-14 0-40 0,0 0 16 0,0-14-25 15,0 14-25-15,0 0 7 0,0 0-17 0,29-15-15 16,-26 13-22-16,-1 2 10 0,-1 0-24 16,0 0-5-16,0-2-9 0,0 2-13 15,0 1-13-15,-1 0-9 0,0 1 0 0,2 0 3 16,-2 3-5-16,0-3 22 0,0 2-30 0,0 2 13 15,0 1 8-15,-3 11-4 0,3-10 0 0,-10 22 1 16,4-8-4-16,-1-1-3 0,2 4-6 0,-1-2 16 16,-2 1-10-16,-3 2-7 0,1 1 30 15,1-4-16-15,-1 4-7 0,3-2-3 0,-3-3-13 16,-1 0 1-16,2 3 8 0,0-3 18 16,1 3-30-16,-3-1 18 0,3 1-14 0,-1-2 15 15,3-1-24-15,-1 1 23 0,-1 2-10 0,0 0 23 16,1-3-36-16,3 0 33 0,2 2-16 0,-1-1 14 15,-3 0-8-15,2-1-20 0,-3 0 20 16,1 0 20-16,-1 0-22 0,2 2 15 0,0 0-24 16,0 0 44-16,-1 0-18 0,1-3-8 0,-1 4-22 15,0 2-6-15,0-4 6 0,-1 1 21 16,1-2-3-16,1 1 10 0,0 0-4 16,0-1-7-16,0 2-4 0,2-5 26 0,-2 4-30 0,3 4-4 15,0-1-3-15,-4 0-1 0,5-1-3 16,0 0 26-16,0 2-2 0,1-2-3 0,-1 0-18 15,1-1 1-15,0 2-2 0,-1 1 0 0,1-13-3 16,0 6 5-16,10 31 17 0,-5-22 5 16,2-1 1-16,-1 0-25 0,3 0 35 0,1-1-23 15,2-1 5-15,2 3-7 0,4-1 4 0,-2 1-1 16,1-2-13-16,3 1 6 0,-2-1 9 16,2 2-16-16,1-4 5 0,2 0-7 0,1-1 3 15,2-4-17-15,3 3-6 0,5-5-19 0,-1 1-4 16,4 2 2-16,-1-2-98 0,6-4-3 15,1 0-76-15,2-1-37 0,3-3 21 0,2 0-247 16,2 0 35-16,3-1 33 0,2-3 15 0,2-5 29 16,-26-2 5-16,18 0 19 0,75-15 0 15,-45 3 67-15</inkml:trace>
  <inkml:trace contextRef="#ctx0" brushRef="#br0" timeOffset="19490.8968">13477 2939 691 0,'0'-12'329'0,"0"12"-40"0,0 0-33 16,0 0 4-16,0 0-47 0,0-13 13 15,0 13-37-15,-23-19 10 0,23 18-49 16,-2 1-2-16,2-2 3 0,0 2-52 0,0-1 27 16,2 2-52-16,-1 1 33 0,1-1-11 0,2 2-11 15,-2 1-12-15,10 10-31 0,-5 2 13 16,-1 3 7-16,3 0-7 0,0 1-4 0,2 4 22 15,-2 2-15-15,3-3-14 0,-1-1-5 0,-1 1 8 16,0 7-10-16,1 1-20 0,-2-2 34 16,3 2-25-16,-2 3 28 0,1-1-9 0,-1 1 18 15,1 2-52-15,-2 0 31 0,3 1-3 0,-4 0-11 16,1 0 8-16,-3 1 4 0,0-1-21 16,0 0-9-16,-3 0 17 0,-1 2-4 0,-2-2-2 15,0-19-28-15,0 10 37 0,-11 36-11 16,1-27-15-16,-1 1 5 0,0-1-2 0,-3 1 0 0,-3-2 2 15,-2 0-16-15,-3 1 27 0,2-2-9 0,-2 0 0 16,-1-1 1-16,0 1-13 0,-1-3 26 16,-1-1-13-16,0-2 8 0,0-3-19 0,1-1-9 15,2-4 16-15,-3 1 4 0,4-4-5 16,-3-2 3-16,2-2-11 0,-1-2-12 0,-2 0 4 16,0-2-8-16,1-4-12 0,-5-2 10 0,6-2 1 15,11-2-54-15,-3 0-44 0,-3 0-18 16,-20-17-4-16,17 5-33 0,4-4-66 0,6 0 22 15,-3-5-213-15,5-6-38 0,1 2 49 0,5-4 25 16,0 0 27-16,3 11 24 0,0-10 11 16,14-46 37-16,-3 24 8 0</inkml:trace>
  <inkml:trace contextRef="#ctx0" brushRef="#br0" timeOffset="20008.8058">13658 2503 696 0,'0'-1'275'0,"3"-2"-32"0,-3 2-19 15,2-1-32-15,1 0-15 0,1 0-4 16,0 1-22-16,1 2-6 0,15-4-21 0,-9 3-1 16,7 0 0-16,2 0-10 0,3 0-22 15,2 0-3-15,4 0 14 0,-2 0 8 0,0 0-18 16,-3 0 6-16,1 0-26 0,2 0 30 0,-2 0-21 16,-2 0-6-16,-1 0-29 0,-2 0 7 0,-1 0-7 15,-4 0 36-15,1-7-8 0,-5 7-8 16,-2 0-8-16,0 0-56 0,-2 0 15 0,-7 0-40 15,6 0-10-15,-6 0-22 0,0 0-25 16,7 0-18-16,-7 0-26 0,0 0-24 0,0 0 14 16,10-11-119-16,-14 10-74 0,2 1 26 15,-2 1 24-15,1-1-120 0,-1 0 25 0,0 0 26 0,1 0 13 16,-1 0 9-16</inkml:trace>
  <inkml:trace contextRef="#ctx0" brushRef="#br0" timeOffset="20323.3191">14063 2479 367 0,'-2'0'345'0,"-3"0"-65"0,3 1-43 0,-1 0-19 16,1 0-11-16,0-1-48 0,0 1-2 0,0 0-24 16,0 0-16-16,-1 2 11 0,1 0-2 15,2 2-4-15,-2 1-25 0,0 2 20 0,0 11-7 16,-1 1-24-16,3 1 26 0,-3 1-27 16,1-1 9-16,0-1-12 0,-2 2-7 0,2-3-10 15,2 2 18-15,-1 1-13 0,-1-1-25 0,-2-2 21 16,4 1 1-16,-2-2-8 0,2-3 1 15,0 4-7-15,0-4-4 0,0-4-7 0,0-1-3 16,0 0-5-16,-2-3-3 0,2 1 3 16,0-2 12-16,0 1-5 0,-1 0-5 0,0 0-2 15,1-3-87-15,0 2 6 0,-1 0-40 0,1-1-29 16,-1 1-34-16,1-2-7 0,0-4 14 16,0 0-156-16,0 0-118 0,0 6 30 0,0-6 30 15,14 10 25-15,-9-10 23 0,15 3 23 16,-4 0 18-16,4 0-25 0,1 0-23 0</inkml:trace>
  <inkml:trace contextRef="#ctx0" brushRef="#br0" timeOffset="21307.0861">14822 3167 448 0,'8'-4'388'0,"-4"-5"-63"0,0 5-27 16,3-8-50-16,-3 1-19 0,0 3 22 15,-1-1-42-15,-2 1-24 0,0 1-21 0,0 0-18 16,-1 0 38-16,0 7-3 0,0-6-31 16,0 0-9-16,0 0-34 0,0-5 4 0,-14-12 1 15,5 13-31-15,1-1-15 0,-3 1 1 16,0 1-8-16,-2 2 0 0,0 0-13 0,-1 5-5 15,-2-4-4-15,-7 3 4 0,6 0-5 0,-1 0 3 16,-1 2 0-16,10 1-8 0,-4 0-8 16,-5 0 13-16,-19 10-11 0,14-6 3 0,5 3-18 15,-5 3 3-15,3-2 12 0,1 2-23 0,0 5 3 16,-2-4 21-16,0 2-22 0,4-1 5 0,-3 4-22 16,3 0 30-16,1 2-12 0,2 4 0 0,0-6 8 15,1 5 3-15,2 1-6 0,0 1 15 16,2 1-8-16,2 3-4 0,1-2 2 0,1 1-7 15,3 1 4-15,2-15-8 0,0 7 23 16,0 5 13-16,16 25-17 0,-10-25 10 0,5 0-6 16,1-2-11-16,-1 0 3 0,5-1-5 0,1-3 2 15,2-1-3-15,0 0-14 0,4-3 30 0,-1-3-25 16,3-1 22-16,1-2-17 0,0-1-13 16,3 0 5-16,2-2 9 0,-1 1-2 0,1-1-4 15,1-2 5-15,-1 1-5 0,5-3-5 16,-20-1 2-16,10 0 2 0,2 0 14 0,28-13-20 15,-28 6-2-15,-2 0-6 0,5 1 23 0,-5-6-10 16,-1 1 2-16,-3-3-13 0,0 0 10 0,-2-2-11 16,1-1 19-16,-4-2-9 0,-1 0 0 15,-3 0-3-15,1-2 5 0,-3-4-3 0,-9 0-2 16,0 0-8-16,2-1 23 0,-4 1-21 0,0 12 12 16,0-5 2-16,-10-28-22 0,3 23 2 15,-2 0 23-15,-3 4-18 0,0-3 11 0,-2 1-1 16,5 6 11-16,-2-3 1 0,-1 2 2 0,3 1-2 15,0 2-4-15,-2 0 20 0,0 1-28 16,2 1 19-16,-1 1-8 0,0 1 0 0,1 1 2 16,-3 3 1-16,8 4-2 0,-1-2-5 0,-1 0-10 15,1 1 11-15,-1 2 3 0,6 0-8 16,0 0 9-16,-14 0-7 0,-14 18-6 0,12-4-11 16,-1-2 15-16,0 2-4 0,-1 0 3 0,1 3 4 15,0-1 3-15,1 3-27 0,3 3 23 16,-2-3-8-16,1 0 3 0,2 2-9 0,1 3 17 15,0-1-11-15,-1 0 22 0,5 1-3 0,-1 2-1 16,1 0-9-16,3 2 10 0,2 1 0 0,-3 1-12 16,5 3 22-16,0-2-6 0,0-18 3 15,0 9 0-15,11 31-8 0,-4-23-3 0,0-5 4 16,1 2-6-16,1-2-1 0,1 0 11 0,-2 0-5 16,3-2 0-16,-2 2-9 0,1-2 0 15,-1 2-1-15,1 1 2 0,-1-2-10 0,-4-1 13 16,4 0 0-16,-6-3-3 0,3 1-4 0,-1-3 9 15,-3 0 3-15,0-1-7 0,-2-7-17 16,2-1-12-16,0-2-20 0,-2-4-10 0,2 3-18 16,-2-1-9-16,0-1 5 0,2-1-62 0,-1-1-7 15,0-1-46-15,0-1-28 0,-1 0-32 16,0 0-9-16,0 0 24 0,7-26-248 0,4 8 36 16,1-5 34-16,3 3-16 0,-4-5 33 15,5-3 22-15,1-3 27 0,0 2 15 0,4-4-15 16</inkml:trace>
  <inkml:trace contextRef="#ctx0" brushRef="#br0" timeOffset="21756.9258">15701 3127 288 0,'3'-4'430'0,"-3"1"-79"16,2 0-32-16,0 0-27 0,0-1-38 0,0 2-30 16,-1 0-27-16,0 0-22 0,0 0-20 15,0 2-17-15,1-1 21 0,0 0-20 16,-1 2-25-16,-2-1-12 0,-1 1-11 0,3 3 2 16,-4 1 1-16,-5 10-12 0,4-2 1 0,-3 3-9 15,-2 3-8-15,1 1 2 0,0 5 15 16,0-2 6-16,-1 4-13 0,2-1 12 15,1 0-13-15,0 4 2 0,1-1 3 0,0 1 5 16,4 1-12-16,-1-1-7 0,-1 1 3 0,3 2-1 16,0-17-16-16,0 6 4 0,11 29-3 0,-7-23-3 15,1-3-18-15,3 2 11 0,1 1-11 16,0-4 1-16,0-3 2 0,1 0-5 0,0-2-2 16,1-4 7-16,-2 3-5 0,2-3-20 0,-1-2-9 15,-3-6-9-15,0 0-12 0,0-1-19 0,-2-1-15 16,-1-2-28-16,0 0 9 0,0-2-65 0,-4-1-40 15,0 0-55-15,0 0-53 0,8 0 28 16,14-18-207-16,-14 4-13 0,1 0 40 0,-2-2 17 16,3-7 23-16,1 0 38 0,-1-2 37 15,-2 0 16-15,2-1 11 0</inkml:trace>
  <inkml:trace contextRef="#ctx0" brushRef="#br0" timeOffset="22055.7913">15971 3367 796 0,'1'-4'339'0,"-2"0"-48"16,1 1-1-16,0 1-25 0,0 2-27 0,1-1-18 15,1 2-26-15,1 0 10 0,2 3-22 0,8 3-20 16,-1 0-5-16,2 4-21 0,0-1 10 16,-1 0-27-16,2 3 2 0,-1 2-10 0,-1-1-3 15,0 2-21-15,-1-1-6 0,2-1 10 0,-1 2-7 16,1 4-30-16,-2-2-12 0,-1 0 26 15,1 0-35-15,-3-3 15 0,2 1-11 0,-2-1-2 16,1 0-6-16,-2 0-5 0,-1-5 10 16,2 1-45-16,-4-1 1 0,0-4-76 0,0 1-36 15,-3-2-40-15,0-2-52 0,0-1-16 0,1 0 21 16,-3-2-183-16,0 1-76 0,-1-5 24 16,1 1 57-16,-2 0 26 0,1-1-28 0,0-4 24 15,-1-7 10-15,2 5-5 0</inkml:trace>
  <inkml:trace contextRef="#ctx0" brushRef="#br0" timeOffset="22289.1975">16247 3435 394 0,'-2'-3'345'0,"-1"-2"-58"15,1 1-25-15,-2 2-7 0,0 1-34 0,0-1 24 16,0 3-50-16,-1 0 18 0,-1 2-42 0,-5 6 16 16,-2 0-20-16,-3 2 19 0,4 1-26 0,-1 2 12 15,2 3-18-15,0-2-24 0,0 2-12 16,1 1-5-16,-1 0-11 0,-1-2-2 0,1 3 0 15,-2 0-31-15,1-2-13 0,0 1-2 0,-2-3 29 16,4 2-40-16,0-1-32 0,1-3-2 16,1 1-3-16,0-2-89 0,4-3-41 0,-2-4-48 15,1 1-11-15,3-1 17 0,-1-2-173 0,3-3-124 16,0 1 33-16,0-1 31 0,6-1 26 16,-1 0 26-16,0-2 24 0,5-8 18 15,6-5 11-15</inkml:trace>
  <inkml:trace contextRef="#ctx0" brushRef="#br0" timeOffset="22723.1894">16540 3146 1079 0,'1'-2'378'0,"1"-1"-52"0,-1 0-37 0,0 3-32 16,0-3-30-16,0 1-6 0,1 1-29 0,3 1-15 16,-2 1-13-16,2 2-29 0,8 5 7 15,1 2-12-15,4 3-44 0,-3 4 14 0,1 1-7 16,-1 3 13-16,-2-2-35 0,1 5 8 16,-2-1-23-16,1 1 7 0,-3 2 8 0,3 1-5 15,1 1-16-15,-5-1-4 0,1 4 9 0,0 2-10 16,-2-2-6-16,-2 1 8 0,0-3-26 15,-2 5 32-15,-3-3-27 0,-1-14 7 0,0 6-18 16,0 4 5-16,0 0 0 0,-17 25 1 0,6-27-11 16,0-1 18-16,-1-1-7 0,-2-5 1 15,-2 0-10-15,-1-3 2 0,3-2-1 0,-2 1-6 16,3-4 3-16,-1-2-7 0,6-4-11 0,1 0-16 16,1-1-27-16,0 3 4 0,1-6-102 15,5 0-42-15,0 0-48 0,-13-10 26 0,5-5-185 16,3-3-109-16,3-2 56 0,2 0 6 0,0 8 35 15,16-24 42-15,-7 10 4 0,4-1 19 16,3-2 12-16,3-4 40 0</inkml:trace>
  <inkml:trace contextRef="#ctx0" brushRef="#br0" timeOffset="23091.4038">17221 3435 584 0,'3'0'328'0,"-1"-1"-37"0,2-1-22 16,2 2-23-16,-1 0-29 0,1-2-5 0,1 1-36 16,0 2-19-16,3-1-12 0,5 0 11 0,4 0-8 15,0 0 7-15,1 0-45 0,22 12 3 16,-21-9-11-16,4 2-14 0,-4-4-9 0,-2 1 20 15,-2 0 14-15,-1 0-23 0,-2-2-5 16,3 2-20-16,-2-2 0 0,2 1 8 0,-3 0-28 16,-4 1 21-16,-10-2-33 0,10 0 25 0,-2 0-4 15,0 0 1-15,0 0-4 0,0 0-18 0,-2 0 9 16,1 0-15-16,-1 0-4 0,-6 0-24 16,10 0 0-16,-3 0-84 0,-7 0-31 0,17-13-20 15,-13 8-52-15,0 1-45 0,-2-2 20 16,0 1-196-16,-3-1-38 0,-1-1 14 0,2 7 37 15,-12-15 25-15,6 0 24 0,-2 1 29 16,-3 1 14-16,2 4-47 0</inkml:trace>
  <inkml:trace contextRef="#ctx0" brushRef="#br0" timeOffset="23423.1151">17574 3311 291 0,'-5'-1'348'0,"2"0"-58"0,1 1-34 0,-1 0-19 15,1 0 0-15,1-2-21 0,-1 2-9 16,1 2-31-16,0-1-15 0,0 2 29 0,-1 1-21 15,1-1-18-15,2 3-7 0,-1-1-1 0,-2 2-15 16,2 1 4-16,1-2-14 0,-1 5-11 16,0 3 13-16,0 4 2 0,0 1-31 0,0 1 13 15,0 0-18-15,0 1 4 0,0 0-20 0,0 1 13 16,0 1-18-16,0-1-17 0,0 0 15 16,0 2 1-16,0-2-8 0,0-1 8 0,0 2-11 15,-7-2-4-15,-3 24-10 0,7-24-7 16,1-1-13-16,1 1 22 0,-1-5-19 15,1 3 9-15,-1-1-5 0,2-5-8 0,-1-2-10 16,1-2-11-16,0 0 0 0,0-9-36 0,0 6 4 16,0 0-92-16,0-6-19 0,0 7-50 0,0-7-53 15,0 0 24-15,0 0-254 0,7 10 37 16,-4-13 33-16,0 2 31 0,0-5-51 0,11-4 25 16,-1-5 44-16,4-2 44 0,0-1-11 0,4-5-4 15</inkml:trace>
  <inkml:trace contextRef="#ctx0" brushRef="#br0" timeOffset="24354.7821">18350 3214 534 0,'0'-3'367'0,"1"-1"-70"15,0 1-14-15,0 1-9 0,1 0-9 0,0-2-59 16,-2 3-16-16,2 0-13 0,-2 1 3 16,2-2-39-16,-1 2-12 0,0 0-15 0,0-1-36 15,1 4-10-15,0-1 20 0,0 4-6 0,6 8-38 16,-5-4 19-16,-2 1 1 0,4 4-23 0,-3-2 14 16,2 7 3-16,-4-9 1 0,0 6-10 15,0 4-5-15,0 2-5 0,0 2-4 0,0 0-3 16,0 2 3-16,0-1-1 0,0 2 11 0,0 0 16 15,0-1-12-15,0 0 0 0,0 1-8 16,-14 26 17-16,11-29-22 0,1 0 4 0,0-4 9 16,0 1-19-16,-2-2-13 0,-1-1 5 0,5-4-8 15,-2-4-12-15,1 0 13 0,0-2 13 16,-1 0-2-16,1-3-21 0,0 0 7 0,0-2 21 16,0 0-13-16,1-1 11 0,-1 1-27 15,1-3 44-15,-2 2-7 0,1 0 10 0,0-1-9 16,0-2-8-16,0-1-4 0,1 0 8 15,-2-3-3-15,1 1-4 0,-1-1 6 0,1-2-7 16,0-2-13-16,1-9 10 0,0 6-7 16,0-5 9-16,0-2-18 0,14-20 13 0,-4 16-16 15,-1-2-5-15,1 4 6 0,1 0 3 0,0 2-17 16,0 3 18-16,1 0-9 0,1-1 1 0,-2 3 13 16,0 4-7-16,-3 1-12 0,3 1 7 15,-1 1-13-15,0 3 15 0,0 2-10 0,-1-1 12 16,1 1-8-16,-2 1-16 0,5 0 9 15,20 11 5-15,-16-5-1 0,0 3-8 0,0 1 6 16,0 2 6-16,1 4-12 0,-2 0 7 0,0 2 2 16,-2 3-6-16,-3 0 12 0,0-2-6 0,1 3 2 15,-5-3 1-15,0 0-2 0,-3 5 1 16,-4-9-11-16,4 3 0 0,-1 3 3 0,-3-13 15 16,0 6-21-16,0 1 4 0,-16 13 11 0,5-10 9 15,0-5-15-15,-2-3-4 0,-3 2 15 16,0-4-8-16,-5 5 0 0,1-8-2 0,-3-2 9 15,1 1-8-15,2-1 11 0,0-1 4 16,-1-1-17-16,2 0 12 0,11-1-18 0,-2 0 17 16,-1 0 5-16,0 0-16 0,-1 0 18 0,-13-12-1 15,17 10-5-15,-1-2-8 0,2 1 2 0,1 0 26 16,1 0 0-16,1 3-5 0,0-2-3 16,0 1 11-16,0-1 6 0,2 2 10 0,0-1-4 15,-1-2 5-15,1 3 10 0,0-1-18 0,-1-1 11 16,1 1-10-16,0 0-1 0,0-1-12 15,0 2 9-15,2 0-13 0,-2 0 22 0,0-1-17 16,2-1-12-16,-1 2-6 0,0 0 5 0,1 0-1 16,0 0 7-16,0 0-20 0,0 0 4 15,0 0-12-15,0 0 24 0,-5-4-36 0,4 4 10 16,1 0-33-16,-1-1-6 0,1 1-22 16,-1-1-46-16,0 1-19 0,1 0 11 0,0 0-92 15,-1 0-54-15,-1-2-24 0,0 2 27 16,1-1-236-16,-2-1-39 0,1-1 41 0,1 1 35 15,-2-1 54-15,1-1 3 0,-3 2 54 0,1-2 19 16,0 0 18-16,-4-6 11 0</inkml:trace>
  <inkml:trace contextRef="#ctx0" brushRef="#br0" timeOffset="25471.7803">4877 6567 763 0,'0'0'237'0,"0"0"-19"0,0 0-17 16,0 0-2-16,-13 0 5 0,13 0 6 0,0 0-41 15,0 0 7-15,0 0-9 0,0 0 14 16,0 0-48-16,0 0 13 0,0 0-6 16,0 0-42-16,0 0-12 0,0 0-7 0,0 0-9 15,0 0 41-15,0 0 6 0,0 0-6 0,0 0-34 16,16-14 15-16,-5 14 5 0,4 0-23 0,4 0-4 15,2 0 0-15,1 0-6 0,24 8-36 0,-20-8 19 16,-3 2 6-16,1-2-14 0,-12 0-6 16,5 0 11-16,3 0-23 0,0 0 4 0,2 0 13 15,0 0-19-15,0 0 1 0,20 9-35 0,-35-9 17 16,7 0 0-16,-1 0-62 0,0 0-47 16,0 0-44-16,-4 0-39 0,-2 0-30 0,1 0 19 15,-8 0-197-15,8 0-80 0,-8 0 53 0,0 0 47 16,11-5 23-16,-13 6 8 0,0 0 25 0,-2 1-36 15,-1-1 0-15</inkml:trace>
  <inkml:trace contextRef="#ctx0" brushRef="#br0" timeOffset="25828.1676">5049 6754 499 0,'-3'3'311'0,"1"-1"-10"0,0-2-57 15,-1 2-4-15,1-2 12 0,1 3-52 16,-1-2-10-16,2 1-20 0,-1-2-10 0,2 1 10 16,2 0-46-16,0 1 19 0,2-1-16 0,1-1-13 15,10 6-26-15,-2-6-10 0,-1 1-8 0,8 2-4 16,-2-3-6-16,2 3-7 0,1-3-5 16,1 1-5-16,-1-1 14 0,0 2 0 0,1-2-33 15,-4 0 7-15,1 0 3 0,-4 0 14 0,-4 2-24 16,-12-2-2-16,10 0 35 0,-2 0-7 0,-1 0-6 15,-1 0-15-15,-6 0-3 0,8 0-3 16,-8 0 8-16,9 0-5 0,-9 0-15 0,7 0 1 16,-7 0-2-16,6 0 17 0,-6 0-17 15,0 0 0-15,7 0-2 0,-7 0 0 0,0 0 0 16,0 0-2-16,7 0-35 0,-7 0-13 16,0 0-28-16,0 0-41 0,0 0-3 0,0 0-53 15,7 0-37-15,-2-4 15 0,-5 3-287 16,-1-3 30-16,0 1 18 0,0 1 34 0,-1-2 46 15,-2-2 52-15,3 1-15 0,0-3 12 16</inkml:trace>
  <inkml:trace contextRef="#ctx0" brushRef="#br0" timeOffset="28306.051">8016 6135 866 0,'15'0'292'0,"-15"-13"-23"0,0 13-40 15,0 0-6-15,0 0 3 0,13 0-35 0,-13 0-28 16,0 0 29-16,23-24-36 0,-23 24-17 16,2-2-22-16,0 0-21 0,-1 1-16 0,2 0 19 15,-2 0-35-15,0 1 8 0,-1 0 1 0,-1 0 2 16,-1 0-11-16,-2 1 7 0,0-1-8 0,-1 3-6 16,-2-1-31-16,-11 6-2 0,-2-3 42 15,1 2-3-15,-2-1-13 0,-1 5-4 0,1-3-16 16,-3-3-4-16,-1 3 19 0,-2 2-2 0,1-2-8 15,3 0 10-15,-4 1-15 0,-1 3 25 16,2-3-25-16,0 3 9 0,-1-4-10 0,0 0 10 16,1 1-35-16,0 2 3 0,1-3-13 15,-2 4 22-15,3 0 0 0,0 0-4 0,1-4-12 16,1 3 11-16,3-1 1 0,4-1 1 0,2 0-9 16,4-2-4-16,1-3 6 0,2 2 3 0,1-1-4 15,2 0-27-15,0-1 29 0,2-1 0 16,0 1 18-16,1-4-2 0,0 0-2 0,0 0-37 15,20 21 17-15,-6-13 8 0,5 3-37 16,4-4 13-16,-1-3 10 0,6 3 25 0,2-5-14 16,0 6-4-16,1-1-16 0,-1 0 15 0,2-2 6 15,-3 2 0-15,-1 0-2 0,0 0 4 0,0 0 0 16,-1 0 0-16,0-1-11 0,2 2 19 16,-1 2-4-16,-6-6-24 0,-1 5 20 0,-2 0-18 15,-4-2 10-15,0 2 3 0,-6-2-4 0,-4-2 13 16,0 1-4-16,-2-1-6 0,-3 0-4 15,0-5-1-15,0 0-10 0,-19 23-2 16,5-12 28-16,-4-1 6 0,-1 3-25 0,-4 0 10 16,-2-1 7-16,3-2-5 0,-1 1 7 0,-3 2 2 15,-5-1-6-15,1 1 10 0,-3 2-20 0,-1-2-2 16,0 4 17-16,-3 2-13 0,0-2 5 16,-1-1 11-16,3 3-9 0,-4-3 12 15,0 2-13-15,2 1 19 0,2-1-13 0,4-4-6 16,3 4-5-16,0 0 15 0,6-4-10 0,1 1-4 15,1 3 10-15,5-2-3 0,3-1-11 0,4 1-4 16,5-6 8-16,3 0 2 0,0-1-16 16,10 8 20-16,3-7-2 0,3 0-8 0,3-2 2 15,2-2 6-15,1-1-12 0,5-2 22 0,2 2-28 16,3-4 23-16,2 0-9 0,-15-1 11 0,8 0-26 16,3 0 10-16,5 0-4 0,2 0-11 15,0 0 9-15,1 0 35 0,-1 0-27 0,-2 0 22 16,0 0-13-16,0 0-5 0,-2 0-14 0,-2 0 18 15,-3 0-12-15,-2 0-1 0,-4 0 5 16,-4 0 17-16,-3 0-23 0,-4 0 14 0,-2 0-18 16,0 0-23-16,-9 0 1 0,8 0-12 0,-8 0-9 15,0 0 5-15,6 0-84 0,1 13-41 16,-11-12-43-16,-2 2-62 0,-1-3 25 0,-14 4-233 16,-2 5 35-16,0-4 34 0,0-4 10 15,-2 3 35-15,-5 2-3 0,-1 5 57 0,4-3-4 16,-2-4 17-16</inkml:trace>
  <inkml:trace contextRef="#ctx0" brushRef="#br0" timeOffset="28703.7371">7036 7782 634 0,'-3'0'354'0,"0"0"-26"0,1 0 4 0,1 2-75 16,-1 0-18-16,1-2-28 0,0 0 41 0,0 2-19 15,-1-2-6-15,2 3-25 0,0-2-1 16,0 3-20-16,0 0-1 0,0 0-36 0,-1 3-9 16,-1 10-2-16,0-4-6 0,-1 7-26 15,0-1 6-15,1-2-6 0,-4 5-26 0,2-5-14 16,-3 5 19-16,2 0-24 0,-1 1 2 0,-4-1-9 15,0 2-10-15,0-5 12 0,0 6-11 16,1-5-14-16,1 1 5 0,-2-1-17 0,1-2 16 0,4-4-14 16,-1-1-4-16,1-5-14 0,0 0 4 15,2-3-8-15,1 0-5 0,0-1-8 0,0-3-37 16,1 0 16-16,1-1 5 0,1-1-79 16,0-1-52-16,0-2-33 0,0-1-32 0,-2-3 24 15,2 1 20-15,1-15-348 0,-2 14 38 0,0-6 74 16,0-5 29-16,0-2 28 0,0-2 24 15,0-2 24-15,0 2 17 0,0 2 11 0</inkml:trace>
  <inkml:trace contextRef="#ctx0" brushRef="#br0" timeOffset="28960.1581">6981 7607 750 0,'4'-3'255'0,"-2"0"-18"16,1 1-16-16,0-1-45 0,0 0 5 15,1 1 2-15,-1 0-19 0,1-1-27 0,0 3 1 16,1-3-21-16,0 2-15 0,0 0 10 0,-1-1-20 16,2 2-8-16,1-1-39 0,-2-1-22 0,1 1-21 15,-1 0-8-15,-1-1-30 0,0 1-66 0,4-1 10 16,-4 0-219-16,1 1-96 0,0-1 26 15,-1 1 24-15,-4 1 23 0,0 0 13 0,9 0 2 16</inkml:trace>
  <inkml:trace contextRef="#ctx0" brushRef="#br0" timeOffset="29269.1399">7501 7583 220 0,'8'-2'464'16,"-2"-1"-82"-16,-2 1-64 0,0 0-35 0,-2 2-39 16,2 0 18-16,1-2-32 0,-1 1-27 15,-1-1-10-15,2 2-36 0,2 0-32 0,3-2 5 16,-2 2-13-16,12 0 5 0,0 0-13 0,0 0-46 16,-2-1 22-16,1-1-9 0,1 1-28 0,-4 1 10 15,3-6-6-15,-1 6-4 0,2-3-2 16,-6 3-5-16,2-5 24 0,-4 5-7 0,0-2-43 15,0 0-4-15,-5 2 7 0,0-1-42 16,-3 1-15-16,1 0-50 0,-5 0-19 0,0 0-17 16,0 0-57-16,0 0 16 0,5 9-181 0,-7-6-92 15,-1 1 40-15,-6 8 29 0,-4-1 24 0,-2 2 5 16,-2-1 10-16,1 2 37 0,-2 0-29 16</inkml:trace>
  <inkml:trace contextRef="#ctx0" brushRef="#br0" timeOffset="29501.9845">7474 7909 513 0,'-2'2'392'0,"1"3"-102"15,0-2-14-15,-2-1 1 0,3-1-10 16,2 1-23-16,0-1-26 0,2 2-27 0,-1-2 8 16,3 1-21-16,0-1-38 0,15 2-17 15,-7-2-5-15,-4-1-14 0,6 0-10 0,3 0-73 16,0 0-23-16,3 0-21 0,1 0-26 15,24-11-39-15,-25 7-21 0,0-3-61 0,2 3 16 16,-5-3-159-16,0-1-109 0,-1 4 50 0,-1-5 9 16,0 4 23-16,-3-3 12 0,3 2 56 15,-2-2-51-15</inkml:trace>
  <inkml:trace contextRef="#ctx0" brushRef="#br0" timeOffset="29785.1256">8019 7775 620 0,'7'-3'408'16,"-4"0"-101"-16,1 1 21 0,-1-2-43 0,-1 2-6 15,2 1-35-15,-2 0-28 0,1-1 17 16,-1 2-37-16,0 0 1 0,1 2-31 0,-1 2 3 16,-1-1-20-16,1 3-13 0,-2 0-16 15,2 0-14-15,-2 1-8 0,0 1-6 0,0 11-14 16,0-9-7-16,0 3-12 0,0 3 15 0,0 2-34 16,0 1-5-16,-14 19 4 0,11-21 2 15,-3 2-15-15,1-2-1 0,0 1-16 0,1-2 6 16,1-3-11-16,-3 1-1 0,2-3 13 0,1-3-23 15,1-1-24-15,2-7 2 0,0 0-54 16,0 7-23-16,0-7 7 0,0 7-8 0,0-7-26 16,0 0-46-16,-10 13-56 0,10-11 21 0,-2-4-150 15,2 0-91-15,-1 0 41 0,-1-2 26 16,1-2 18-16,0-1 37 0,-1-10 38 0,-1-6 7 16,0-2-23-16</inkml:trace>
  <inkml:trace contextRef="#ctx0" brushRef="#br0" timeOffset="30801.7093">7734 5376 231 0,'0'0'351'0,"16"-13"-73"0,-16 13-10 15,0 0-32-15,0 0-28 0,30-21-18 0,-26 20-17 16,-1 1-24-16,2 0 6 0,-1 1-28 0,2 2-1 16,1-1-2-16,-7-2-24 0,17 13 11 15,-4-2 0-15,-5 0-27 0,-1 3-5 0,3-1-5 16,-3 1 26-16,-5-2-32 0,-2-4 1 15,0 4-20-15,0 3 1 0,0 1 0 0,0 2 1 16,0-2-12-16,-12 15-26 0,6-12 27 16,1-8-18-16,-1 3 6 0,1 0-16 0,1-3 6 15,2 0 11-15,0-6 2 0,-1 1-32 0,3-6 13 16,0 0-2-16,0 8 6 0,0-8 20 16,0 9-39-16,0-3 49 0,13 4-13 0,-11-7-7 15,4 0 16-15,-1 0-41 0,1-2 41 16,0 2-4-16,1-2-5 0,-1 1-2 0,0-1 23 15,0-1 0-15,0 3-16 0,-1-1-22 0,0-2 2 16,-1 1-8-16,3 0 0 0,-3 0-6 0,-1 0 0 16,1 1-1-16,1-1-4 0,-1 1-18 15,1-2-30-15,0 1-26 0,-1 1-44 0,-1-2-35 16,1 0-43-16,2 0 17 0,0 0-229 0,0 0-39 16,0 1 24-16,0 0 30 0,0-1 26 15,11 7 10-15,-1 0 20 0,-2-1 29 0</inkml:trace>
  <inkml:trace contextRef="#ctx0" brushRef="#br0" timeOffset="31668.621">8752 6323 788 0,'3'-4'371'15,"-1"1"-58"-15,1 0-2 0,1 1-40 0,-2 0 21 16,0 0-50-16,-1 0-29 0,1 0-8 15,0 0 1-15,0 1-37 0,-1-1-21 0,0 2-33 16,0-1 21-16,-1 0-44 0,0 2-28 0,-1 1 13 16,-3-1 7-16,2 2-6 0,-9 5-10 15,3 0-17-15,-3 4-11 0,-1-4-8 0,-1 3 10 16,1 2 5-16,-3-1-31 0,1 1 1 0,-2 2 13 16,3 2-9-16,-1-1 2 0,4 1-19 0,-1 0-1 15,-1-1 1-15,2 1-2 0,1-3 18 16,0 5-21-16,4 1 11 0,0-3 8 0,0 1 0 15,5-6-5-15,0-4-1 0,0 5 1 16,0-2 1-16,0 2 15 0,14 17-35 0,-6-15-3 16,3-1 5-16,-2-1 1 0,2 1-5 0,1-5 1 15,-1 1 0-15,4-2-21 0,0-1 4 0,2-3 0 16,2-1 22-16,1 0-1 0,1-3 1 0,-10 0 1 16,6 0 0-16,3 0-1 0,22-15 1 15,-18 9 0-15,3-3-27 0,-3-3 5 16,2 1 2-16,-3-3-2 0,2 0 6 0,-3-4 8 15,1-1-16-15,3-2 10 0,-1-1-17 0,-2-3-2 16,1 3 21-16,-1 0 18 0,-3-3 3 0,-4 8-9 16,0-3-1-16,-2-1 56 15,-2 0-4-15,-3 5 6 0,-1 2-26 0,-4-2 15 16,-1 4 7-16,-1 3-30 0,1 3 27 0,-3-2-11 16,1 2-13-16,-1 2 11 0,0 1-9 0,0 3 19 15,0 0-30-15,0 0 11 0,0-7-20 0,0 7-16 16,0 0 8-16,0 0 10 0,-4-8 8 15,0 11-7-15,2 1-4 0,-1-1-18 0,-4 13 17 16,-2-2 7-16,0 2-13 0,0 2 15 16,-1-3-6-16,-1 2-3 0,3 1 10 0,-2 1-6 15,1 3-3-15,2 0 13 0,1-1-33 0,-1 0 15 16,0-1-5-16,3-1 11 0,-1 1 1 0,2 1-31 16,-1 0 4-16,3-1 7 0,1-11-8 15,0 6 1-15,0 3 20 0,12 18-9 0,-5-18-24 16,2-1 19-16,-1 1-22 0,1 0 35 15,1-3 1-15,4 0-41 0,-2-1-16 0,-1-2-17 16,2-2 1-16,1 0 14 0,-5-4-32 16,-4-3 34-16,3 1-37 0,0-2-31 0,1 0 6 15,-2-2-45-15,-7 0-33 0,8 0 17 16,2 0-212-16,13-10-67 0,-8 3 41 0,2 0 32 16,-4 1 13-16,-2-3 37 0,2-3 42 0,3 3 0 15</inkml:trace>
  <inkml:trace contextRef="#ctx0" brushRef="#br0" timeOffset="31967.9368">9587 6754 796 0,'2'-2'408'0,"0"0"-55"0,1 1-46 16,-1-3-38-16,0 2-34 0,-1 1-26 15,0 1-25-15,1 0-20 0,-1 0-4 0,0 0-33 0,0 3-13 16,1 1 16-16,-1 0-14 0,0 2-12 15,0 1-15-15,1 9-2 0,0-3-11 0,-1 7-6 16,-1-1-12-16,0-11 10 0,0 3-16 16,0 3-13-16,0 0-7 0,-12 15 8 15,8-13 9-15,-3 0-30 0,1-2-6 16,1 2-1-16,-1-4-58 0,2 0-7 0,1-4-13 16,1-2-28-16,0-1-10 0,-2-2-31 0,4 1-19 15,-2-2-46-15,1-1 19 0,1-1-116 0,0 0-84 16,0 0-45-16,0 0 28 0,0 0 25 15,-5-12 51-15,3 6 38 0,0-10-19 16</inkml:trace>
  <inkml:trace contextRef="#ctx0" brushRef="#br0" timeOffset="32168.0874">9517 6596 912 0,'-1'-4'302'0,"0"0"-46"0,-1 0-27 0,2-2-31 16,-1 2 2-16,0 1-24 0,1-1-31 0,-1 1 14 16,1 0-41-16,-1-1-3 0,-1 2-31 15,1 0-30-15,2 2-50 0,-2-3-15 0,1 1-30 16,0 1-34-16,0 1 9 0,0 0-175 0,0 0-122 16,0 0-11-16,0 0 17 0,0 0 64 15,0-8-39-15,0 8 73 0</inkml:trace>
  <inkml:trace contextRef="#ctx0" brushRef="#br0" timeOffset="33334.0418">10845 6421 668 0,'5'-2'368'0,"0"0"-54"0,0-1-25 0,-1-1 1 16,-1 1-38-16,0 0-29 0,0-3 23 16,0 2-29-16,0 1-22 0,-1-3-6 0,-1 2-41 15,0-2-1-15,-1 0-22 0,0 2-6 0,0 4-4 16,0 0-28-16,0-12-3 0,-19-10-7 16,12 14-29-16,-3-2 8 0,1 3-15 0,-2-1 17 15,-3 1 3-15,-2 1-30 0,0 2-17 16,-3 2 4-16,1 1 20 0,-2-2-4 0,10 3-12 15,-6 0-4-15,-1 0-10 0,-21 11-1 16,17-6 2-16,0 6 8 0,1-4-16 0,-1 1 25 16,-2 3-31-16,2 1 7 0,3 1 2 0,-2-3 0 15,2 5 0-15,0 3-22 0,2 1 9 0,1 0 2 16,2 0 1-16,0 1 10 0,0 4 4 16,2-2-14-16,0 1 16 0,0 2-13 0,5 4 6 15,-1-1 5-15,4 1 6 0,3 0-24 0,0-1 7 16,0-15-2-16,0 6-1 0,19 25-12 0,-8-19-34 15,3-5 27-15,2-3 4 0,3-1-6 16,1-1 24-16,3-1-53 0,4-1 30 0,-1-1-5 16,3-4-22-16,-4 0 16 0,5-1 9 15,0-1-11-15,1-1-1 0,-2-3 19 0,-1-1-9 16,-13-1 12-16,7 0-21 0,3 0 7 16,30-13 20-16,-25 9 33 0,-1-4-41 0,-4 0 41 15,0-3-20-15,0 1 14 0,-2-1-16 0,0-2-9 0,-1-5 2 16,-1 1 56-16,2-3-5 0,-4-1-28 15,-3 1 12-15,2-2-1 0,-5-2-14 16,0 2 0-16,-3-1 19 0,-4-6 14 0,-3 7 1 16,-2 0 3-16,-1 12-29 0,0-5 7 0,-12-20 20 15,3 14 8-15,-3 1-1 0,0 3-32 0,-2 2 1 16,0-1-7-16,-4 2 19 0,1 2-21 16,0 2-10-16,-1 3 26 0,0-2 3 0,3 0-15 15,1 2-2-15,-2 1 1 0,-1 1 9 16,4 2-5-16,1 3-2 0,12 0-13 0,-11 0 18 15,2 0-5-15,-6 0-9 0,-18 24-10 0,17-10-1 16,-1-2-3-16,1 6 16 0,-2-3-9 0,4 2-3 16,-2 4 9-16,2-1-1 0,0-2-15 15,1 4 3-15,-1 2-6 0,4 1 31 0,0 0-9 16,2 0-6-16,2 1-6 0,-1 1-6 16,0 1 16-16,2-1-12 0,-1 5 7 0,2-2-15 15,1 1 7-15,0 5 13 0,1-4-8 0,1 2-6 16,1 4 18-16,-1 0 6 0,0-2-5 0,1-1-6 15,0 1 8-15,0-2 8 0,0-17-26 16,0 9 15-16,0 2-4 0,0 3-12 0,0 1 18 16,0-1-1-16,0-1-1 0,0-4-19 0,0-1 18 15,0-1-20-15,0-6-12 0,0-4 0 0,0-2-13 16,10 8-8-16,-10-15-1 0,1 0 3 16,-1-3-98-16,0-2-34 0,0-1-25 0,-1-1-67 15,1-3 23-15,2-2-195 0,0-7-42 16,3-6 33-16,5-2-11 0,-1-3 29 0,1-4 90 15,6 2-12-15,3-4 62 0,0-2-1 0</inkml:trace>
  <inkml:trace contextRef="#ctx0" brushRef="#br0" timeOffset="33816.6952">11622 6411 560 0,'2'-8'337'0,"-2"3"-28"16,3 1-10-16,-3 1 9 0,2-2-70 0,0 3-16 15,0-1 6-15,-2 0-26 0,0 0-23 16,0 0-20-16,2 0 14 0,-1 1-17 0,-1 1-19 15,0 0-19-15,1-1-26 0,0 2-9 0,-3 1-10 16,1 1 6-16,-1-1-9 0,-2 4-7 16,-6 5-3-16,3 2-6 0,-4 3-5 0,-1-1-8 15,1 2 9-15,1 2-13 0,-1 0 0 0,1 1-30 16,0 3 30-16,-2 1 0 0,5-1-6 16,-2 1-26-16,2 2 3 0,-2 0 42 0,2 1-21 15,2 0 1-15,2 3-10 0,-2-2 5 0,1 3-3 16,3-4 4-16,1-11-16 0,0 6-6 15,0 4 10-15,0 1 8 0,13 27-13 0,-8-25 11 16,0-3 5-16,2-5-12 0,2 4-15 0,-2-2-7 16,4-2 2-16,1-4-44 0,-3 0 6 15,4-1-33-15,-2-5-7 0,0-1-14 0,2 4-14 16,-5-8-18-16,1-1-40 0,-1-3-22 0,3 0 19 16,-11-1-218-16,6 0-73 0,2 0 33 15,-8 0 30-15,23-18 48 0,-15 5 1 16,3-1 47-16,-1-1 13 0,-1-3 3 0</inkml:trace>
  <inkml:trace contextRef="#ctx0" brushRef="#br0" timeOffset="34150.7907">11790 6682 675 0,'0'-7'418'0,"2"1"-84"0,-2 2-19 16,0 0-42-16,0 2-42 0,0-1-25 15,-2 0-9-15,3 1-22 0,1 0-19 0,1 2-23 16,0 1-1-16,1-1-7 0,1 3-15 0,13 5-10 16,-9-1-12-16,7 3 1 0,1 3 0 15,0 0-10-15,0 2-23 0,1 2-6 0,-1 0 5 16,2-2 3-16,-3 2-13 0,1 1-7 0,-1-1-2 16,0 2 9-16,0-1-7 0,-3-2 12 0,2 2-6 15,-5 1-4-15,4-1-25 0,-1-4 0 16,-2 3-9-16,1-1 14 0,-1-3 15 0,-1 2-40 15,-1-3-2-15,1-1-35 0,-7-2-41 0,3-4 12 16,-2 2-27-16,-1-4-41 0,-1 1-31 16,0-3-30-16,1 1 18 0,-3-2-219 0,0 0-49 15,0-4 37-15,-2 1 28 0,0 0 25 16,-1-3 6-16,-4-7 39 0,0-2 40 0</inkml:trace>
  <inkml:trace contextRef="#ctx0" brushRef="#br0" timeOffset="34466.3376">12107 6691 924 0,'0'-5'363'15,"-2"3"-29"-15,1-3-54 0,0 2-34 16,0 0 21-16,-1 2-40 0,2-2-33 0,-2 0 1 16,2 1-29-16,-2 1-31 0,1 2 16 0,-1 1-22 15,0 0-15-15,0 2-12 0,-1 1-9 0,-6 8-31 16,-3 0 18-16,2 1-27 0,-1 1-4 0,0 1-6 15,-6 3-4-15,4-1-4 0,-5 0-2 16,1 1-8-16,2-2-3 0,-1 1-24 0,-1-2 0 16,-3 2 35-16,4-2-3 0,-2-1 13 0,0 1-4 15,0 0-57-15,3-1 7 0,1 0 2 16,1-3 44-16,-1 1-12 0,1-3-6 0,4 1-18 16,2-3 1-16,2-3-70 0,1 1 1 15,1-2-13-15,2-1-46 0,-1-2-18 0,1 1-10 0,1-2-37 16,1 0 18-16,3 0-268 0,0-2 34 15,1 1-24-15,10-5 29 0,1 0 43 16,0 0 40-16,1-4 0 0,2 4 14 0</inkml:trace>
  <inkml:trace contextRef="#ctx0" brushRef="#br0" timeOffset="34833.4721">12345 6969 556 0,'4'-2'505'0,"-1"2"-90"0,1-1-90 0,0 1-37 15,-2 0-35-15,0 1-32 0,1-1-24 16,0 0 12-16,1 2-31 0,-2 3-12 16,1 0-7-16,5 8-29 0,-4-2 2 0,-1-3-14 15,4 5-11-15,-2 1 3 0,-1-3-15 0,0 5-11 16,-1-1-6-16,1 2-6 0,-2-1-6 0,0 0-34 15,1 2 22-15,-2 0-7 0,3-3-9 16,-2 4-9-16,-2-12 14 0,0 1 4 0,0 2-28 16,0-2 6-16,0 0 4 0,0-1-21 0,0-1-19 15,0 1 4-15,0-7-17 0,0 7 4 16,0-7-5-16,0 8 1 0,0-8-67 0,0 6-54 16,0-6-7-16,0 0-52 0,0 0 17 15,-12 4-188-15,10-9-96 0,0 1 35 0,-1-12 30 16,-1-2 19-16,-3 0 18 0,3-4 27 15,-3-3 17-15,2-2-2 0</inkml:trace>
  <inkml:trace contextRef="#ctx0" brushRef="#br0" timeOffset="35010.7728">12337 6773 642 0,'0'-5'379'16,"-1"3"-53"-16,1-3-28 0,0 3-38 0,0-1-1 15,0 0-66-15,0 1-15 0,0 1-55 16,0-1-30-16,1 1-21 0,1-1-56 0,-2 1-45 16,1-1-68-16,2 2 9 0,-3 0-253 0,2-1-31 15,-2-1 22-15,0 1 30 0,0-1 21 16,0 1 25-16,0 0 5 0</inkml:trace>
  <inkml:trace contextRef="#ctx0" brushRef="#br0" timeOffset="35465.7305">12580 6551 567 0,'4'-1'406'0,"-1"1"-92"0,0-3-43 0,-3 3-38 16,2-2-17-16,0 1-25 0,1 1-9 15,1 2-25-15,-2 0-22 0,4 0-22 0,-5 1 43 16,12 7-29-16,-2 1-15 0,1 3-28 0,1 1 38 16,-2-1-26-16,1 3-4 0,-3-1-9 15,-1 2 5-15,2 2-9 0,1 1-8 0,-4-1 14 16,4 3-19-16,-4 1-6 0,-1 1-7 0,1 2-5 16,2 2-5-16,-4-1 10 0,1-2-16 0,-4 3-6 15,3 0-2-15,-3 3 1 0,0-1 5 16,0-2 4-16,0 2-29 0,2 1-2 0,-4 1 0 15,0 1-1-15,0-18-37 0,0 6 3 16,0 5 36-16,-14 31-3 0,7-30-1 0,-2-2-55 16,0-2 0-16,-4-1 38 0,-1-2 6 15,1-3-33-15,-2 0 24 0,0-2 8 0,-1-3-25 16,-1-1 8-16,1-1 16 0,3-3-26 0,0 1-14 16,-1-3 3-16,-2-4-30 0,5 1-1 15,11-3-38-15,-7 0-66 0,0 0 18 0,-11-21-200 16,11 12 27-16,1-7 28 0,1-2-102 15,0-1 15-15,5-3 24 0,0-1 24 0,0 8 45 16,0-8 14-16</inkml:trace>
  <inkml:trace contextRef="#ctx0" brushRef="#br0" timeOffset="35966.6394">12998 5991 377 0,'-4'-5'347'15,"2"3"-13"-15,2 0-47 0,-4-1-22 0,3 2-17 16,-1-2-41-16,2 0 6 0,-2 1-16 0,2 0-40 16,0 1-13-16,0 0-1 0,2-1-40 15,0-1 2-15,3 2-17 0,10-4 9 0,3 3-7 16,3-3-26-16,-2 2 23 0,2 0-4 0,4 0-15 15,-3 0 6-15,3 1-8 0,-1-1-7 16,1 0-5-16,-4 2 25 0,-2-3-6 0,0 2-37 16,0 1 36-16,-4-2-34 0,0-3 1 0,-3 4 9 15,-2 2-5-15,-1-3-20 0,-1 3 0 16,-2-2-17-16,-6 2-1 0,0 0-37 0,0 0-18 16,7 0-27-16,-7 0-60 0,6 0-45 15,-6 0-11-15,0 0 18 0,0 0-151 0,10 2-136 16,-15-2 34-16,0 3 28 0,1-3 38 0,-1 1 4 15,-1 0 40-15,2 1 10 0,-4 1-31 0</inkml:trace>
  <inkml:trace contextRef="#ctx0" brushRef="#br0" timeOffset="36286.9936">13266 5947 581 0,'-4'2'378'0,"3"-1"-41"0,-1 1-32 0,-1-1-59 16,-1 1-55-16,4 0-17 0,-4 0-12 0,4-2-23 15,-1 2 9-15,-1 0-22 0,2 2-38 0,-2 1 11 16,0 1-32-16,2 0 26 0,-2 1-46 16,2 0 36-16,-2 12-25 0,0-1 19 0,1 0-48 15,1-4 14-15,-2 4 28 0,2-10-48 16,0 6-1-16,0 0 21 0,0 1-16 16,0 2-14-16,0 0 12 0,-11 14-11 0,10-18 18 15,1 4-29-15,-2 0 24 0,-2-4 8 0,4-13-15 16,0 11-16-16,0 3 26 0,0 1 3 0,0-3-26 15,0 0-14-15,0-3 3 0,0-1 25 16,0 0-26-16,0-8 13 0,0 9-5 0,0-2-31 16,0-7-3-16,0 7-18 0,0-1-36 0,0-6-51 15,0 0-32-15,0 6 15 0,0-6-306 16,0 0 24-16,-6 7 55 0,5-8 26 0,1-4 23 16,-2 1 5-16,2-4 69 0,0 1-9 15</inkml:trace>
  <inkml:trace contextRef="#ctx0" brushRef="#br0" timeOffset="37432.1925">13924 6519 585 0,'4'-2'362'0,"0"1"-59"15,-1 1-5-15,2-5-53 0,-1 3 18 16,-2 0-10-16,0-1-38 0,-1 0-26 0,3-1-20 15,-2 0-22-15,0 2-15 0,-2-3 23 0,2 3-5 16,-1-3-20-16,-1 1 5 0,-1 1-16 16,1 3-12-16,0 0-28 0,0 0-26 0,-10-15 14 15,5 12-28-15,-7-7 5 0,-3 5 15 0,-1 0-5 16,1 2-7-16,0 0-52 0,-4 0 0 16,-1-2 25-16,2 2 1 0,6 3 18 0,-3 0-4 15,-1 0-21-15,-1 0-8 0,-22 11 2 16,23-5-9-16,-4-1 14 0,4 4 4 0,-4 2 3 15,1 0-4-15,2 0-32 0,1 0 1 0,3 1 0 16,-3 1 25-16,1 2-18 0,1-1 0 16,3 1-6-16,0 1 1 0,1-1 1 0,1 2 0 15,3 2 12-15,-1-1 0 0,3-1-1 0,1 5 30 16,1-1-25-16,2-11 5 0,0 8-10 0,14 20 23 16,-8-16-10-16,3 3 1 0,1-2-2 15,3 1-1-15,1-4-8 0,1-1-4 16,3 1 0-16,0-3 1 0,4 0 7 0,3-2 7 15,-1-1-1-15,1 1-2 0,2-2 7 0,-2-3-19 16,2 2 9-16,-2-3 4 0,-1-1-3 16,1 0-15-16,6-1 15 0,-4-2-25 0,-2-2 27 15,2-3-5-15,-4 2-18 0,-12-2 25 0,4 0-29 16,4 0 25-16,18-11 24 0,-20 5-23 0,2-4-16 16,0 1 14-16,-3-1 17 0,3-5-24 15,-4 0 9-15,0-5-5 0,1-1-9 16,-3 0 3-16,1-3-1 0,-3 0-1 0,-3 2 1 15,1-3-43-15,-1 1 4 0,-2 1 30 0,-2-1 0 16,1 1-9-16,-5 4 3 0,0 7 10 16,0-3 2-16,-9-20 16 0,3 16 7 0,-2 1 1 15,2 2-28-15,-3 0 21 0,2 1-6 16,-5-4 9-16,-2 9 3 0,0-2-4 16,1 1 14-16,2 3-19 0,-2-1-29 0,5 4 20 15,-1 1-8-15,0 3 27 0,2-2-16 0,0 3 4 16,7 0-23-16,-12 0 8 0,-14 11 15 0,12-3 12 15,-1 3-18-15,1 1-6 0,1 0 5 16,-1 2 1-16,3 3-1 0,-2 1 1 0,-1-2 0 16,6 3-27-16,-1 1 3 0,1 1 6 0,2 0 1 15,1 1 25-15,1 0-3 0,2 0 4 0,0 4 13 16,2-14-28-16,0 7 14 0,0 2-9 16,0 2 23-16,0 0-25 0,13 22 24 0,-9-22-22 15,3 2-17-15,-4 0 30 0,3 1-6 16,-3-3 3-16,1 3 2 0,0-1 5 0,1-1-15 15,-1-1-6-15,-4 2 4 0,3-1-18 0,-1 1 3 16,-2-14 2-16,0 4 12 0,0 5-12 0,0 1 24 16,0-1-5-16,0 0 0 0,-14 13-66 15,12-16-3-15,0-3-28 0,0-4-22 0,-3 3-33 16,-1-3-18-16,4-3-44 0,1 1 19 16,-2-5-154-16,3 1-120 0,-2-1 47 15,2-1 26-15,2-4 38 0,1 2 21 0,-2-1 23 0,3-1 23 16,2-2-2-16</inkml:trace>
  <inkml:trace contextRef="#ctx0" brushRef="#br0" timeOffset="37966.6161">14766 6448 269 0,'0'-6'365'0,"2"0"-51"15,-1 2-30-15,-1-2-5 0,2 3 12 0,-2-1-55 16,0 2-38-16,2-2-6 0,-4 1-49 15,4 2-7-15,-4-1-1 0,4-1-30 0,-2 3 0 16,-2 0-4-16,2 0-37 0,-2 2 9 0,-2 2-16 16,0 0-13-16,-8 10-1 0,-3 0-10 0,4 3 19 15,0 3-28-15,-2-1 18 0,2 1 9 16,0 3-2-16,-2 1-24 0,3-3 35 0,2 2-43 16,-2 2 44-16,3-2-34 0,0 2 9 0,1 0 11 15,4 2-2-15,0 0-14 0,2-14 12 16,0 7-2-16,0 6 0 0,0 0 5 0,0 1-10 15,17 28-2-15,-10-29-3 0,2 1-5 0,0-5-1 16,0 0-7-16,1 0 35 0,3-2-24 16,2 1 6-16,-1-2-9 0,1-1 4 0,1-1 8 15,-1 1-20-15,3 1-3 0,-2-2-1 16,0-3-22-16,-1 0 1 0,3-2-54 0,-1 2 6 16,-4-8-49-16,0 1-8 0,4-3-24 15,-9-3-22-15,-8-1-22 0,8 0-29 0,0 0 20 16,5-10-206-16,-6 6-57 0,4-8 31 0,-2 2 27 15,-2-8 42-15,-3 0 66 0,5-6-7 16,-4 2 18-16</inkml:trace>
  <inkml:trace contextRef="#ctx0" brushRef="#br0" timeOffset="38284.146">15104 6681 996 0,'-1'-6'369'0,"1"-1"-37"0,1 0-44 15,-1 3 20-15,-1 0-65 0,1 1-2 16,0 0-5-16,1-1-57 0,0 2-35 16,1 0 2-16,-1-1-14 0,1 3-41 0,1 0 15 15,0 3-14-15,2 0-16 0,-2 2-8 0,12 8 15 16,-2-1-47-16,5 2 19 0,-4 2-22 0,-1-1 27 16,1 3-4-16,-1 3-30 0,3-4 10 15,-3 3-6-15,1-2 14 0,-3 1-14 0,0-1-2 16,3 2-21-16,-3-2 16 0,0-1-27 15,-2-1 40-15,4 1-4 0,-3 1-2 0,-3-6-36 16,-1-4-11-16,-1 0 1 0,-2-1 0 0,5 5-89 16,-5-7-22-16,1 0-14 0,-4-3-13 0,0 1-20 15,2-3-51-15,-2 0 19 0,0 0-205 16,0 0-43-16,2-10 30 0,-3 5 31 0,0-2 22 16,1-9 37-16,0 5 3 0,0-2 31 15</inkml:trace>
  <inkml:trace contextRef="#ctx0" brushRef="#br0" timeOffset="38531.4522">15420 6713 386 0,'0'-4'369'0,"0"-1"-73"16,0 1-35-16,-1 1-29 0,1 0-21 0,0 1-49 15,0 0-9-15,0 0-14 0,-1 2-23 0,0 2 18 16,-1 0-2-16,0 3-16 0,-5 8 0 16,-3 1-22-16,4 3-1 0,0-1 3 0,-8 1 9 15,5 2-7-15,-2 1-29 0,2-2-28 16,-1 4 40-16,-5-2-41 0,5-1-21 0,-1 0 10 15,1 1 21-15,-4 1-4 0,4-4-9 16,-5 2-18-16,0-3-13 0,2 1-14 0,2-3-12 16,-1-2-27-16,0-2-28 0,5-4-46 0,2-2 10 15,-1-1-182-15,0 1-154 0,6-3 28 0,-2-1 36 16,2 0 40-16,2-1 8 0,2-1 21 16,-1-3 10-16</inkml:trace>
  <inkml:trace contextRef="#ctx0" brushRef="#br0" timeOffset="38999.1002">15713 6353 924 0,'2'-4'370'0,"0"-1"-14"0,0 3-60 0,-1 2-22 16,2-2-33-16,-2 0 3 0,0 0-19 16,0 0-41-16,0 2-6 0,0 0-20 0,1 0-24 15,2 2-20-15,0 1-17 0,5 7 5 16,1 1 1-16,-1 4-22 0,2 2-22 0,1 0-1 16,-1 2-3-16,0 0 14 0,1 6-40 0,-3-2 8 15,5 1 4-15,-5 1 23 0,0 4-31 16,-1 1 10-16,2 1-10 0,-4 1-2 0,4 2-7 15,-6 0 0-15,3 1-4 0,1 1 21 0,-3-2-28 16,-3 3 16-16,0-3-38 0,-1 3 27 16,-1-21-4-16,0 7-7 0,0 6-13 0,0 1 33 15,0 0-24-15,-17 27 9 0,8-32-6 16,-2 0-14-16,2-3 8 0,-3 2-14 0,-2-5 14 16,0 1-21-16,1-4 15 0,2 0-21 15,-2-5 16-15,2-1-17 0,3-3 3 16,1-3-47-16,1-1-39 0,0-3-21 0,6 0-64 15,0 0 17-15,-6 0-251 0,-3-12 34 0,7 9 32 16,1-5-46-16,2-11 13 0,-1 8 62 0,0-9-2 16,17-25 59-16,-6 17 3 0,6 0 8 15</inkml:trace>
  <inkml:trace contextRef="#ctx0" brushRef="#br0" timeOffset="39398.5349">16642 6691 582 0,'3'-3'275'0,"1"1"-5"0,-1 0-34 15,1 0-17-15,1 0 7 0,0 0-18 0,12-1-35 16,-6 0-1-16,-2 1-17 0,1 1 15 0,0 0-48 16,-1 1 9-16,10 0-12 0,-2-3-28 15,5 2 41-15,-15 1-31 0,4 0-2 0,3 0-6 16,5 0-6-16,-2 0-20 0,2 0-7 16,0 0-7-16,-2 0-4 0,0 0-5 0,1 0-6 15,-3 0-3-15,0 0-6 0,-2 0-4 0,-2 0-1 16,-1 0 9-16,0 0-2 0,-2 0-24 0,-1 0-1 15,-7 0 0-15,8 0-38 0,0 0-40 16,-8 0-41-16,8 0-44 0,3-5 15 0,-8-1-201 16,0 2-129-16,-3-1 32 0,0 2 30 15,0-2 27-15,-2 1 25 0,0 0 47 0,0-1 27 16,-6-5-30-16</inkml:trace>
  <inkml:trace contextRef="#ctx0" brushRef="#br0" timeOffset="39732.4931">16931 6522 306 0,'-4'-3'454'0,"2"1"-87"0,-1 1-61 16,0 1-11-16,0-2-38 0,1 2-38 15,1-3-15-15,0 3-5 0,-1 0-36 0,0 2-17 16,1 1-16-16,-1-2-13 0,1 5 43 0,0-1-27 16,2 2 24-16,-1 1-11 0,0 2-19 15,0 4-12-15,0 3-32 0,0 1 26 0,0 2-13 16,0 0-1-16,0 2-17 0,0 2-2 0,0 1 0 15,10 23-5-15,-8-23-7 0,-2-1-15 16,0-12 6-16,0 6-25 0,0 3 18 0,0 4-20 16,0-2 9-16,0 0-10 0,0 1 7 15,0-1-8-15,0 1-10 0,0-3-7 0,0-2 7 16,-6 1-16-16,-3 16-18 0,6-24-1 0,1-1-33 16,2-2 5-16,0-2-28 0,0-7-32 0,0 0-15 15,0 9-15-15,0-9-14 0,0 6-74 16,3-2 20-16,-4-4-286 0,2-1 21 15,-1-1 17-15,0-3 65 0,1-1 3 0,1-1 23 16,3-11 24-16,1-1 15 0,-1-3 61 0</inkml:trace>
  <inkml:trace contextRef="#ctx0" brushRef="#br0" timeOffset="40764.6294">17704 6311 806 0,'2'-2'366'0,"0"-2"-57"16,-1 2 15-16,1-1-47 0,-2 0-36 0,1 2-27 15,1-2-16-15,0 2-21 0,-2-1-9 16,1 1-21-16,2-2-43 0,-2 3-10 0,1 0-12 16,-2 0 8-16,3 3-9 0,-2 0-25 0,-1 1-6 15,1 1-5-15,0 1-5 0,-1 2 24 16,0 11 2-16,1 6-9 0,0-5-3 0,0 4-11 15,-1-2 17-15,1 3 14 0,-1-12-6 0,0 6 16 16,0 3-17-16,0 3 6 0,0 0-20 0,0 2-15 16,0-2 8-16,0 1-22 0,0-2 10 15,0 0 19-15,0-1-25 0,0-1-1 0,0-2 7 16,0 0 9-16,0 0-24 0,0-4 7 0,0-1 8 16,0-2-3-16,0-2-27 0,0-1 19 15,0-1-20-15,0-1 9 0,0-2-10 16,0-6 4-16,0 8 7 0,0-3 2 0,0-5-2 15,0 7 2-15,0-7-9 0,0 7 0 0,0-7 9 16,-11 11 22-16,11-9-11 0,-1 0 11 0,0-2-14 16,1 0-2-16,-2-2 10 0,0 2-10 0,2-3 6 15,-1 2-3-15,0-5 5 0,0 3-8 16,0-5-3-16,0 1 6 0,1-1 11 0,0-2-2 16,0-7 2-16,0-1-18 0,11-22 13 15,-5 17-7-15,1 2-8 0,1 1 3 0,-1 2 7 16,4 0-6-16,-3 3-2 0,-1 3-13 0,1-5 18 15,2 4-13-15,-2 3 5 0,-1 2-11 0,4 0 17 16,-2-5-13-16,4 8 5 0,-1 0-1 16,0 3-6-16,-2 0-12 0,9 0 5 0,-10 2-1 15,6 0-2-15,0 0 8 0,22 14-2 16,-19-5 3-16,-1-2-15 0,-1 2 2 16,2 3 14-16,-5-2-9 0,2 2-1 0,-2 2 5 0,0 1-16 15,-1 0 10-15,-2-1-2 16,0 3 8-16,-2-2 8 0,-1 1-8 0,-1 3 1 15,-1-4-3-15,0 1-2 0,-2 2 12 0,-2-5-8 16,0 4-1-16,-1-2 10 0,0-9-21 0,0 4 21 16,-11 15-11-16,3-10 14 0,-2-1-10 15,-4 0 8-15,-1-3-12 0,0-3 7 0,-2 1 5 16,-3-2-1-16,2-4-8 0,-3 2 5 0,0-1 4 16,-2-4 2-16,3 0 0 0,9 0-17 15,0 0 14-15,-3 0-6 0,-2 0-8 0,-12-11 18 16,19 11-1-16,1-1-17 0,0-2 6 0,4 3 14 15,-1-3-13-15,1 2 17 0,0-2 16 16,0 1-5-16,1 2 8 0,0-3 7 0,-2 2-22 16,2 0 27-16,2 1-21 0,-3-2-1 15,2 1 12-15,1-1 1 0,-3 0-11 0,2 1 7 16,1-2-5-16,-1 1 2 0,0 0-27 0,2 2 4 16,-2-2 26-16,1 0 3 0,0 1-33 0,-2 1 11 15,2-1-23-15,-1 0 28 0,0 1-22 16,1-2-34-16,0 2-17 0,1-2-25 0,-2 2-62 15,-1-1-37-15,2-2 16 0,0 1-205 16,-2-2 30-16,0 0 31 0,0 0-317 0,-8-8 56 16,-1-3 41-16,-4-3 40 0,-2 0 78 0,-1 1 31 15,-4-6-19-15,2-7 100 0,-7-10-24 16,3-4 4-16,7-1 55 0</inkml:trace>
  <inkml:trace contextRef="#ctx0" brushRef="#br0" timeOffset="43246.5682">4006 10482 362 0,'0'0'308'0,"0"0"-48"0,0 0-9 0,0 0-14 0,0 0-29 15,0 0-6-15,0 0-4 0,0 0-31 0,0 0-17 16,0 0 13-16,0 0-33 0,0 0 31 16,0 0-15-16,0 0-6 0,0 0-14 15,0 0-1-15,10-14-12 0,-3 14 5 0,1 0 14 16,1 0-32-16,6 0 11 0,2 0-10 0,3 0 1 15,0 0-30-15,-1 0 6 0,2 0-10 0,-1 0 8 16,1 0-34-16,0 0 17 0,17-12 6 0,-19 10-21 16,0 2-22-16,0-1 23 0,-2-1-18 15,0 2-8-15,2-2 10 0,-1 0-3 16,0-1 9-16,-3 2-12 0,-2 0-17 0,-2 0 8 16,-1-1-3-16,0 0-18 0,-2 1 1 0,-2-1-89 15,-1 2-40-15,2-1-23 0,-4 0-41 16,0 0-53-16,0 1 23 0,-3 0-199 0,0 0-34 15,-2 1 33-15,-1-1 30 0,-1 2 52 0,-8 7 21 16,0-3 24-16,-1 6 16 0,-2-3-71 16</inkml:trace>
  <inkml:trace contextRef="#ctx0" brushRef="#br0" timeOffset="43583.1989">4200 10643 357 0,'-3'3'336'0,"0"0"-43"0,-2-1-23 15,3 1 18-15,-3-1-33 0,2-1 28 0,2 1-65 16,0 1-14-16,0-2 4 0,-1 0-23 0,2 1-21 16,-2 0-18-16,4-1-9 0,0 1 27 15,-1-1-21-15,3 1-4 0,1-1-22 0,12 4-14 16,5-3 2-16,-11-2 1 0,6 0-42 16,5 0 6-16,2 0-26 0,1 0 20 0,1 0-32 15,2 0 22-15,-1 0-3 0,-2 0-8 0,0 0-9 16,-3 0-2-16,0 0 0 15,-1 0-11-15,-3 6-5 0,-2-6 3 0,-5 0-18 16,0 0 24-16,8 11-5 0,-14-11-5 0,-5 0 6 16,0 0-12-16,8 0-16 0,-1 0 12 0,-7 0 5 15,6 0 1-15,-6 0 11 0,7 0-11 0,-7 0-3 16,6 0-11-16,-6 0-27 0,0 0 10 16,8 0 1-16,-8 0-78 0,7 0-68 15,-7 0-75-15,18-17 25 0,-11 5-286 0,1 0 15 16,4-2 30-16,2 1 31 0,-2-4 8 0,6 2 25 15,-2-1 50-15,3 2 15 0,-1 2 8 16</inkml:trace>
  <inkml:trace contextRef="#ctx0" brushRef="#br0" timeOffset="44964.8302">7240 10024 624 0,'0'-14'296'0,"0"14"-24"16,0 0-22-16,0 0-19 0,14 0-46 0,-14 0 5 16,0 0-40-16,0 0 1 0,0 0-39 0,23-22 6 15,-21 22-31-15,-1 0 10 0,0 0-17 0,-1 0-8 16,2 0-20-16,-2-1 7 0,2 1-3 16,-4 0 6-16,2 1-18 0,-2 1-7 0,-1 1-9 15,-2-1-2-15,-10 4-13 0,-3 3 15 16,1 0-9-16,-4 0 8 0,-2 1-19 0,-3 2 9 15,4-2 14-15,-3 2-26 0,-1 3 7 0,-2-3 0 16,1 2-21-16,-3-1 6 0,-1 4 4 16,0-3 7-16,1 4-6 0,-1-2-3 0,0 0 19 15,0 1-8-15,-1 2 2 0,2-3 14 0,-2 1-9 16,2-3-9-16,3 0 4 0,3 0-9 16,2-3 5-16,-3 0 16 0,4 0-22 0,4 1 9 15,2-3-8-15,7-2 10 0,0-2-13 16,-2 5 31-16,5-3 11 0,2-1 12 0,3 2-37 15,0-2 35-15,0-6-3 0,0 0-24 0,16 22 32 16,-5-14-5-16,2-1-5 0,-1 0-5 16,2 2-4-16,3-4-4 0,1 0 15 0,3 1-2 15,1 0-5-15,-1-3-3 0,6 4-6 0,-2 0-3 16,1 1-31-16,-1-1 0 0,-1 2 27 16,1-2-15-16,-3-1 16 0,-3 1 2 0,-1 2-2 15,-2-3-48-15,-2 2 4 0,0 0 13 0,-5-2 0 16,-2-1 19-16,-2-1-3 0,0 0-1 15,-1 1 0-15,-3 1-14 0,-1-2 20 0,1 2-3 16,-1-6-1-16,0 10-1 0,-13 14-1 0,5-10-14 16,-4 3-6-16,-3-3 14 0,1 4 2 15,-4-3-6-15,-2 2 4 0,0-2-14 0,-2 0-1 16,-6 1 12-16,0 3 9 0,0-2-5 0,-5 1-5 16,-1 3 1-16,-1 0 0 0,-4-2 4 15,1 2 14-15,0 2-1 0,1-1-39 0,2 0 0 16,1 0 28-16,1-2 5 0,4-2-6 15,3 0-3-15,3 1-2 0,3-2 0 16,3 0-2-16,0 1-3 0,3-1 1 0,2 0 0 16,3-2 6-16,6 1 2 0,3-4 0 0,0-12-31 15,0 12 1-15,19 13 39 0,-6-14 0 0,6-2 2 16,3 0 0-16,1-2 0 0,6-1 2 16,2-2-13-16,1 0 18 0,-1 0-9 0,2-1 9 15,-1 2-28-15,5-5 16 0,-1 1 16 0,-2 1-2 16,1-2-4-16,-3 1 2 0,0 0-16 0,-3-1 25 15,-14 0-10-15,5 0 12 0,4 0-7 0,-1 0-14 16,0 0 12-16,-5 0 7 0,0 0-10 16,-5 0-1-16,0 0-19 0,-2 0 10 15,-2 0 15-15,0 0-15 0,-2 0 5 0,-7 0 5 0,9 0-32 16,-3 0 18-16,-6 0-33 0,8 0-21 16,-8 0-21-16,7 0 8 0,-7 0-102 0,0 0-35 15,8-10-51-15,-10 12 25 0,-3-1-181 0,0 1-82 16,-3-1 38-16,-10 4 32 0,0 1 28 15,0-2 27-15,1 2 24 0,-2 5 5 16,0 1 22-16,2 3 5 0</inkml:trace>
  <inkml:trace contextRef="#ctx0" brushRef="#br0" timeOffset="45413.4163">6158 12003 430 0,'-1'-2'441'0,"-2"-1"-112"0,1 1-11 0,2 0-17 16,-1 1-22-16,-2-1-68 0,2 1-1 0,1 0-22 15,-1 1-24-15,1 0-16 0,-1 1 18 16,1 2-18-16,1 0-16 0,-1 2-3 16,0 1-15-16,0-3-12 0,0 3-17 0,0 2 10 15,0 1-1-15,0 4-5 0,0 0-3 0,0 3-9 16,0 0-9-16,0 0-9 0,-13 16-8 0,11-17 2 16,-3 0-1-16,-1 2-4 0,1-2-10 0,-3-1-9 15,2 1 3-15,1-1 3 0,0 0-31 16,1-3 28-16,0 4-14 0,-1-6-12 0,3-2 0 15,-1 0-22-15,3-3 0 0,-2 0-54 16,0-1-23-16,1-1 3 0,0 0-48 0,0-2-21 16,1 0-23-16,0 0 16 0,0 0-150 0,-4-11-82 15,3 6-36-15,0-3 1 0,1-9 22 16,0-5 61-16,-1 0 14 0,1 0 1 0,0 10 25 16,0-7-16-16</inkml:trace>
  <inkml:trace contextRef="#ctx0" brushRef="#br0" timeOffset="45632.3267">6141 11808 560 0,'1'-5'410'0,"2"2"-68"0,-2 2-13 16,0-2-43-16,-1 0-46 0,0 1-27 0,2 0-25 15,-1 0 1-15,1 0-21 0,1 0-19 16,0 2-11-16,1-3-10 0,-1 1-31 15,2 2-17-15,-1-2-15 0,1 1-53 0,0 1-30 16,-1-2-15-16,1 0-36 0,-1 0-58 0,1 1 12 16,2-1-141-16,-2 0-125 0,1 0-28 15,-1 0 14-15,3 1 24 0,-1 0 25 0,-7 1 14 16,6 0-18-16</inkml:trace>
  <inkml:trace contextRef="#ctx0" brushRef="#br0" timeOffset="45899.5577">6425 11851 504 0,'3'2'322'0,"-1"2"-20"16,0-3-40-16,1 1-2 0,0 0-42 0,0 0 27 16,1-1-51-16,0 0 7 0,3 2-51 15,-1-2-25-15,0 0 12 0,11 3-37 0,-4-3 2 16,-3 1 18-16,8 3-5 0,-5-5-53 0,1 0 7 15,-4 0-4-15,0 0-23 0,0 1 14 0,-1-1-21 16,-9 0-8-16,7 0-23 0,7 0-28 0,-2 0-38 16,1 0-25-16,-4 0-60 0,-2 0-36 15,0 0 18-15,-7 0-230 0,6 0 30 0,-6 0-54 16,0 0 32-16,7 7 26 0,-10-2 41 16,-2-1 8-16</inkml:trace>
  <inkml:trace contextRef="#ctx0" brushRef="#br0" timeOffset="46117.0375">6413 12137 209 0,'0'3'411'16,"1"-2"-80"-16,1 3-14 0,-1-2-26 0,5 1-38 15,-3 0-17-15,1 0-34 0,2-1-13 0,8 2-47 16,4 0-1-16,-7 0-30 0,1-1-31 15,-2-1-18-15,0 0-67 0,0-2-37 0,8 1-45 16,4-1 8-16,-12 0-170 0,4 0-125 0,3 0-5 16,19-12 24-16,-18 8 12 0,2-1 17 15,-3-3 12-15</inkml:trace>
  <inkml:trace contextRef="#ctx0" brushRef="#br0" timeOffset="46428.4401">6922 12022 517 0,'1'-3'414'15,"2"2"-49"-15,-1-2-51 0,1 2-7 0,-1-1-59 16,1 2-32-16,0 0 21 16,-1 0-1-16,0 3-10 0,2 1-25 0,-2 0-20 15,0 2-17-15,5 10-6 0,-5-3-27 0,-1-3-22 16,1 8 10-16,-1-4-8 0,2 2-3 16,-3-5-16-16,0 3-26 0,0 3-7 0,-13 16-5 15,7-13-10-15,-1 0 0 0,2-4 13 0,-1 1-13 16,1-3-7-16,-1 1 7 0,0 0 1 0,2-4-29 15,1-2-6-15,-1 0-13 0,2-3-5 16,0 1-7-16,0-2 4 0,1-1-30 0,0-1 32 16,1 1-23-16,0-1 2 0,-2 0-49 0,1 0-15 15,1-1-21-15,0-2-31 0,0 0-16 16,1-2-69-16,0-1 20 0,0 0-245 0,-1-1 35 16,2-1 30-16,-2-2 30 0,0-1 25 0,0-2-14 15,0-6 22-15,0-3 20 0,-11-28 11 16</inkml:trace>
  <inkml:trace contextRef="#ctx0" brushRef="#br0" timeOffset="47494.5547">6818 9149 891 0,'0'0'315'0,"-10"-33"-33"0,10 24-25 0,1 2 4 16,0 0-47-16,0 2-17 0,-1 5-8 16,9-20-14-16,-3 12-11 0,-1 1-45 0,0 3 8 15,2 1-14-15,-1 1-5 0,2 2-48 16,-8 0 30-16,0 0-22 0,27 13-5 0,-14-1-30 16,1 1 6-16,-3 4-21 0,-3 1-7 0,-1 1-2 15,-2-1 54-15,-3 3-29 0,-2 0 10 16,0-10-13-16,0 6-3 0,0 2 24 0,-12 23-1 15,6-23-5-15,-1 1-5 0,-2-1 6 16,0 1-10-16,1-5-6 0,1 0-8 0,-2 0 20 16,5-4-5-16,2-1-4 0,-1-1-4 0,1 0-36 15,2-3 3-15,0-6 20 0,0 7 1 16,0-7-4-16,0 8 11 0,23 7 7 0,-7-8-3 16,3-1-5-16,1-2-3 0,5-3 7 0,-1 1-6 15,-1 2-8-15,5-4 11 0,-18 0-9 16,8 0 10-16,-1 0 19 0,0 0-24 0,-4 0 20 15,-1 0-20-15,-2 0-15 0,-1 0 17 0,-3 0-10 16,-6 0 1-16,9 0 10 0,-9 0-11 16,7 0-21-16,-7 0 1 0,8 0 17 0,-8 0-3 15,0 0 4-15,6 0 0 0,-6 0 6 16,0 0-11-16,8 0-5 0,-8 0-3 0,0 0 15 16,0 0-6-16,7 0-13 0,-7 0-12 0,0 0-8 15,0 0 3-15,0 0-2 0,6 0 2 0,-6 0-57 16,0 0-41-16,6-7-20 0,-6 7-24 0,0 0-34 15,16-15-58-15,-12 12 22 0,6-5-265 16,3-4 38-16,-1-1 32 0,-1 0 38 16,2 2 12-16,2-1 48 0,-3 3 22 0,0-1 21 15,0 3-14-15</inkml:trace>
  <inkml:trace contextRef="#ctx0" brushRef="#br0" timeOffset="49959.1479">10962 7745 430 0,'0'0'213'0,"0"0"-24"0,-16 0-28 15,16 0 5-15,0 0-26 0,0 0-19 0,-24-23-14 16,21 22-45-16,0-1 9 0,1 1-1 0,0 1 7 16,0 0-16-16,-1 0 9 0,1-2-7 15,1 2-30-15,1-1 26 0,-1 1-18 0,-2 0 6 16,3 0 25-16,-2-2 5 0,0 2-16 0,2 0 30 15,1 0-11-15,-2-2 1 0,1 2 5 16,-1 0 20-16,2 0-4 0,-1 0-23 0,-1 0 7 16,0 0 6-16,1 0-22 0,0 0 7 0,0-1-27 15,0 1 29-15,0-2-21 0,0 2 28 0,0-1-44 16,2 1 22-16,0-1-38 0,1-1 13 16,1 1 0-16,-1-2-25 0,1 2 2 15,1-1 13-15,2-1-30 0,10 2 20 0,-6-1-2 16,-1-1 0-16,-3 1-18 0,2 0 15 0,6-3-14 15,-3 5 11-15,0 0-8 0,-12 0-15 16,9 0 17-16,0 0 9 0,1 0-24 0,3 0 20 16,5 0-8-16,16 10 8 0,-17-6-8 0,3 2-2 15,-1-2 6-15,-5 0 17 0,4 0-27 16,-1 1-6-16,1 1 13 0,-2 1 3 0,4-3-15 16,-3 3 0-16,-1 0 15 0,3-1-17 15,-3 0 2-15,0 0 3 0,0-1 4 0,1 3 14 16,-2-5-17-16,0 0 35 0,-2-1-39 15,-2 0 17-15,2 1 11 0,-6-3-27 0,2 2 5 16,1-1 18-16,-2-1 2 0,14 0-2 0,-8 0 1 16,-14 0 1-16,12 0-13 0,2 0-15 0,16-12 1 15,-17 10 54-15,6-6-4 0,-3 3-54 16,1-2 30-16,-1 1-38 0,-1-1 26 0,1 1 0 16,-1 1-11-16,2 0 21 0,-7 2-13 15,-1 0-12-15,1 0 36 0,-6 3-36 0,1-3 10 16,1 3 4-16,1-1 1 0,-3 1 12 0,-4 0-35 15,0 0-5-15,10 0 51 0,-2 0-38 16,6 0 5-16,2 0 9 0,14 12-24 0,-15-9 2 16,3 2 19-16,-2 1 9 0,2-1-3 0,0 0-9 15,1-2 9-15,0 1 25 0,-1 1-45 16,0 1 21-16,2-4-8 0,-3-2 5 0,2 3-20 16,-1-1 24-16,-5-1-14 0,6 1 2 0,-4-2 15 15,-5 3 15-15,2-2-31 0,-2-1 9 0,0 2-13 16,-3-2 5-16,0 3-7 0,9 2 13 15,-4-2 2-15,-2 1-33 0,4 2 33 0,-5 1-1 16,-1-4-8-16,5 6-4 0,-2-2 0 0,1 2 29 16,2 1-21-16,-1-1 32 15,-4 0-53-15,5 1 11 0,-1-1 16 0,1 3-23 16,-1-2 25-16,1-2 23 0,1 2-42 0,0-3-11 16,0 2 5-16,3-2 20 0,-3 0-25 0,1-2 36 15,2-1-26-15,-2 0 5 0,2 0-2 16,2-3 26-16,-2 0-42 0,-9-1 21 0,4 0 6 15,21-10-13-15,-14 6-10 0,-1-2 66 0,-2 0-34 16,2 1-1-16,-2-3-9 0,1-2 0 16,-1 3 5-16,0 0 28 0,-3 0-35 0,-1 1 19 15,-4 2 4-15,-2 1-7 0,0 0-4 16,-1 0-28-16,-1 2 17 0,-1-1 13 0,0 2-14 16,-1-2-1-16,2 1 14 0,-1 1-3 0,-2-1-23 15,-2 1 11-15,0 0-1 0,9 0 16 16,-3 0-17-16,-6 0 13 0,10 0 0 0,-3 0 3 15,6 0-17-15,20 13-10 0,-14-13 16 0,1 5-15 16,6-3 47-16,-5 0-5 0,2 1-1 16,-1-1-31-16,-4 3-1 0,4-2 1 15,1-3 0-15,-1 5 14 0,-4-1 10 0,-9-4-9 16,7 0-10-16,-1 0-7 0,4 0 22 0,17 8-8 16,-23-5-18-16,5-2-14 0,1 1 34 0,2-1-1 15,-7 0-22-15,1 2 17 0,-3-1-1 0,6-1-3 16,-7 1-6-16,-2-1 15 0,-2 0 5 15,-7-1-30-15,0 0 9 0,8 0 13 0,-8 0 8 16,10 0-28-16,3 9-3 0,-8-9 25 16,2 2-6-16,-3-1-2 0,3 1-15 0,-7-2-4 15,0 0 22-15,13 0 11 0,1 0 9 0,17 11-10 16,-15-11-6-16,4 2 5 0,-1 2 4 0,2-4-22 16,4 0 15-16,0 3-20 0,4-1 22 15,-2 0-14-15,-3 1 11 0,4-1 0 0,-1 1-21 16,-1 0 36-16,2-2-23 0,-3 2 6 0,2-1-2 15,4-1-4-15,-4 2 6 0,-5-1 1 16,-10-2 5-16,7 0-1 0,2 0-2 0,4 0-17 16,-2 0 3-16,-2 0 3 0,2 0-1 15,26 11 9-15,-37-11-10 0,6 0-5 16,3 0 11-16,3 0 6 0,-2 0-22 0,3 0 15 16,-5 0-8-16,4 0 5 0,-1 0-9 0,-3 0 6 15,1 0 4-15,-1 0-17 0,0 0 7 0,0 0 1 16,-1 0 2-16,0 0 29 0,0 0 5 0,-4 0-37 15,3 0 4-15,0 0 9 0,2 0 19 16,-1 0-30-16,0 0 35 0,2 0-11 0,1 0-1 16,-2 0-10-16,4 0 22 0,-1 0-21 15,0 0-10-15,-1 0 0 0,2 0-7 0,-2 0 37 16,-2 0-2-16,1 0 1 0,-2 0-14 0,0 0 4 16,-2 0 5-16,-1 0-2 0,-3 0 32 0,-2 0-22 15,-1 0 19-15,-1 0-6 0,-1 0-6 0,4 0 16 16,1-6-32-16,-1 6 12 0,0 0-4 15,-3 0 17-15,0 0 2 0,6-11-3 16,-9 11 4-16,-2 0-7 0,1 0 6 0,1-2-14 16,-6 2 0-16,0 0-13 0,0 0-2 15,7 0-6-15,-7 0 0 0,0 0 3 0,5 0-1 16,-5 0-5-16,0 0-10 0,8 0-1 0,-8 0 17 16,0 0-23-16,0 0 29 0,5 0-27 0,-5 0 19 15,0 0-5-15,0 7 13 0,14 1-17 16,-12-6 6-16,-2-2-17 0,2 2 22 0,0 0-25 15,-1-1 38-15,0 1-32 0,0-1-10 16,0-1 18-16,-1 0 16 0,0 0-16 0,1 3 20 16,0-2-14-16,-1-1 13 0,0 0-28 0,0 0 20 15,0 0-10-15,1-1-22 0,-2 1 17 0,2 1-3 16,-1-1-23-16,0-1-7 0,0 2 1 16,0-1-65-16,-1 0-63 0,-1-4-35 0,-1 3-41 15,-2-2 22-15,2 0-281 0,-1 0 14 0,-1 1 35 16,0-2 30-16,0 1 37 0,-6-4 50 15,-1 0-2-15,3 0 59 0,1 3-30 16</inkml:trace>
  <inkml:trace contextRef="#ctx0" brushRef="#br0" timeOffset="60977.1398">8272 10185 625 0,'0'0'201'0,"0"0"-9"0,0 0-27 0,0 0-14 16,0 0-10-16,0 0-2 0,0 0-3 15,0 0-12-15,0 0-3 0,0 0-4 0,16 12-24 16,-18-6 25-16,-2 9-16 0,-3-4 9 0,3 5-29 15,-1 1 2-15,0-1 19 0,-1 3-23 16,2 2 33-16,-2 1-32 0,-2 0 15 0,1 2 3 16,-1-1-4-16,0 2-10 0,-1 3 10 0,4-2-35 15,-3-1 9-15,-1 2-8 0,0 3-6 16,0-3-5-16,1 0-4 0,0-1 53 0,-2 5-23 16,3-5-33-16,-1 1 40 0,1 1-25 0,-2-3 25 15,3 3-8-15,-1-3-13 0,-2 3 21 16,1-2-12-16,2-2-3 0,-1-2-3 0,0 2-21 15,0-4 8-15,0-1-21 0,0 2 27 0,0-5-17 16,1 4-14-16,1-4 6 0,-1-2-20 16,1-3 19-16,2-2-18 0,-1 0-7 0,0-2 23 15,2-2-3-15,0 0-3 0,-1 2-32 16,1-4 8-16,1 0 0 0,0 1-18 0,0-3-22 16,0 2-6-16,1-3 6 0,3 1-60 15,-3-2-27-15,2-3-30 0,0-2-4 0,4-10-36 16,3-3-29-16,4 0 19 0,1-4-138 15,-1 1-74-15,2 0-21 0,1 0 47 0,3-1 23 16,-1-1 11-16,0-1 12 0,1 0 18 0,-2 4 10 16</inkml:trace>
  <inkml:trace contextRef="#ctx0" brushRef="#br0" timeOffset="61590.3976">8570 10462 647 0,'2'-4'320'16,"-1"2"-40"-16,1-1 3 0,1 1-12 15,-1 1-25-15,-1 0-50 0,1-1-7 0,-2 2-52 16,0-1 4-16,0 1-14 0,-2 1-19 0,-1 1 10 16,-1 0-15-16,0 1 9 0,-9 5-26 0,-6-1-29 15,5 0 11-15,-2 3-14 0,0-4-8 0,0 3-14 16,-2 1 17-16,0-2-18 0,-1-1 30 15,-1 2-54-15,1-1 11 0,1 0 7 16,0-2 15-16,1 0-14 0,2 0-24 0,3-3 24 0,2 0-29 16,2 0 6-16,1 0 45 0,2-2-10 15,-1 0-9-15,2 1-2 0,1-1 25 0,-1 0-9 16,1-1-3-16,1 0-4 0,0 0-4 16,-1 1 36-16,1-1-3 0,1 0 1 0,-1 0-8 15,-1 1 8-15,1-1-22 0,1 1 9 0,0-1-29 16,0 1 7-16,0 1-14 0,1-2 17 15,-1 2-9-15,1-2-17 0,0 0 13 0,0 0 27 16,0 0-24-16,12 17 1 0,-3-5 6 0,1 1 6 16,1-1-12-16,0 3 14 0,1 1-8 15,4 0 2-15,-3 1-4 0,4 2-8 0,0-2-1 16,1 2 5-16,-1 0-16 0,0-1 11 0,0-1-1 16,-2 1-1-16,3-1 4 0,-2 2-2 15,2-4-14-15,0 4 7 0,1-1-1 0,-1-1-2 16,-4-2-5-16,2 1 7 0,-3 2-8 0,-2-5-6 15,0 0 10-15,-1 1-6 0,-1 2-4 16,0-4 12-16,-2-1-6 0,-3-2 4 0,1-4 3 16,-1 2-15-16,-2-1-10 0,1-2 18 0,0-1-10 15,-1 1-7-15,0-1-11 0,-1-2-9 16,1 2 2-16,-2-2-8 0,1 1 7 0,-1-2 2 16,0 1-80-16,0-1-21 0,0 0-58 15,0 0-19-15,8-14-62 0,1-3 25 0,-1-1-227 16,2-4 15-16,0 1 34 0,1-4 30 0,-1 2 21 15,0 0 13-15,4-5 24 0,-2 4 36 16,2-1-34-16,0 4-2 0</inkml:trace>
  <inkml:trace contextRef="#ctx0" brushRef="#br0" timeOffset="62055.2991">9350 10265 357 0,'2'-8'407'0,"0"4"-30"0,-1-2-19 15,1 2-56-15,-2 0-39 0,2 0 6 0,-1 1-38 16,0 1-3-16,-1 0-27 0,1-1-54 0,-1 3-17 16,-1 0 9-16,1 4-15 0,-2-1-13 15,0 3 39-15,-5 9-25 0,-1 0-4 0,0 4-3 16,-1 1 12-16,1 1 6 0,-1 0-18 15,-2-1 15-15,3 3-10 0,-3-2-10 0,2-2-4 16,-2 4 3-16,1 1-15 16,1 2 2-16,-1-2 7 0,1 1-14 0,5 3-10 15,-4 2 1-15,3 0-8 0,-2 3-10 0,-1-2-2 16,3 3-13-16,0-2 12 0,2-1-19 16,-1 3 14-16,1-3-17 0,1 1 9 0,0 0-1 15,1 1-18-15,-1-1 8 0,2-15-9 0,0 8 2 16,0 1 0-16,0 3-16 0,15 27-14 15,-11-31-1-15,4-2-33 0,1-2-9 0,-1-1 0 16,1-3-25-16,4-2-27 0,-1-2-21 16,1-3-11-16,4-1 12 0,1-1-121 0,-1-5-40 15,2-3-42-15,-9 0 28 0,6 0-279 0,3 0 47 16,27-16 39-16,-24 8 44 0,2-2 24 0,-1-2 26 16,1-3 34-16,-1-2 20 0,3-4 4 15,-1 0 9-15</inkml:trace>
  <inkml:trace contextRef="#ctx0" brushRef="#br0" timeOffset="62453.2365">9752 10582 747 0,'-4'-16'396'0,"0"1"-62"16,2 4 34-16,0 0-30 0,0 2-16 0,1 1-26 15,0 0-18-15,1 3-32 0,0-2-22 16,0 7-33-16,0 0-6 0,0-10-34 0,0 4-4 16,0 6-15-16,20-19-15 0,-11 15-17 0,0 0-4 15,1 1-9-15,-1 3-7 0,-9 0-12 0,11 0-11 16,17 13 1-16,-12-7-1 0,-3 4-4 16,2 2-6-16,-3 1-6 0,-1 2-7 0,0 2 5 15,-2 0 9-15,-2 4 0 0,0-3-15 0,-4 3 5 16,-1 1-12-16,-2-11-3 0,0 6-1 15,0 4-8-15,-19 23 5 0,10-21-2 16,-3-2 5-16,0 1-21 0,-1-1-9 0,-3-3-14 16,1-1-7-16,0 1-18 0,0 0-11 0,1-7-10 15,7 1 9-15,-4-2-61 0,2-3-14 0,4-1-35 16,-1-3-6-16,2-2-32 0,4-1-36 16,0 0 22-16,0 0-135 0,0 0-75 0,-2-23-20 15,9 4 33-15,4-2-4 0,0-1 26 0,0 0 74 16,1 0 4-16,3-1-9 0,-3 0 35 15</inkml:trace>
  <inkml:trace contextRef="#ctx0" brushRef="#br0" timeOffset="62836.1272">10114 10479 456 0,'8'-14'333'16,"1"3"-32"-16,-3 3 6 0,-3-1 1 0,-1 4-55 15,2 1-3-15,-3-2-31 0,1 4-24 16,-1-2-22-16,0 2-20 0,-1 2-14 0,0 0-15 15,0 0 16-15,-7-1-1 0,5 2-14 0,-4 2-24 16,-9 4-21-16,-2 1-7 0,1 3 19 0,-4 3-4 16,0 1-11-16,6 1 2 0,-6 2 1 15,4-2 6-15,-2 2-9 0,3 0-17 16,-1 0-16-16,2 3-7 0,0 3 3 0,3 1 14 16,3 0-12-16,0-3-19 0,6 2 34 0,2-3-5 15,0-10-29-15,0 5 6 0,18 19-9 0,-8-17 15 16,3-2-16-16,1-1-14 0,1 0 27 15,1-3-17-15,2-2 5 0,-2-1 9 0,1-1-14 16,0-1 6-16,3-2-5 0,-5 4-10 16,-2-7 2-16,-2 0 23 0,-2 1-22 0,-1-2 7 15,-1-1-32-15,-1 0 7 0,-6 0-26 0,0 0-8 16,7 0-4-16,-7 0 4 0,9 0-108 0,-2 0-43 16,5-11-37-16,-8 8-40 0,8-8 24 15,-3 1-272-15,-1 6 67 0,-3-2 33 0,8-1-13 16,-5 1 29-16,-4 3 56 0,2 0 22 0,1 1 14 15,-2 1 33-15</inkml:trace>
  <inkml:trace contextRef="#ctx0" brushRef="#br0" timeOffset="63121.4279">10353 10868 612 0,'3'0'383'0,"-1"1"-2"0,2-1-47 16,-1 2-42-16,0 1 9 0,-1-1-30 0,0 2-7 15,0 2-36-15,0-2-11 0,0 2 4 16,3 12-45-16,-3-3 2 0,1 2-14 0,-1-1-14 16,-2 0-30-16,3 3-18 0,0-2 21 0,-2-3-26 15,0-2-9-15,-1-1-6 0,0 0-10 0,0-1-6 16,0-10-20-16,0 8 10 0,0-1-8 16,0 1-5-16,0-2-20 0,0 2-9 0,0-2-32 15,0-6-1-15,0 7-15 0,0 0 3 0,0-7-49 16,0 7-42-16,0-7-13 0,0 0-30 15,4 8-26-15,-3-9-19 0,0-2 20 0,1-1-131 16,-2-4-68-16,2-9 31 0,-2 7 29 16,0-7-67-16,0-2 25 0,0-5 26 0,0-3 35 15,8-36-1-15,-8 30 30 0</inkml:trace>
  <inkml:trace contextRef="#ctx0" brushRef="#br0" timeOffset="63285.4787">10402 10685 774 0,'-2'-9'279'16,"1"2"-20"-16,0 1-7 0,-1 1 18 0,1 3-35 15,1-1-21-15,-2-1 1 0,2 2-50 0,2 0 12 16,-2 0-47-16,0-1-14 0,1 3-27 16,-1-2 21-16,2 1-68 0,-1 1-35 0,1 0-26 15,0 0-32-15,0 1-32 0,0 1-71 0,0 1 13 16,2 0-169-16,-1 0-62 0,-1 1-24 0,7 11 44 16,-3-1 26-16,0 0 14 0,0 2 4 15</inkml:trace>
  <inkml:trace contextRef="#ctx0" brushRef="#br0" timeOffset="63635.3027">10798 11114 455 0,'2'1'436'0,"0"2"-87"16,0-1-51-16,-1 0 32 0,1-1-33 0,-1 2-35 15,0-1-11-15,-1 2-20 16,1 1-30-16,-1-3-1 0,-1 3-18 0,1 1-6 16,-1 1-37-16,1 1-4 0,-11 19-13 0,4-14-18 15,0 4 13-15,0 0-39 0,-1 1 31 0,-1-3-31 16,0 3-6-16,-3 0 2 0,0-1-14 16,0-1-1-16,-4 0 8 0,4-2-17 0,-1 0-16 15,0-2-10-15,1 0 4 0,0 0 11 16,2-4-20-16,4 0-6 0,-1-3-28 0,5-1-26 15,-3-3-13-15,0 3 4 0,3-2-100 0,-1-2-24 16,3 0-60-16,0 0 23 0,0 0-252 16,-2-14-23-16,3 7 22 0,7-11 52 0,0 0 29 15,0-5 26-15,2-3 20 0,-1 2 19 0,4-5-19 16,1-3-4-16</inkml:trace>
  <inkml:trace contextRef="#ctx0" brushRef="#br0" timeOffset="64051.6792">11185 10543 654 0,'1'-9'408'0,"1"3"27"0,-1-1-79 0,2 2-15 16,-1 1-42-16,6-9-45 0,-2 5-19 15,0 4-10-15,1-1-44 0,3 2-7 0,-4 0-12 16,2 1-10-16,8-3-21 0,-3 4 8 0,-5 1-40 16,3 0 1-16,5 0-19 0,16 10 2 15,-15-5-15-15,-1 3 14 0,-2 1-12 16,1 1-18-16,-3 4 17 0,0-1-8 0,0 1-3 16,-3 2-4-16,0 0-4 0,-2 6-3 0,-5 1-9 15,0-2 2-15,0 0-5 0,-2-1-4 0,0-10-4 16,0 5 4-16,0 4-3 0,-16 19-1 0,9-21-11 15,-3 1-7-15,-1 1-14 0,-4-3-4 16,1-2-25-16,0-2-11 0,-3-1-25 16,4 1 8-16,-1-4-55 0,-1-1-39 15,2-1-25-15,2-1-48 0,2-4-12 0,9-1 21 16,-7 0-219-16,7 0 36 0,-8 0-68 0,-1-13 33 16,9 7 28-16,2 0 27 0,4-11 53 0,3-2 20 15,6 2 8-15</inkml:trace>
  <inkml:trace contextRef="#ctx0" brushRef="#br0" timeOffset="64402.5267">11613 10549 882 0,'6'-6'336'0,"0"0"2"0,0 1-44 0,-2 1 9 16,-3 0 1-16,1 1-32 0,0 1 5 15,0 0-55-15,0 0-19 0,0 0-24 0,-2 1-3 16,2 1-41-16,-1 0 0 0,-2 0-16 15,-1 1-4-15,-2 3-16 0,-7 8-1 0,-1-1 2 16,1 2-10-16,-3-1-11 0,1 5-10 0,0 2 5 16,-1 2-5-16,1 0-9 0,-1 1-18 0,1 1 6 15,-1 1-10-15,3 0-2 0,0-3 5 0,1 3-20 16,2 0 4-16,3-1-5 0,1 3 2 16,1-4 4-16,2-1-4 0,1-11-9 0,0 4-1 15,0 2 1-15,14 18-12 0,-7-15-4 0,3-4 0 16,1-2-29-16,2-2-5 0,3-1 1 15,2-2-41-15,-3-2 6 0,5-2 7 16,-2-2-65-16,1 0 19 0,0-1-39 0,-10-1-25 16,18-17-21-16,-6 8 17 0,-1-6-162 15,-3-3-114-15,0 0-25 0,0-3 35 0,-1-6 29 16,-2-3 56-16,2-1 27 0,0-1 23 0,2 0-41 16,-5 2-4-16</inkml:trace>
  <inkml:trace contextRef="#ctx0" brushRef="#br0" timeOffset="64768.6191">11864 10374 418 0,'-2'-6'496'0,"1"2"-94"16,1-1 8-16,0 0-66 0,0 1 6 16,1 1-60-16,1 1-29 0,0 0-31 0,1 2-3 15,4 2-19-15,6 8-11 0,5 0-33 16,-2 1-6-16,2 3-3 0,1 3-17 0,-1 1-19 15,-2 0 1-15,0 1-17 0,-3 1-6 0,3 5-17 16,-2-1 8-16,-2 4-7 0,0 0-15 16,0 3-4-16,-5 0-10 0,1 1-11 0,-1 4 3 15,-3-4-13-15,-2 1 7 0,-1-1-13 16,-1-16-3-16,0 7 10 0,0 5-6 0,-11 28-17 0,6-28 3 16,-5 3-7-16,-1-5 8 0,-2-1-1 15,-2 1-16-15,0-6-12 0,-2 1-1 0,1-2-12 16,0-1 5-16,-1 0-27 0,1 0-13 15,0-1-22-15,3-4 13 0,2-4 7 0,2-1-95 16,-3 0-9-16,5-5-39 0,1-2-55 16,6-1 27-16,0 0-287 0,-8-10 34 0,7 3 39 15,2 0 25-15,3-10 63 0,-4 7 11 0,13-24 21 16,-3 12 11-16,7-2 11 0</inkml:trace>
  <inkml:trace contextRef="#ctx0" brushRef="#br0" timeOffset="65552.0228">12552 10449 921 0,'2'-12'339'0,"0"7"-10"0,-2-5-43 15,0 2 30-15,0 1 4 0,2 3-42 0,-2 4-45 16,0 0-24-16,0-7-23 0,0 7-17 16,0-7-25-16,0 7-8 0,0 0-10 0,0-7-14 15,0 7-13-15,0 0-29 0,1-6-1 0,-2 9 18 16,-3 1-5-16,-4 10-1 0,0 0-8 0,-1 1-9 16,-3 3 11-16,1-1-12 0,-1 0-4 15,1 1-5-15,1 1-13 0,-1 3 7 0,3-2-14 16,-2 7-7-16,5-4 11 0,-1 2-19 0,2-1 2 15,3 1-8-15,-2-2 11 0,3-10 2 16,0 6-4-16,0 2 2 0,12 25-6 0,-7-23-4 16,3 0 5-16,-2-3-10 0,7 1-1 15,-3-4-3-15,2 1-8 0,-1-2-8 0,2-3-1 16,1 5-3-16,-1-8-2 0,1-2-24 0,2 2 12 16,2-3-3-16,-3 0-9 0,3-2 10 0,0 0 11 15,-2 0-9-15,-7-5-14 0,5 0 19 16,1 0 17-16,19-11 1 0,-14 2-5 0,1-3 4 15,-2-1 22-15,0-3-16 0,1-1-5 0,0-2 8 16,0-4-2-16,0-2-2 0,0-3-9 16,1-2 12-16,-1 1-16 0,2-3 39 0,-3 5 6 15,-2 1 4-15,-1 1 12 0,-3 1-1 0,-1 2 25 16,-1 1-15-16,-2 0 9 0,0 0 25 16,-2 4-31-16,-5 1 9 0,2 3 1 0,-3 6-3 15,1 0-11-15,0 1 19 0,-2 1-21 0,0 1 4 16,0 0-31-16,0 2 21 0,0 2-22 15,0 0 17-15,-2 3-30 0,-1 0-3 0,-3 10 1 16,-3 0 24-16,-3 2-13 0,2 3 9 16,1 1-12-16,-1 0-15 0,1 3 25 15,-1 5-4-15,0-2-27 0,1 1 7 0,0 2-11 16,0-1 27-16,4 0-28 0,-3 0 10 0,3 1 7 16,-3 0-6-16,4 0-8 0,-2-4 0 0,2 2 15 15,2-3 0-15,1 1-29 0,1 0 12 16,0-6-21-16,0-7 7 0,0 1-7 0,11 20-10 15,-5-18-11-15,0-1-8 0,5-1-1 16,-2 5-23-16,-2-11-5 0,2-2-40 0,2 3 12 16,1-2-38-16,-3-1-35 0,-1-2-19 0,-8-2-28 15,10 0-39-15,3 0 28 0,0 0-140 0,20-16-119 16,-14 8 29-16,1 0 33 0,-2-5 32 16,2 1 53-16,5 3 22 0,-5-3 23 15,3-2 18-15,-3 1 17 0</inkml:trace>
  <inkml:trace contextRef="#ctx0" brushRef="#br0" timeOffset="65834.5357">13373 10980 320 0,'2'-2'422'0,"1"0"-45"0,-3 1-70 0,2 0-37 0,-2 1 41 16,3 0 2-16,-3 1-10 0,0 0-29 16,0 3-20-16,0 0-13 0,0 3 3 0,0 1-13 15,-3 11-19-15,3-9-27 0,0 5 11 16,0 4-14-16,0 0-19 0,-9 20-22 0,9-20-15 15,-4 3-9-15,2-4-11 0,-1 0-8 16,1 0-17-16,-2-1 2 0,2-3-14 0,-2 2-3 16,0 0-14-16,2-2 12 0,0-5-27 0,0 0 4 15,2-1-21-15,-2-1-37 0,2-2-34 0,-1-1-13 16,1-1-43-16,0-3 10 0,0 0-36 16,0 0-31-16,0 0-36 0,0 0-34 0,0 10-51 15,1-12 27-15,1-1-214 0,-2-2-40 16,0-2 65-16,2-11 31 0,-2 7 30 0,0-6 22 15,0-5 12-15,0-4 50 0,0-4 3 16,6-29 7-16</inkml:trace>
  <inkml:trace contextRef="#ctx0" brushRef="#br0" timeOffset="66034.8076">13375 10789 478 0,'3'-6'480'0,"-3"1"-92"0,0-1-53 0,2 1 61 16,-2 0-57-16,3 0-12 0,-3 1-31 0,2 0-36 15,-2-1-13-15,0 1-46 0,0 4-31 16,2-7-29-16,0 4-33 0,-1-1-9 0,1 2-129 16,-2-1-53-16,2-3-62 0,0 3-60 0,-2-2 19 15,4 1-306-15,7-7 46 0,-3 5 32 16,2 1 42-16,5-5 24 0,2 7-24 0,1-1 13 16,2 2 2-16</inkml:trace>
  <inkml:trace contextRef="#ctx0" brushRef="#br0" timeOffset="66402.3517">13955 10707 462 0,'2'0'440'0,"1"-1"-82"0,-1 0-49 0,0 2-38 16,0-2-34-16,1 1-29 0,1-1 22 15,1 0-26-15,1 1 23 0,-1 0-16 0,1 0-30 16,2 1-4-16,1-1-20 0,3 0-19 0,4 0-19 16,0 0-2-16,4 0-20 0,-1 0-17 0,2 0 24 15,-2 0-32-15,3 0 15 0,-4 0-4 16,3 0 7-16,-3 0-28 0,-1 0 0 0,2 0 7 16,0 0-3-16,0 0-17 0,-1 0 7 15,13-7-7-15,-20 6 4 0,6-2-10 0,-2 0 6 16,-4 1-8-16,5-1-8 0,-1-2-4 0,-3 0-2 15,-4 2-6-15,-1-1-32 0,-1-2-53 16,0 3 7-16,-2-1-115 0,-1 0-37 16,-2-1-63-16,0-1 29 0,-1 6-274 0,-14-18 38 0,5 4-6 15,0 5 34-15,-2-3 70 16,0 1 17-16,-1 4 26 0,-1 0 6 0,-2-2 26 16,5 5 8-16</inkml:trace>
  <inkml:trace contextRef="#ctx0" brushRef="#br0" timeOffset="66756.1198">14281 10507 613 0,'-2'-3'438'0,"0"0"-75"16,-1 2 22-16,3 0-40 0,-2-2-28 15,0 2-12-15,-1 0-39 0,1 1-34 0,2 0-12 16,0 1 16-16,-2 1-28 0,4 1-9 0,-2 2-16 16,0 1-11-16,0 1 5 0,0 11-26 15,0-11-1-15,0 6-31 0,0 5 26 0,0 4-22 16,0 1-17-16,9 29-5 0,-6-26-10 0,-1 2-13 15,0 0 21-15,-2 0-26 0,3-1-12 0,-3 1-13 16,0-15 13-16,0 8-11 0,0 2-13 0,0 2-10 16,0 0 19-16,0 0-8 0,0-3 6 15,0 0-9-15,0 0-6 0,0 0-21 16,0-2 20-16,0 0-25 0,-13 18 20 16,11-25-19-16,0 0 7 0,2-3-36 0,-2-4-4 0,2 0-15 15,0 1-5-15,-2-2-28 0,2-1-16 16,0-1 0-16,-2 1-57 0,2-2 13 0,0-2-161 15,-1 0-58-15,1-1 31 0,1 0 29 16,1-3 30-16,-2-2-244 0,4-8 8 0,2-3 70 16,2-3 14-16,1-2 14 0,2 3 68 0,5-6-6 15,4 0 20-15,2-4 24 0,10 0 34 16</inkml:trace>
  <inkml:trace contextRef="#ctx0" brushRef="#br0" timeOffset="67633.8382">15101 10351 584 0,'6'-5'404'0,"-3"0"-41"0,1 1-58 16,-2 1-37-16,-1 1 45 0,1 0-39 0,0 0-22 15,0-1-18-15,-1 2-46 0,0-1-46 16,0 4 20-16,1-4-36 0,1 4-7 0,-2-1 3 16,3 3-10-16,-1-1-9 0,4 11-7 0,-3 2 17 15,3 1-12-15,-5 1-1 0,2 3 15 16,2-1-11-16,-2 4-13 0,-1 0 2 0,0 2-15 16,-3 0-2-16,1 5 6 0,-1 1-8 15,0 2-6-15,0-18-15 0,0 9 4 0,0 3-15 16,0 0 1-16,0 2 3 0,0 1-23 0,0 1 8 15,-13 32-8-15,11-32 2 0,-2-4-8 0,2-1 1 16,0-2-11-16,1-1 14 0,-1-3-12 16,-1-2 9-16,3-11-9 0,0 4 17 15,0 2-9-15,0-1-4 0,0-3-2 0,0-3 3 16,0 1 1-16,0-8 4 0,0 6-13 16,0-6-1-16,0 0 20 0,0 0-17 0,0 0-5 15,-3 11 15-15,1-12-10 0,2-1 14 0,0-2-9 16,0 0 1-16,0-2-14 0,2 0 4 0,2-11-2 15,-4 6 3-15,11-20 2 0,1 10 2 16,-1 0-2-16,0-2-11 0,3 0-8 0,3 1 7 16,-1-3 11-16,3 3-7 0,0 0 10 0,-1 3-21 15,0 2 17-15,0-1-10 0,0 1 15 0,-2 5-22 16,1 1 7-16,-2-1 17 0,2 0 2 16,1 6-12-16,1 1-9 0,0 0 7 0,2 3-7 15,1 2 5-15,-11 0-4 0,6 0 15 16,23 19-8-16,-18-6 0 0,1 1-16 0,-6 2 8 15,0 2 13-15,-1 2-2 0,-1 2-14 16,-1 0 2-16,-3 2 19 0,0 1-19 0,-3-1-7 16,-3 3 14-16,-2 0 6 0,3-6-6 15,-6-10 10-15,0 5-4 0,-12 19 11 0,5-12-4 16,-1-6 1-16,-6 0-13 0,-1-3 5 16,-5-1-17-16,0-1-8 0,-3 0 19 0,-3-3-1 15,-1 0-2-15,-5-3 0 0,1-1-11 0,-3 0-11 16,0-4 5-16,-1 0-15 0,4 2 4 15,0 1-17-15,0-4 5 0,1 0-5 0,2 0 8 16,3 0-18-16,13 0 14 0,-5 0 5 16,3 0 7-16,0 0-5 0,3 0 24 0,0 0-31 15,4 0 23-15,-1 0-11 0,8 0 16 0,-7 0 13 16,7 0 23-16,-8 0 3 0,8 0 2 16,0 0-6-16,-7 0 18 0,7 0-6 0,0 0-16 15,-8 0 13-15,8 0 3 0,0 0-1 16,0 0-29-16,0 0-12 0,-11-6 4 0,11 3-41 15,2 1-18-15,1-1 6 0,-1 0-115 0,1-2-94 16,5-10 24-16,0 4-304 0,1-2 41 16,-4 5 40-16,-2-3 34 0,4-3 2 0,-7 14 56 15,0-10 48-15,-16-9 24 0,9 8-77 0,-13 4 3 16</inkml:trace>
  <inkml:trace contextRef="#ctx0" brushRef="#br0" timeOffset="70218.0558">5209 13251 331 0,'-4'0'247'0,"-1"2"-26"15,2-2-13-15,0-1-1 0,-1 1-3 0,0-1-13 16,1 0-26-16,0-1-14 0,1 1-12 16,-1 0 14-16,0 0-6 0,1 0-14 15,0-2-22-15,0 1 3 0,2 0-16 0,-2 1 7 16,0-2-8-16,2 0-6 0,-1 1 6 0,1-4-15 16,0 0-21-16,1 2 14 0,-1-4-5 15,0-1-11-15,14-14-28 0,-6 12 28 0,-1 0-21 16,2 1-4-16,1-1 9 0,1 2-19 0,2 0 21 15,-4 3-17-15,1 0 2 0,5 1 7 0,2 0-44 16,-5 2 18-16,-1 1-3 0,1 2-5 16,-1 0-1-16,-2 0 4 0,8 0 13 0,21 12-32 15,-16-5 14-15,1-1-3 0,-2 4 18 0,3 0-25 16,0 1 26-16,-1 2-21 0,1 3-6 0,1-2 0 16,-4 0 17-16,4 4-17 0,0 0 23 15,0 0 1-15,1 2-23 0,0-1 23 0,0 0 24 16,1 0-37-16,0-1 10 0,-3 0 7 0,4-2-26 15,0 1 7-15,2-3 10 0,-2 0-5 16,3 0 4-16,1-5-11 0,3 1 14 0,-2-3-20 16,6 0-11-16,-3-2 36 0,3-4-3 0,-18-1 0 15,8 0-29-15,8 0 21 0,5 0 3 16,44-14-22-16,-44 4 3 0,5 0 18 16,2-1-21-16,-4-3 5 0,-1-2 25 0,4 0-8 15,1-3-3-15,-4 1-5 0,2 1-13 0,-2-1 0 16,2 0 17-16,-5 2-28 0,0 1 28 15,0 0-11-15,-3 1 15 0,0 1-14 0,0 3 5 16,-3 0-10-16,-2 3 27 0,-2 0-2 0,1 1-33 16,0 4 20-16,1 1 35 0,0 0-17 0,-17 1-32 15,6 0 14-15,6 0 10 0,1 0-14 16,32 14-7-16,-32-11 27 0,1 3 16 0,1-2-37 16,1 0 2-16,3-1 30 0,0-2-50 15,5 0 32-15,-2 1-13 0,3-2-8 0,-21 0 46 16,11 0-15-16,7 0-12 0,43-10-8 0,-37 5 30 15,-3-3-33-15,2-1-1 0,1-4 1 0,1 2-19 16,-1-3 31-16,5 2-21 0,-4-2-6 16,3 1 19-16,-2 3-17 0,-1 0 48 0,0-1-39 15,1-1 34-15,-2 4-13 0,-1 0-13 16,-3 1 11-16,-3 3-1 0,0-1-1 0,-1 2-15 16,-4 1 13-16,3 1-12 0,-4 0 3 0,-16 1 3 15,5 0 21-15,3 0-27 0,3 0-14 16,-2 0 4-16,0 0 17 0,30 10 10 0,-25-8 9 15,2-1-37-15,3-1 2 0,-1 1 1 16,6-1 1-16,-20 0 50 0,11 0-2 0,8 0-44 16,1 0 16-16,2 0-11 0,1 0 1 15,44-13-18-15,-45 10 23 0,1-1 1 0,-2-1-8 16,-3 3-1-16,1-4 4 0,0 1-1 0,-2 1 1 16,-3 1-10-16,1-2 9 0,-1 3-6 15,1-1 1-15,-7 0 12 0,3-1-16 0,-1 2 2 16,0 0 8-16,-2 1 4 0,-14 1-14 15,8 0-12-15,4 0 24 0,1 0 7 0,30 10-12 16,-26-5-12-16,-1-4 20 0,2 5 4 16,-3-1-26-16,-2 0 2 0,3 3 0 0,2-2 16 15,-2 2 8-15,0 0-11 0,-4 0 1 0,4 1 13 16,1-3 4-16,0 3-16 0,1-2-3 16,-1 0 14-16,2-2-28 0,1 1 2 0,1-1 1 15,-1 0 26-15,5-3 7 0,1 0-28 0,4-2-9 16,-3 1 28-16,-19-1-6 0,9 0-29 15,46-11 26-15,-32 3 1 0,6 1-1 0,-4-4-14 16,3-6-3-16,3 2 30 0,-1-2 19 0,2-2-47 16,-2-1 31-16,2-2-8 0,0 1-8 0,-5 2-25 15,2 0 19-15,-1 0 0 0,-1 0 1 16,-3 2 26-16,-4 3-37 0,1-1 36 16,-1 3-6-16,-3 2-3 0,-1-1-2 0,-2 1 1 15,0 3-18-15,-4 3 30 0,1-1-2 0,-4 5-1 16,-15 0-3-16,10 0-5 0,1 0-35 0,25 14 35 15,-30-4-17-15,5-2-1 0,-7 4 9 16,-1 1 10-16,-1 1-2 0,-3-1 2 0,4 2-5 16,-2-2 16-16,3 1-2 0,0 0-28 15,-2 2 10-15,3 0-32 0,4-4 18 0,-2 0-6 16,4-2-26-16,-1 1 12 0,7-2 11 16,3-1 4-16,0-1-5 0,2-1 16 0,2-2-12 15,2-2 18-15,5-2-25 0,-22 0-1 16,9 0-11-16,46-9 36 0,-29 3 13 0,-2 0-19 15,3-3-6-15,-1-2 9 0,0 1 19 0,-1-1-32 16,-5 2 15-16,-3 1 6 0,-5 2 7 0,0-2 14 16,-1 0-28-16,-5 5 19 0,2-2-11 0,-2 1-21 15,-5 3 19-15,-7 1 15 0,3 0-1 16,-13 0 23-16,6 0-18 0,12 14-3 0,-12-8-30 16,-2-1-14-16,-4 1 35 0,0-1-16 15,5 5 1-15,-2 0-1 0,1 1-2 0,3-3 7 16,-3 2-29-16,3 0-5 0,-1-1 21 0,0 1 14 15,6-6-20-15,-1 3-16 0,4 0 41 0,3-3-30 16,2 1 15-16,4-3-10 0,1 2 7 16,-3 0 12-16,6-4-9 0,-1 0 12 0,-15 0-32 15,7 0 19-15,4 0-2 0,4 0-3 16,-1 0-5-16,1 0-2 0,0 0 21 0,-1 0 14 16,-2 0-16-16,0 0-11 0,-1 0 9 15,-1 0 44-15,-1 0-45 0,-2 0-10 0,0 0 19 16,-3 0-5-16,0 0-7 0,24 10 20 0,-27-5-10 15,3-3 5-15,-1 3 16 0,4-1-51 0,-2 0 6 16,2 0-4-16,3-3-3 0,-1 2 10 16,1 0-23-16,6 0 16 0,-3 0-21 0,-1 0 9 15,5-1 9-15,-1 0 4 0,3-1 0 0,5 0-14 16,-1 0 9-16,3 0 19 0,0 0-2 16,0-1-4-16,-21 0-1 0,11 0 12 0,6 0-5 15,1 0-5-15,-2 0 21 0,3 0-24 16,1 0 10-16,-1 0 14 0,-2 0-6 0,42-11-3 15,-44 8-2-15,-1 0 18 0,-4 1 1 0,-1-1-4 16,1 1 1-16,-7-3 18 0,1 1-12 16,-5-3 13-16,-3 4-12 0,-1 0 2 0,-4-1 18 15,-3 0-12-15,-2 3-8 0,-4-2 41 0,0 1-31 16,-2 0 3-16,1 2-20 0,-1 0 28 16,-1-2-8-16,1 1-16 0,-1-1-27 0,1 1 30 15,0 0-10-15,0 1 4 0,1-2 6 0,0 2-26 16,-1-3 17-16,1 3-10 0,0-1-7 15,1-1 11-15,0-1-11 0,6-3 14 0,2 0-29 16,-3 4 12-16,-3-3 6 0,0 1 20 0,0 1-28 16,5-5 20-16,0 0 16 0,2 0-1 0,-1 0-19 15,2 2-6-15,1-3 43 0,0-3-24 16,-2 6-1-16,3-1 38 0,0-2-6 0,-2 0-12 16,1 1-7-16,-2 1-2 0,2 0-3 0,-4 0-3 15,1 2 40-15,-5-1 5 0,0 2-45 16,-2 1 16-16,-2 0 6 0,-1-1 12 0,-1 2-36 15,1 0 18-15,-2 1 7 0,1 0-11 0,-1-1 5 16,0 0-16-16,-1 1-9 0,-1 0 9 0,2-1-31 16,-1 1 38-16,1-1-13 0,-1 2-3 15,2-1 2-15,-1 1-15 0,0 0-16 0,-1-1 18 16,-1 1-28-16,2-2 15 0,-2 2-8 16,1 0 8-16,0 0 2 0,-1-1-20 0,0 1-63 15,0 0-13-15,0 0-40 0,0 0-53 0,0 0 16 16,-16-16-220-16,5 8-74 0,-4-1 34 15,-1 0-3-15,-7-2 27 0,0 0 83 0,-2-3-13 16,-4-3 46-16,-3 2-25 0</inkml:trace>
  <inkml:trace contextRef="#ctx0" brushRef="#br0" timeOffset="91155.0402">6850 5996 262 0,'0'0'247'0,"0"0"-26"0,0 0-31 15,0 0-20-15,14 0 0 0,-14 0-16 0,0 0 4 16,0 0-6-16,0-12-14 0,0 12-17 16,0 0-30-16,0 0-3 0,0 0-1 0,25-17-1 15,-24 17-10-15,0 0 2 0,1 1-17 0,-2-2 14 16,0 1-6-16,1 0-15 0,-1 0-18 15,0 1 0-15,1-1 0 0,-2 0-4 0,1 0-11 16,-1 2-1-16,0-1 2 0,-1 1 8 16,0 1 4-16,-1-1-21 0,-1 1 16 0,0 1-16 15,-5 8 23-15,2-5-24 0,-3 5-7 0,1 0 18 16,-4 0-3-16,3 1 6 0,1 0-22 0,0-1 8 16,1 0 13-16,0 0 6 0,-2-1-17 15,0 4 8-15,-2-2 16 0,0 1-6 16,2 1-26-16,-2 0 8 0,1-2 39 0,-2 2-13 0,2 1-7 15,0-1 11-15,-1 1 16 0,1 1-15 16,3-2 5-16,-6 2-30 0,2-4 6 0,-3 7 22 16,4-1 10-16,0 4-8 0,-2-4-6 15,2 4-4-15,-2 1-4 0,3-1 17 0,-1 0-6 16,0 0 18-16,1 1 7 0,-2 4-26 0,2-2 8 16,0-1-13-16,1 2 12 0,0 4-15 15,0 0 15-15,0 3-9 0,2-1 10 0,-1 2-4 16,0-4-9-16,1 3-5 0,0 1 6 0,0-1-11 15,0 1 10-15,2-4-10 0,0 3 20 16,2-2-6-16,-2 3-20 0,0-2 0 0,0-1 3 16,1-1 9-16,1 2-8 0,1-1 1 15,-1-2-9-15,2 1-1 0,-1 0-3 0,1 2 13 16,1-16-2-16,0 7-8 0,0 3-2 16,0 2 13-16,0-1-5 0,0 1-15 0,12 25-6 15,-9-27 18-15,2-2-17 0,1-3 3 0,1 2 3 16,-1-2-22-16,1-3 20 0,1 1-20 15,-2 1 5-15,3-5-1 0,0 1-5 0,2-5-23 16,1 2-25-16,9 2 5 0,-5-2-84 0,1-6-39 16,-2 1-43-16,9-4-52 0,1 2 29 0,-1-3-295 15,10-3 67-15,-2 1 35 0,-17-2-9 16,13 0 27-16,46-14 35 0,-24 3 80 0,5-5-29 16,3-3 46-16,1-10 37 0</inkml:trace>
  <inkml:trace contextRef="#ctx0" brushRef="#br0" timeOffset="92837.4655">12839 6248 360 0,'0'0'271'15,"0"0"-32"-15,0 0-22 0,0 0-23 0,0 0-11 16,0 0-26-16,0 0 4 0,0 0-3 16,0 0-30-16,0 0-7 0,0 0-11 0,0 0-4 15,0 0-9-15,0 0-3 0,-14 0-1 16,14 0-14-16,0 0 1 0,0 0-21 0,0 0 1 15,0 0-19-15,0 0 12 0,0 0-21 0,0 0 16 16,0 0-10-16,0 0 10 0,0 0-11 0,0 0-5 16,0 0 21-16,0 0-45 0,0 0 5 15,0 0 14-15,0 0-16 0,-6 6 13 0,10-1-2 16,-2-3-6-16,10 12 10 0,-8-4-21 16,1-3 5-16,3 6 40 0,0-4-19 0,0 2-4 15,1 2-10-15,3-3 17 0,-3 3-10 0,2 1 8 16,1-1-23-16,-2 2 17 0,1 0-14 15,1-2-6-15,1 2-3 0,-2 0 31 0,1 1-23 16,-3-1 7-16,-1 2-20 0,4-3 37 0,-6 2-31 16,5 0 17-16,-1 0-18 0,-3-1 11 15,1-1-14-15,1 3-11 0,-1 0 14 0,-2-1-12 16,3 2 47-16,-3 0-39 0,4 0 15 16,-4 0-20-16,3 1 19 0,-2-1 11 0,0 1-3 0,2 0 9 15,-3 1-10-15,-3-1-9 0,1 1-12 16,3 0 32-16,-2 1-33 0,-1-2 0 0,-2 1 45 15,3 0-5-15,-1 2-20 0,-2-1 10 16,3 2-7-16,-2-3 1 0,-1 1-10 0,0 0-17 16,0 2 4-16,1-2 0 0,-3-3 22 15,2 1 10-15,-2 4-3 0,2-1-4 0,-2-3-4 16,2 3-2-16,-2-12-2 0,0 7-2 0,0 2 12 16,0 1-9-16,0 1-1 0,0 1-9 0,-11 22 24 15,7-23-11-15,-2 3 8 0,0-2-20 16,-1 0 36-16,1 0-8 0,-4 1 2 0,1 0 14 15,-1 2-36-15,1 2 6 0,-3-4 8 16,3 0-9-16,-5 0-8 0,3 1 4 0,0-1 15 16,0 0-2-16,0-1 2 0,-2-2 4 0,1 2-3 15,-1-2-18-15,-1 0 21 0,1 2-4 0,1-1-7 16,1 1-13-16,-2 0 9 0,-1 0 11 16,1-1-20-16,-3 3 4 0,3-2 15 0,-1 2-11 15,-2-2 3-15,2-3 6 0,-3 4-1 16,-3 0-17-16,4-3-2 0,0 2 16 0,1-1-8 15,-4 2 0-15,2-2-4 0,1 0-10 16,-2 1 12-16,2-3-9 0,-2 1 1 0,2-1-6 16,-2 0 1-16,1-1 7 0,1-2 5 0,0 4-5 15,0-1 7-15,-1-1-10 0,3 0 7 0,1-5-7 16,-1-1 7-16,3 1-5 0,0-5-5 16,1 3 16-16,4-3-7 0,-1-3-4 0,1-1 16 15,0 1-1-15,4 0-8 0,-2 0 8 0,0-3-9 16,1 0 13-16,1 1-14 0,-2 0 7 15,2-1-16-15,-1 0 16 0,1-1-15 0,-1 1 12 16,1 0-4-16,0-1 9 0,0 0-10 16,1 1-3-16,0 0 1 0,-1-2 4 0,1 1-10 15,-1 0-8-15,2 0-9 0,0-1-19 16,0 0-36-16,0 0-19 0,0 0-35 0,0 0 13 16,0 0-83-16,-4-13-40 0,6 6-25 15,7-6-39-15,2-3 30 0,-4 1-188 0,8 0-33 16,0 1 29-16,-1 2 31 0,3 5 31 0,-4-1 9 15,-3 2 56-15,0 5 21 0,-3 0-37 16,-7 1 9-16</inkml:trace>
  <inkml:trace contextRef="#ctx0" brushRef="#br0" timeOffset="93004.7246">12571 8506 252 0,'1'3'432'0,"1"0"-78"0,0 0-54 16,0 0-22-16,-2-2-8 0,2 1-36 0,-2-1-27 15,0 2 53-15,0-2-32 0,0-1-25 16,3 2-43-16,-3-2-5 0,0 1-28 0,0 1 3 15,0-2-39-15,1 1-10 0,-1-1-104 16,0 0-58-16,-1 0-103 0,-2-1 18 0,3 0-297 16,-2-1 55-16,-2 2-8 0,1-3 51 15,-3-8 41-15,-5 0 34 0,-1-5 15 0,1-7 8 16</inkml:trace>
  <inkml:trace contextRef="#ctx0" brushRef="#br0" timeOffset="111012.0962">5079 7968 688 0,'0'-13'224'0,"0"13"1"0,0 0-28 16,0 0-4-16,0 0-35 0,-15 0-4 15,15 0-14-15,0 0-17 0,0 0 10 0,0 0-33 16,0 0-11-16,0 0 6 0,0 0-17 16,0 0-8-16,0 0-11 0,0 0 6 0,0 0-21 15,0 0 4-15,0 0-3 0,0 0-4 0,0 0 9 16,0 0-14-16,0 0 2 0,0 0-8 0,0 0-9 15,0 0 9-15,0 0 17 0,0 0-9 16,-27 0-10-16,24 5-1 0,1 1-14 0,0 0 17 16,-4 10-1-16,0 0 8 0,0 2 2 0,-4-1 8 15,-1 0 19-15,3 3-39 0,0 1 39 16,-2-1-22-16,1 1 3 0,-1 1-11 0,-2 0-4 16,0 0 3-16,4 0-19 0,-4 2 7 0,3 0-23 15,-4-2 51-15,4 2-24 0,-3-1-5 16,-1-3 29-16,3 2-6 0,1 0-51 0,3-1-8 15,-4-2 4-15,-1 3-1 0,2-1 32 0,-1 1 18 16,1-2-5-16,2-2-3 0,1-2-20 16,-3-1 2-16,3-1-24 0,-1-2 24 0,0 1 3 15,2-4-16-15,0-1 0 0,5-2 0 16,-3 1 6-16,1-1-5 0,-1-2-5 0,1-1 1 16,0 0 35-16,1-1-1 0,0 1-37 0,-1 0 10 15,1-1-1-15,0 0 0 0,0 0-11 0,0-1 10 16,1 1-4-16,-1 0 16 0,0 0-14 15,1-1-28-15,-2-1 1 0,2 0-25 16,-1 1-32-16,1-1-12 0,0 0-41 0,0 0-40 16,0 0-9-16,0 0 17 0,-6-10-166 0,4 7-117 15,0-1 46-15,-1 0 20 0,0-1 40 0,1 2 26 16,-1-3 14-16,-1 2 6 0</inkml:trace>
  <inkml:trace contextRef="#ctx0" brushRef="#br0" timeOffset="111694.8864">4598 8493 329 0,'0'-5'305'16,"0"2"-46"-16,0-1-5 0,0 1-29 15,0 0 10-15,-1 0-18 0,1 1-37 16,0 0-33-16,0 0-3 0,1-1-1 0,-1 3-39 16,1-1-25-16,-1-1 15 0,1 2 1 0,0 0-20 15,0 2 7-15,-1-1-19 0,4 2 2 0,-3 0 14 16,0 0-17-16,1 3 9 0,-1-2-10 16,2 2-6-16,2 7 27 0,-3-1-34 0,2 3 10 15,-1-2-11-15,-3-13-6 0,0 10 15 0,0 5-17 16,0 0 0-16,0-1 15 0,0-2-5 15,0 1-5-15,0 0-31 0,0 1 8 0,-8 0 17 16,8-1-3-16,-6-2-4 0,-6 18-13 16,10-18-18-16,0-1 4 0,0-2 1 0,1-4 39 15,1-4-6-15,0 0-39 0,0 9 12 0,0-3-21 16,0-6 1-16,0 7-1 0,0 0 29 16,0-7-5-16,0 6 30 0,0-6-10 0,0 6-10 15,0-6-2-15,-10 13 19 0,10-10 1 0,0-3-8 16,0 0 22-16,0 0-6 0,0 0-20 15,11 6 4-15,-5-7 14 0,9-3-10 16,2 2 0-16,3-4-9 0,3-3 1 0,0 1 4 16,-1-3-13-16,1 3 14 0,0-2-10 0,-3 2-7 15,1 0 15-15,-2-1 0 0,-3 3-15 0,0 1 4 16,-5 0-9-16,-4 1-5 0,1 2 12 16,-1-1-4-16,-3 2 6 0,0 0-13 0,-2-1-4 15,1 0 1-15,-3 2 10 0,0 0-19 0,0 0 11 16,0 0 1-16,0 0 1 0,0 0-5 15,9 0 0-15,-9 0 8 0,0 0 6 0,0 0-21 16,6 0 12-16,-6 0-7 0,0 0-10 0,0 0-6 16,0 0-14-16,0 0-4 0,0 0 2 15,0 0-101-15,0-7-17 0,0 7-28 0,12-12-32 16,-12 8-27-16,8-10 21 0,-5-1-188 0,3-3 34 16,5-3 29-16,-2-2-110 0,3 1 51 15,-2-5 25-15,5 1 26 0,2-5-1 0,5-1 32 16,1-7 52-16</inkml:trace>
  <inkml:trace contextRef="#ctx0" brushRef="#br0" timeOffset="112152.5022">5584 6992 320 0,'1'-1'184'16,"0"1"-27"-16,-1-2-21 0,0 2-18 0,0 0-27 15,-1 0-14-15,-1 2-10 0,1-2-35 16,-2 1-3-16,0 1-102 0,-2 1-79 0,0-1 10 16,-10 5-195-16</inkml:trace>
  <inkml:trace contextRef="#ctx0" brushRef="#br0" timeOffset="128819.6658">29529 6619 470 0,'3'2'386'0,"-1"0"-65"0,2-2-27 15,1 2-15-15,3-2-24 0,7 6-47 0,-2-3-14 16,-1-2 2-16,-1-1-70 0,-2 1-41 16,2-1-25-16,-11 0-58 0,13 0-87 0,20-11 7 15,-16 3-277-15,-5 0-26 0,1-3-7 16,-3-2 82-16,-2-2-30 0,-3 2 38 0,-2 0 0 15</inkml:trace>
  <inkml:trace contextRef="#ctx0" brushRef="#br0" timeOffset="129013.0499">29663 6488 470 0,'-3'4'280'16,"0"1"-28"-16,0 9-7 0,-1-2-28 0,-5 1 5 15,2 1-47-15,3 1 6 0,1-2-11 0,-4 3-11 16,4-4-33-16,-3 7-6 0,1-2-27 15,-1 2-14-15,4 0 32 0,2-9-26 0,0 4-4 16,0 2-35-16,0 0-26 0,-11 19-57 16,9-18-23-16,-1-4-66 0,3-3 12 0,-3-2-326 15,3-8 52-15,0 0 51 0,0 8 8 16,0-8 9-16,0 7-1 0,0-7 0 0</inkml:trace>
  <inkml:trace contextRef="#ctx0" brushRef="#br0" timeOffset="129186.2139">29943 6659 406 0,'12'-3'237'16,"1"-3"-28"-16,1 5-74 0,3-2-29 16,-6 0-40-16,2 2-4 0,5-2-117 0,-7 3 10 15,1 0-55-15,2 0-27 0,2 0-19 0,0 0-17 16,0 0-4-16,2 0 11 0</inkml:trace>
  <inkml:trace contextRef="#ctx0" brushRef="#br0" timeOffset="129370.1155">30220 6657 291 0,'13'3'85'16,"3"-2"-13"-16,-6 4 71 0,-2-5 47 16,-1 2-23-16,-2-2 6 0,-1 2-3 0,0 0-11 15,-1-2-4-15,0 1 11 0,0 2-32 0,-1-3 17 16,-2 0 4-16,0 0-23 0,0 0 5 0,0 0-3 16,0 0 1-16,6 0-21 0,-6 0-10 15,0 0 37-15,0 0-51 0,7 0 0 0,-7 0-34 16,0 0 30-16,0 0-60 0,0 0-16 15,6 0-22-15,-6 0-54 0,0 0-67 16,0 0 12-16,0 0-319 0,14-3 21 0,-14-2 39 16,2 0 24-16,-1-11 9 0,3 4 31 0,2-4 42 15</inkml:trace>
  <inkml:trace contextRef="#ctx0" brushRef="#br0" timeOffset="136601.4691">33411 5731 616 0,'-1'7'266'0,"1"-6"-46"16,-2-1-62-16,-1 3-3 0,4-3-18 0,4 3-26 15,0-1 5-15,-2-1-11 0,3 3 26 0,0 1-9 16,3-1-21-16,2 1 3 0,4 1-3 0,0-3 5 15,5 4-17-15,3-5 8 0,-4 3-32 16,1-2 0-16,2-3 29 0,-2 8-22 0,0-6-9 16,-2-1 3-16,-3-1 13 0,5 3-38 15,-20-3 49-15,8 0-33 0,2 0-9 0,-10 0-4 16,8 0-11-16,-8 0-11 0,0 0 6 0,9 0-14 16,-9 0-20-16,0 0-14 0,9 0-44 15,-10-2-21-15,-2 1-56 0,1 2 13 0,-1 2-64 16,-4-4-77-16,0-1-147 0,-1 1 36 15,-2-2 47-15,1 2 26 0,4 2 18 0,-2-9-39 16,-2 5 30-16</inkml:trace>
  <inkml:trace contextRef="#ctx0" brushRef="#br0" timeOffset="150859.1288">26329 10095 331 0,'0'-2'393'0,"-3"1"-46"0,3 0-10 15,-2 0-7-15,0 0-49 0,2 1-50 16,0-1-19-16,0 0-14 0,2 1-21 0,0 0-20 16,1 0-20-16,1 0-13 0,0 0 13 0,3 0-12 15,0 1-14-15,0-1-13 0,2 0-12 16,1 0-7-16,2 0 11 0,4 0-7 0,0 0-2 16,-1 0-6-16,-1 0-32 0,1 0 14 0,2 0-39 15,0 0 0-15,-3 0-97 0,-3 0-28 16,18-8-45-16,-17 3-63 0,1-5 21 0,-4 2 16 15,2 0 17-15,-6-1 15 0,-5 1-321 0,2 0 6 16,-2-1 53-16,0 9 24 0,0-8 78 16,0 8-29-16,0-8 45 0</inkml:trace>
  <inkml:trace contextRef="#ctx0" brushRef="#br0" timeOffset="158923.0132">24453 12165 632 0,'19'-1'349'0,"0"-1"-44"0,-12 2-61 0,6 0-11 0,3 0-22 15,2 0-13-15,2 0-35 0,0 0-53 16,3 0-40-16,-2 0-70 0,1 0-73 16,25 15 8-16,-25-11-254 0,-11-4-55 0,8 0 19 15,0 0 44-15,4 0 20 0,2 0-39 0</inkml:trace>
  <inkml:trace contextRef="#ctx0" brushRef="#br0" timeOffset="164652.5506">32746 12561 454 0,'4'5'302'0,"3"0"-18"0,-4 1-43 15,1 2-24-15,2 0-1 0,-1 1-25 0,1 0-10 16,0 5 4-16,-2 0-14 0,0 1-8 0,2 6-28 16,0-7 22-16,-2 5-37 0,2-2 6 15,-3 2-21-15,7 1-27 0,-5-1 17 0,1-2-11 16,2 5-9-16,-1-4-7 0,-1 0-8 15,1-1-28-15,3-1 0 0,-3 2-18 0,0-4-17 16,0-3-5-16,-1-2-34 0,3-3-29 16,-6 3-42-16,0-6-35 0,3 2 14 0,-6-5-205 15,0 0-91-15,14-12 30 0,-11 1 27 0,1 1 24 16,-1-5 21-16,1 1 12 0,6 0 23 0</inkml:trace>
  <inkml:trace contextRef="#ctx0" brushRef="#br0" timeOffset="179297.1711">30908 15395 506 0,'2'3'351'0,"-2"1"-11"16,1 0-30-16,-2 0-36 0,-1 1-36 15,-5 7-28-15,-4-2-24 0,0 1-21 0,-6-1-19 16,-1 0-15-16,-5 2-15 0,2-2-11 16,-1-1 15-16,-2 1-37 0,1-3-44 0,4 0-22 15,0 0-43-15,0-2-43 0,1 3-81 16,10-8 13-16,-3 0-308 0,1 0 31 0,10 0 42 0,-7 0 22 16,7 0-19-16,-6-6 13 0,8 3 38 15</inkml:trace>
  <inkml:trace contextRef="#ctx0" brushRef="#br0" timeOffset="224025.9538">8998 2537 367 0,'0'0'184'0,"0"0"-12"0,0 0-26 16,0 0-9-16,0 0-34 0,0 0 15 15,0 0-37-15,0 0 11 0,0 0 8 0,0 0-27 16,0 0 18-16,0 0-8 0,0 0 2 0,0 0-6 15,0 0-7-15,0 0-5 0,0 0 8 0,0 0 4 16,1-13-16-16,0 12-15 0,1-1 7 0,-2 1 1 16,1 1-20-16,1-1 8 0,0-2-21 15,0 1 21-15,-1 1-21 0,0-2-1 16,3 0 10-16,-2 0-11 0,0 0-14 0,1 0 4 16,3 1 14-16,-1 0-4 0,9-4-13 0,-6 0 6 15,1 2 6-15,0-1-2 0,3-1-22 0,0-1 2 16,-1 0 1-16,-2 3 8 0,-1 0-7 15,8-1 6-15,-7 0-5 0,1 1-13 0,-2 0 14 16,0 2 15-16,-1 0-2 0,1 0-12 16,-1 1-6-16,-1 0 6 0,-1-2-3 0,1 1-10 15,0 1 25-15,1 1-17 0,0 0-5 16,0 0 4-16,0 0 6 0,-2 0 9 0,3 0-2 16,-8 0-12-16,7 0-5 0,0 0-2 0,0 0 4 15,5 0 4-15,15 10 14 0,-15-6-24 16,4 1 6-16,-2 0 4 0,-4-1 2 0,0 0 3 15,-1 0 4-15,-2-1-11 0,-1-1 19 0,1 1-6 16,-1 0 5-16,-2 0-17 0,2-1-3 0,9 4 9 16,-7-1-10-16,0-4 8 0,1 0 0 15,-2-1 6-15,0 2 3 0,-1-2 3 0,0 1-1 16,-6-1 10-16,13 0-5 0,1 0 16 16,4 0-5-16,17-15-9 0,-18 10 14 0,3-1-21 15,0 1 10-15,2-1-14 0,-3-2-2 0,0 3 15 16,1-3-6-16,1 2-1 0,-4-1-15 15,2 0-8-15,-2 0 8 0,-1 3 10 0,0 0 8 16,-5-1-15-16,-4 3-4 0,3 0 16 0,-3 0-20 16,0 2-5-16,0-2 17 0,-2 1-7 15,-1 0-5-15,1 1 3 0,0-2-5 0,-1 2 20 16,2 0-23-16,-6 0 16 0,0 0-13 0,8 0 24 16,-1 0-9-16,-1 0-9 0,1 0 9 15,0 0-10-15,8 0 6 0,3 0-2 0,1 0 9 16,0 0-5-16,-2 0-13 0,3 0 10 0,-1 0 4 15,1 0-11-15,-1 0-10 0,-1 0 22 0,3 0 9 16,1 0-32-16,-2 0 9 0,1 0 15 16,-1 0 2-16,18-2-12 0,-25 2 6 0,0-2 1 15,-4 1-15-15,-3 0 4 0,3 1 3 16,-4-1-2-16,1 1-12 0,-6 0 13 0,0 0 2 16,7 0-6-16,1 0 1 0,-8 0 6 0,9 0 6 15,-2 0-8-15,0 0 4 0,1 0-2 0,-2 0-13 16,1 0 20-16,4 0-13 0,17 13-3 15,-14-11 21-15,-5-1-8 0,2 1-9 0,-2-1 3 16,-1 2-2-16,-2-2 8 0,1 0-16 0,2 0 16 16,7 2-6-16,-5 0 7 0,1-2-5 15,-1 1 13-15,0-2-23 0,7 1 9 0,2 1-9 16,-1-1 13-16,-9-1-3 0,6 0 3 0,4 0 8 16,1 0-8-16,1 0 2 0,1 0 0 15,0 0-3-15,2 0 0 0,-2 0-8 0,0 0 8 16,0 0-9-16,-4 0 26 0,0 0-23 0,-3 0 6 15,-3 0 9-15,-2 0-9 0,0 0-8 0,-3-7 25 16,-1 7-34-16,-1 0 31 0,-6 0-16 0,10 0 12 16,-4 0 4-16,-6 0 9 0,7 0 23 15,-7 0 20-15,7 0-24 0,-7 0 2 16,8 0 27-16,-8-6-4 0,7 6 0 0,-7 0 6 16,0 0-8-16,16-12-6 0,-12 12-7 0,-2-1 1 15,0 0-7-15,1 0 6 0,-1 0 2 0,0-1-17 16,0 1-13-16,0 0-2 0,-1 1-3 0,1 0-2 15,0-2-12-15,0 2-3 0,-2-1-53 16,1 1-19-16,0 0-54 0,1-1-41 0,-2 0-29 16,0 1 20-16,0-1-210 0,-3 1-67 15,1-1 19-15,-1 1 28 0,1-4 25 0,1 0 42 16,2-1 9-16,10-11 15 0</inkml:trace>
  <inkml:trace contextRef="#ctx0" brushRef="#br0" timeOffset="226988.0214">4066 3298 560 0,'0'0'142'16,"0"0"-32"-16,0 0-13 0,0 0 2 0,0 0 10 16,13 0-28-16,-13 0 15 0,0 0-26 15,0 0 9-15,0 0 4 0,0 0 0 0,0 0-8 16,0 0-1-16,0 0-3 0,0 0-15 16,0 0 3-16,0 0-18 0,0 0 15 0,0 0-15 15,0 0-4-15,0 0 2 0,14 0-1 16,-14 0 5-16,0 0-21 0,25-28 20 0,-22 27-12 15,1-4 1-15,9-5-27 0,-3 1 21 16,5-2 7-16,0 2-4 0,-2-3-3 0,3 1 1 16,-1-2-13-16,3 0 14 0,0 0-16 0,-1-1-1 15,-1-1 10-15,2 0 1 0,4 0 4 16,-3 2-17-16,3-1 1 0,-2 0 14 0,1-1 1 16,-1 1-13-16,0 0 1 0,-1 1 2 0,4 0-8 15,-1 0-2-15,-1 1 7 0,-2-3-7 0,0 5 3 16,0 1 10-16,1-3-9 0,-4 3 7 15,5-2-18-15,-5 3-3 0,-2 1 11 0,3-1-1 16,-1-2 2-16,-1 3 12 0,0-2 2 16,2 4-22-16,-3 0 6 0,1-2 1 0,-2 2-3 15,1-1 16-15,1 0-13 0,1 1-4 16,2 1 16-16,5 0-23 0,-5-1 14 0,1 1-10 0,2 2 6 16,-4-2 13-16,2 0-12 0,-3-1-3 15,1 1 17-15,-1-1-20 0,3 0 8 16,-1-4 1-16,0 2 3 0,0-1 11 15,-1-2-9-15,1-1-1 0,1 1 23 0,-2-3-10 16,2 1-22-16,-2-1-5 0,2-1 8 0,2 1 2 16,-1 0 3-16,-1 0 5 0,0 3-8 0,-3-1-4 15,-1 3 10-15,-7 1-17 0,0 2-3 0,-2 0 13 16,-1 4 5-16,1-4-6 0,-3 4-8 16,1 0-1-16,0-1 4 0,0 1 14 0,0 1-16 15,0-1 8-15,1 1-3 0,-5 0-9 0,0 0 1 16,9 0 16-16,-3 0-5 0,1 0-3 15,-7 0-2-15,9 0 13 0,-1 0-17 0,0 0 17 16,4 0-19-16,3 0 17 0,0 0-6 0,19-11 4 16,-17 8-9-16,2-2-13 0,-3 0 3 15,0-1 7-15,-1-1 1 0,1 2-10 0,-4-2 14 16,1 1 13-16,-1 1-21 0,2-2 5 16,-3 3 7-16,-2-2 0 0,3-1-4 0,-3 0 1 15,5-1 0-15,0 1-12 0,-1 0 17 16,0 0-11-16,2 1 1 0,-2-1 6 0,-1 2-2 15,2-2-8-15,-7 2 4 0,3 2-4 0,-4-2 10 16,-1 3 10-16,-1-1-22 0,0 2 9 0,-1-2 1 16,1 1 15-16,-2 2-16 0,1-2-1 0,-1 2-12 15,0-2 1-15,2 1 16 0,-3-1-10 16,0 1 16-16,1 1-22 0,-2 0 12 0,2-1-8 16,-1 0 17-16,0 1 1 0,1-1-27 15,0 1 1-15,-1-2 16 0,-1 1-3 0,0 1 4 16,1 1 7-16,0-2-18 0,0 1-6 0,1 0 16 15,-4-1 12-15,4 1 1 0,0-1-23 16,-2 1 5-16,1-1 3 0,0 1 6 0,-1-1-18 16,0 1 6-16,1 0 14 0,0 0-11 0,0 0 2 15,-1 0-1-15,1-1-6 0,-2 2 6 0,1-2 5 16,-1 1-5-16,2 0-11 0,-1 0 13 16,0 0-10-16,1 0 7 0,0 0 6 0,-1 0 1 15,0 0-10-15,0 0 17 0,0 0-19 16,-1 0 7-16,2 0 9 0,-1 0-7 0,0 0 1 15,0 0 13-15,0 0-24 0,0 0 8 0,0 0 13 16,0 0-12-16,0 0 4 0,-1 0-3 16,2 0-9-16,-1 0 11 0,0 0-3 0,-1 0-9 15,1 0 14-15,-1 0-13 0,1 0 8 0,0 0-15 16,0 0 12-16,-1 1 7 0,0-2-5 0,0 2-7 16,1-1 1-16,-2 1-8 0,0-1 0 0,0 1 2 15,-2 0-7-15,2-1-16 0,0 0 6 0,-1 0-19 16,0 1-27-16,-1-1-19 0,-1 1 12 15,-1 1 7-15,-8 4-86 0,1-6-63 0,0 3-102 16,1-3 25-16,-7 1-84 0,4-1 6 16,0 1-15-16,15-1 50 0</inkml:trace>
  <inkml:trace contextRef="#ctx0" brushRef="#br0" timeOffset="229771.9967">9435 998 265 0,'0'0'235'16,"0"0"-60"-16,0 0 2 0,0 0-24 16,0 0-10-16,0 0-17 0,0 0 18 0,0 0-34 15,0 0 10-15,0-13-8 0,0 13 21 0,0 0-19 16,0 0 12-16,14 0-10 0,-14 0-10 15,0 0-22-15,0 0-8 0,0 0-11 0,0 0 3 16,0-14-15-16,32-4-12 0,-24 14-1 0,-1-5-10 16,5 5 9-16,-3-3-15 0,2 3 22 15,5-2-2-15,1 1-24 0,-1-1-5 0,5-1 22 16,-2 0-6-16,4 1-23 0,-1-5-6 0,-2 3 17 16,3 0-4-16,-1 3-6 0,3-3-12 15,-5 1 19-15,3-1-14 0,-2 2 13 0,10-1-18 16,-2 3 11-16,-3-4-5 0,0-1 19 0,-1 2-18 15,3 0 17-15,2 0-25 0,-7 0 18 16,1 1-19-16,6 2 3 0,-3-2-2 0,0 2 12 16,0-1-9-16,-3 3 14 0,3-4-7 0,-3 1-3 15,0 1-9-15,-3 1 14 0,-2-4-4 16,-2 5-1-16,3-2-2 0,-5-1 4 0,-15 5 4 16,13 0 0-16,-1 0-6 0,-1 0 8 0,9-9-7 15,-13 9 5-15,-7 0-2 0,0 0-3 0,7 0 5 16,-7 0 3-16,9 1 2 0,-9-5-31 15,0 4 26-15,2 0-7 0,-1-1-19 0,0 0-16 16,-1 1-18-16,0-2-4 0,0 2-17 0,2-2-13 16,-8 2-21-16,3 0 11 0,-5 2-72 15,-1-8-69-15,3 2-170 0,-3-2 28 0,0-1-41 16,-1-4 18-16,2 2 1 0</inkml:trace>
  <inkml:trace contextRef="#ctx0" brushRef="#br0" timeOffset="230270.154">10350 480 373 0,'1'-1'202'0,"0"1"-55"0,-2-2-2 15,5 2-31-15,-3 2 9 0,-3 2-45 0,4 2 12 16,2-1-23-16,2-4 12 0,-4 3-1 16,6 1-18-16,1-1-4 0,-1 1 16 0,2 1-31 15,-2-1 18-15,8 4-6 0,-3-4 3 0,-1 1-6 16,2 0-8-16,4-1 17 0,-3 1-24 0,1 0-7 16,2 4 3-16,-5-4-6 0,1 3 0 0,2-2 5 15,-5-1-7-15,-1 1 10 16,5 0-19-16,-7-2-2 0,4 1 1 0,-5 0-4 0,0 0 3 15,0 0 0-15,-1-2-1 0,-6 4-8 16,-1-5 22-16,-1 3-12 0,-2-2-8 0,1 0 7 16,-2 2 6-16,-3 1-1 0,0 1-10 0,-4-1-17 15,2 0 27-15,-3 0 7 0,-4 1-28 16,1 1 10-16,-8-1 4 0,4 3-7 16,1 0 1-16,0-2-9 0,3-1 2 0,0 1-1 15,2-1 2-15,0-4 9 0,2 3-5 0,2-1 0 16,0-3 3-16,0 1 0 0,3-1-1 0,4 0-1 15,-2-1-9-15,1-1 2 0,0 0 2 16,3 1 9-16,1-2-8 0,0 0 9 0,-3 0 9 16,1-2-24-16,-2 1 4 0,6 1-29 0,-1-1-49 15,-2-4 4-15,10-1 6 0,-3 2-236 0,5-5 22 16,1-1-117-16,0 4-3 0,-3-7 59 16</inkml:trace>
  <inkml:trace contextRef="#ctx0" brushRef="#br0" timeOffset="231536.7495">11439 270 252 0,'-13'-6'143'0,"-10"3"13"0,11 1-39 0,2-2-11 15,-4 3-14-15,5 2-13 0,-6-4-1 0,3 3-17 16,-3 0-2-16,1 0-22 0,-2 0 37 0,1 2-29 15,-3 0 1-15,-1-2 1 0,4 5-31 16,0-2 23-16,3 2 27 0,-3-1-30 0,1 0-5 16,2 2 14-16,-2 3 0 0,0 1-8 15,3 1-3-15,-2 0 11 0,5 1-17 0,-2-1-8 16,-4 4 6-16,2-5-3 0,3-1-23 16,-2 4-2-16,4 1 4 0,3 1 5 0,0-3-11 15,4 3 33-15,0-9 4 0,0 5-11 0,0-1-3 16,0 5-1-16,0-1 35 0,7 16-8 15,1-17-13-15,0 1 7 0,9-1 3 0,1 1 10 16,-1-3-1-16,7 1-6 0,-2-4-7 0,-2 2 17 16,7 1-15-16,-1-1-8 0,4-2-11 15,-1-3 10-15,1 4-5 0,-1-3-18 0,1 2 12 16,0-2 17-16,-2-5-16 0,-1 5 10 0,2-5-13 16,-5 5 10-16,2-3-20 0,-2-2-10 0,0-1 12 15,-13 0 8-15,6 0-14 0,0 0 11 16,24-10-7-16,-21 4-4 0,1 4-13 0,-3-6 20 15,2-1-5-15,2 2-7 0,-4-5 18 16,0 4-11-16,-7-4 2 0,5 1-5 0,-7-2 8 16,5-3 2-16,-3 1-14 0,-3-1 11 0,0-1-8 15,-4 2-4-15,-2-3 2 0,0 0 2 0,-2 8 9 16,0-3-9-16,-13-17 6 0,6 10 10 16,0 0-10-16,-4 0-8 0,-2 1-6 0,-3 1 14 15,-2-4-18-15,-1 1 5 0,-2 3 12 16,2 1-13-16,0 2-12 0,-4-1 18 15,0 3-7-15,4 0 21 0,-2 1-19 0,-2 6 2 16,5-1-3-16,-1-1 20 0,2 0-24 0,2 5 9 16,-3 2-5-16,3-2-9 0,2 0 8 0,-2 1 9 15,6 0 8-15,0 2-7 0,-2 0-14 0,-1 0 5 16,12 0 11-16,-10 0-18 0,1 0-2 0,2 0 9 16,-10 16 2-16,9-14-3 0,2 6-4 0,-2-1 1 15,3-1 2-15,2-2 11 0,-1 7-11 16,-1 1 9-16,1 2-10 0,2-1 8 0,1-2-2 15,-5 2 3-15,4 3-4 0,-1 0 2 16,3-1 11-16,5 1 21 0,-4 0-17 0,-1-7 17 16,5 16-25-16,-3-5 30 0,2-2-16 0,-2 4-10 15,1-6-10-15,0 0 13 0,0 2 14 16,0 0-23-16,-1 0 16 0,-2-8 7 0,0 3-24 16,0 4 10-16,0 2 2 0,0-2 4 15,0 0-18-15,-17 19 5 0,14-17 15 0,-2-1-9 16,1 0 11-16,1 1-29 0,-1-1 11 0,4 1-12 15,-5 0 18-15,0-1-3 0,2-3-12 0,-1 6 8 16,-4-5 8-16,4 2-1 0,2 0 7 16,-3-1-28-16,3-1 18 0,1 1-3 0,0 0 1 15,-1-1-9-15,0-1-8 0,0-5 14 0,-2 1 9 16,2 0 3-16,0-1-3 0,2-10-10 16,0 8-7-16,0-4 20 0,0-4-28 0,0 10 4 15,0-10 29-15,0 7-17 0,0-7-5 0,0 0 17 16,0 0-5-16,7 8 23 0,-11-8-20 15,3 0 15-15,3 1-27 0,-2-2 4 0,-4 1 30 16,6 0-19-16,2 0-19 0,-4-1 2 16,-2 0-5-16,5 1-26 0,-3-4-47 0,0-1-83 15,0-4 14-15,4 3 14 0,1-4-319 0,4 0 30 16,-7-5 26-16,1-3 25 0,0-3 17 16,-3-5 3-16</inkml:trace>
  <inkml:trace contextRef="#ctx0" brushRef="#br0" timeOffset="238266.8292">22785 6377 367 0,'-15'-17'260'15,"15"4"-5"-15,-33-7-39 0,24 10 2 0,0 4-48 16,-4-3 24-16,0 0-32 0,0 2-19 0,3 3-23 16,0 0 4-16,-4-2-12 0,3 4-3 15,-2 1-2-15,1 1-19 0,-7-1 20 0,7 1-43 16,-4 0 6-16,-24 11 7 0,17-4-19 16,2-1 16-16,-5 1 12 0,-1 3-19 0,0 0-32 15,4 2-4-15,-4-2 12 0,1 3 15 0,-2 2-24 16,0 0-21-16,1 4 29 0,1 1-20 15,-2-2 1-15,6 1-16 0,-2 0 10 0,4 2 8 16,3 1-14-16,0-3 11 0,4-1-25 0,0 4 14 16,1 0 2-16,2-2-18 0,2 0-4 15,3 1 24-15,2-1-7 0,3 0-15 0,0-11 18 16,0 6 2-16,16 21-19 0,-7-19 15 0,1-1 5 16,4 2-7-16,0-1 23 0,1-1-31 15,3 0 36-15,1-2-27 0,2-1-9 0,3-3-12 16,3 0 43-16,-1-4-29 0,4 2 7 0,2-3-24 15,-2 0 20-15,6-2-8 0,-1-3-1 16,-17 0-11-16,9 0 6 0,3 0 15 0,1 0-3 16,27-15-5-16,-27 10 16 0,-2-3-11 15,-4-2 1-15,1-2-12 0,-1-3 16 0,0 1-9 16,-2-6-15-16,1-2 18 0,-2-2 7 0,-1 2-18 16,0-7 12-16,2-2-10 0,-6 2 11 15,-3-2 18-15,-2 0-6 0,-2-3-5 0,-5 2-13 16,-2 0 10-16,-1 2 4 0,-2 13-3 0,-11-26-10 15,2 15 19-15,-3 2-7 0,-1 2 3 16,-2 1 3-16,4 3-28 0,-5 0 20 0,0 3-17 16,-3-1 21-16,1 4 16 0,-1 0-23 0,1 3-6 15,0 4 24-15,1 2-9 0,0 3-10 0,1 2 31 16,16 0-36-16,-14 0-1 0,-19 12 15 16,15-5-7-16,3 5-19 0,-1 4-11 0,2-2 25 15,4 4 6-15,0 3 1 0,0 2-11 0,2 1 10 16,3 4 2-16,-2 1-16 0,3 0-6 15,3 1 14-15,1-12 0 0,0 5 13 0,0 4-3 16,0 4 29-16,10 32 15 0,-7-27-23 16,1 3 19-16,2-1-26 0,-4-1-2 0,0 1 10 15,1-1-4-15,-2 4-2 0,-1-4 10 16,0-18-22-16,0 9 4 0,0 4 4 16,0 1 2-16,-15 38 2 0,11-38 6 0,-2 0 3 15,1-3-10-15,-1-1-9 0,2-1-10 0,-2 2-2 16,1-5-7-16,-1 2-1 0,3-8 0 15,-4 1-29-15,5-3-24 0,2-17-18 0,0 10-32 16,0-1 9-16,0-4-37 0,0-5-38 0,-8 7-61 16,7-9 19-16,1-3-260 0,5-9 43 0,3-4 34 15,2-7 3-15,4 0 24 0,-1-5 25 16,5-3 37-16,2-4-22 0</inkml:trace>
  <inkml:trace contextRef="#ctx0" brushRef="#br0" timeOffset="238682.6462">23108 6360 707 0,'2'-10'301'0,"0"3"9"15,2 0-44-15,-3 0 15 0,-2 3-27 16,2-1-22-16,0 2-14 0,-1-1-23 0,0 4-11 15,0 0-22-15,0 0-16 0,0-6-17 0,0 6-32 16,0 0 4-16,0 0-15 0,0 0-31 16,0 0 17-16,8-11-42 0,-8 11 24 0,1 1-14 15,-1-1-14-15,-1 3-1 0,-1 2-3 0,1 1 18 16,-1 11-31-16,-1-3 22 0,0 3-4 16,-3-1-1-16,5 7-5 0,-3-1-9 0,2 2-17 15,2-2 5-15,-2 4 15 0,2-14-24 16,0 7 15-16,0 6 7 0,0 0-2 0,0 2 0 15,0 0-11-15,14 28 2 0,-8-24 8 0,1-5-27 16,1 0 2-16,3-3 51 0,-1-1-6 0,0 2-1 16,4-2-4-16,-2-3-41 0,1 2 1 15,0-1-37-15,-1-5 7 0,2-1-37 0,-3-3-21 16,0-1-33-16,-1-7-53 0,5 2 18 16,-15-5-208-16,9 0-56 0,-1 0 31 15,11-15 29-15,-10 3 21 0,-2-4 37 0,2-4 13 16,3 0 7-16</inkml:trace>
  <inkml:trace contextRef="#ctx0" brushRef="#br0" timeOffset="238983.6277">23450 6417 731 0,'0'-7'335'0,"1"3"-54"0,1 1-6 0,-1-2-37 15,0 1-34-15,-1 2-22 0,2-1-13 16,0 0-20-16,0 3 11 0,2 0-44 0,0 2 12 15,0 1-30-15,9 5-5 0,0 0 18 16,1 2-24-16,6 2-16 0,-5 1 14 0,0 1-35 16,0 2-4-16,1-2-11 0,2 3 16 15,-2 1-11-15,0 0-8 0,0 0-23 0,1 0 27 16,-1 1 24-16,0 0-26 0,-1-1-27 16,-1-2 18-16,-3-2 6 0,-2 3-14 0,4-4-29 15,-3-1-29-15,-1-1-14 0,1-3-28 0,-7-3-32 16,2-1-5-16,-1-1-25 0,0-3 13 15,-4 0-213-15,0 0-87 0,8-14 17 0,-3 1 25 16,-1-6 50-16,2-2 43 0,-1 1-12 16,-1-1 8-16</inkml:trace>
  <inkml:trace contextRef="#ctx0" brushRef="#br0" timeOffset="239202.596">23864 6510 467 0,'1'-12'289'0,"-1"-1"-12"0,-1 4 6 0,1 2-30 0,-1 1-40 16,1 6 20-16,0 0-39 0,0-7 11 15,0 7-38-15,0-8-17 0,0 8 13 0,0 0-35 16,0-6-20-16,0 6-17 0,0 0 24 15,0 0-43-15,-7-7 2 0,2 8-9 0,-5 10-18 16,-7 1-3-16,-4 2-4 0,0-1 38 0,1 4-55 16,-3 1 25-16,1 0-26 0,-3-1 22 15,0 1-6-15,0 2-22 0,0 2 14 0,1-3-4 16,0 2-2-16,1-1-52 0,2-1-10 16,2-1-26-16,-1 1-33 0,3-2-22 0,2 2-57 15,0-1 15-15,5-6-154 0,5-1-135 0,4-1 70 16,1-5-7-16,0-5 21 0,10 4 36 15,-1-5-2-15,12-3 37 0</inkml:trace>
  <inkml:trace contextRef="#ctx0" brushRef="#br0" timeOffset="239502.5283">24197 6617 500 0,'8'-1'388'0,"-3"-1"-78"15,-1 1-9-15,1-1-58 0,-1 2-41 16,-2-1 5-16,1 2-37 0,-1-1-21 0,1 0-13 16,-2 2-33-16,0 1 7 0,1 0-16 0,1 3-11 15,0 10-1-15,0 2-11 0,0 1 1 16,-2 1-10-16,1 2-20 0,-2-10 9 0,0 4-14 16,0 3 13-16,0 2-16 0,0 2 5 15,0 0-5-15,0-1 0 0,0-3 13 0,0 0-30 16,0 2 1-16,0-2-19 0,0-3-13 0,0 1-20 15,0-2-9-15,0-5-37 0,-8-1-22 0,-1 6-40 16,9-13-23-16,0-1 14 0,1-2-255 16,2 0 27-16,-1-3 28 0,0-2 31 0,4-12-12 15,3-4 15-15,-3 2 24 0</inkml:trace>
  <inkml:trace contextRef="#ctx0" brushRef="#br0" timeOffset="239673.2178">24310 6436 866 0,'-5'-8'275'0,"1"-1"-18"0,1 3-24 0,-1 2-32 16,2 1-5-16,1-1-29 0,-2 2-20 15,3-2-37-15,-1 1-7 0,0 1-40 16,0-3-53-16,1 3-42 0,-3 2-62 0,3-3 9 16,-2 1-211-16,2 0-71 0,-1-2 24 15,0 0 21-15,1 1 17 0,0-3 34 16</inkml:trace>
  <inkml:trace contextRef="#ctx0" brushRef="#br0" timeOffset="240016.386">24652 6236 343 0,'6'0'458'15,"-2"2"-94"-15,0-2-81 0,-1 1-8 0,1 1-58 16,-2-2-16-16,1 1-1 0,1 2-49 15,1-1 5-15,0 3-7 0,8 10-43 0,3 3 11 16,-2 0-6-16,1 4-7 0,0-3-37 0,0 4-9 16,0 2 23-16,2 1-8 0,-1 3-7 0,0-1-7 15,-1 4-6-15,-4 0-4 0,-1 1 7 16,-5 4 11-16,-2-4-17 0,-2 1-10 16,-1-18-27-16,0 12 27 0,-21 34-1 15,8-28-20-15,-3-1 7 0,-1-4-1 0,-4 0 23 16,0 0-5-16,-3-4-31 0,0 0 4 0,-3-1 0 15,2-4-2-15,5-3-64 0,-3 0 11 0,-3-3-31 16,3 0-27-16,3-3-23 0,1-7-44 16,4-2 14-16,15-2-281 0,-10 0 32 0,-4-12 31 15,14 1-18-15,3-12 33 0,6-2 24 16,7-3 22-16,5-7 0 0,4-4 15 0</inkml:trace>
  <inkml:trace contextRef="#ctx0" brushRef="#br0" timeOffset="240448.5318">24947 5679 265 0,'-2'-1'291'0,"-3"0"-52"0,2 1-7 15,2-2-39-15,1 0-19 0,4 0-1 0,3 0-6 16,10-3-33-16,4 0-12 0,2 0 21 0,6 1-22 16,-1-1-26-16,0-2 5 0,2 4 16 15,1-4-41-15,-1 5 14 0,0-1-2 0,-2 0-23 16,-4 0 4-16,0 3-29 0,0-3 28 16,-6 0-50-16,-5 1-18 0,0-4-50 15,-4 3-72-15,-2-2 13 0,-4 2-269 0,-2 0-19 0,-1 3 14 16,0 0 24-16,0 0 21 0,-13-10 23 15,4 9 23-15</inkml:trace>
  <inkml:trace contextRef="#ctx0" brushRef="#br0" timeOffset="240714.7862">25186 5710 408 0,'-1'3'287'15,"0"1"-66"-15,1-3 3 0,0 3-9 0,0 2-9 16,2-2 4-16,-1 2-4 0,0-2-32 0,9 10-19 15,-5 4-15-15,6-1-25 0,-4 1-17 16,-3-1-3-16,1 3-17 0,1 0 3 0,0 2 0 16,0 1-2-16,-4 2-9 0,3 0-15 0,-5 5 2 15,0-16 10-15,0 9-34 0,0 4 13 16,0 3-24-16,0 0 1 0,0 1 16 16,0-2-52-16,-11 32-4 0,3-30-10 0,4-4-42 15,4 1-34-15,-5 0-36 0,5-3 14 0,-2-3-218 16,2-13-56-16,0 2 21 0,14 15 32 15,-3-15 21-15,3-2 20 0,1-5 11 0</inkml:trace>
  <inkml:trace contextRef="#ctx0" brushRef="#br0" timeOffset="241448.3433">26174 6278 891 0,'2'-18'320'0,"2"3"-31"0,-6 1-19 0,2 4 7 16,0-2-35-16,-9-18-28 0,3 14-26 15,-2 1-19-15,2 1-20 0,-3 2-16 0,-3-1 39 16,-1 3-36-16,0 2-6 0,-3-1-25 16,-5 5-14-16,2-1 11 0,-2 5-9 15,-4 0-11-15,13 0-32 0,-24 12-5 0,8-4-24 16,3 2-2-16,-2 1 30 0,1 3-21 0,-1 0-3 15,-1 4-1-15,0 1-4 0,1 3-1 0,0-3-5 16,0 3-1-16,2 1-14 0,2 2 0 16,0-1 1-16,6 4 2 0,-4 1 0 0,4 0-1 15,5 0-18-15,-1 2-6 0,2 0 2 0,0 0 3 16,8 0 1-16,3 0 3 0,0 1 0 16,0-19 32-16,10 27-1 0,1-15-3 0,4-2-1 15,1 1-1-15,5-6-2 0,1-1 0 0,2-1-1 16,3-2-7-16,3-3-19 0,1-1 2 15,0-3 15-15,1-3 6 0,2-3-4 0,-16-1 4 16,6 0 2-16,36-15-2 0,-28 4 12 0,-3-4 9 16,1-2-4-16,-1-4-42 0,-2-5 10 15,0-3 4-15,-4-1-12 0,-4-5-1 0,2 4 6 16,-5-5 24-16,-3-1-20 16,-4 4 2-16,0-3-6 0,-4 4-6 0,-5-3 2 15,0 19 2-15,0-8 1 0,-12-26-13 0,5 24 25 16,-4 1-14-16,-2 1 1 0,-1 5 1 0,0-3 1 15,1 5 2-15,-2 1 33 0,3 3-27 0,4 1 2 16,-3 4 46-16,3 2-2 0,0 2-5 16,1 3-4-16,7 1-45 0,-12 0 12 0,-10 17-12 15,6-1 1-15,1 1 1 0,1 4 10 0,-1 2-11 16,1 1 11-16,1 1 9 0,-2 7-35 16,3 1 18-16,1 2 19 0,1 0-2 0,1 5-2 15,1-2 0-15,3 3-1 0,0 0 0 0,5 0 0 16,-2-1-14-16,2 2 5 0,-3-1 3 15,3-22 14-15,0 10-2 0,0 5-1 0,0 1-3 16,0 1-34-16,0-1 2 0,0-1 3 16,0-1 2-16,0-3 3 0,0 1 13 0,0-1-5 15,-6-2 26-15,6 1-51 0,-13 21-37 16,11-27-17-16,2-8-11 0,0-8-19 0,0 0-14 16,0 1-47-16,0 2 16 0,0-2-139 0,19 9-123 15,-5-16 31-15,4-3 27 0,-8 2 32 16,23-17-1-16,-11 4 29 0,0-5-2 0,4-4 21 15</inkml:trace>
  <inkml:trace contextRef="#ctx0" brushRef="#br0" timeOffset="241834.5287">26540 6141 487 0,'4'-7'393'0,"-4"1"-21"16,2 2-80-16,-2 2-8 0,1-1-16 15,1 1-31-15,-2 0-30 0,0 0-71 0,2 0 26 16,-2 2-25-16,0 3-32 0,0 0-14 16,0 3-3-16,0 0-18 0,0 15 13 0,0-8-28 15,0 5 23-15,0 4-42 0,-11 28 19 16,9-22-1-16,2 2-17 0,-2 1-3 0,-1 2-6 15,3-1 20-15,0-15 12 0,0 6-37 0,0 5 8 16,11 31 4-16,-4-27-13 0,1-1 8 16,0 0-4-16,3 1-1 0,-2-4-27 0,5 1-8 15,-3-3 32-15,3-1-31 0,-4-2 16 0,3-4-9 16,2 3-13-16,-2-4 8 0,1-2-19 16,-4-5-26-16,-1-4-35 0,1-5-28 0,-2 0-17 15,-8-2 14-15,11 0-121 0,14-19-114 0,-12 3 28 16,3-3-126-16,-5-2 28 0,3-4 97 15,-3-3-7-15,1-1 29 0,3-4 41 0</inkml:trace>
  <inkml:trace contextRef="#ctx0" brushRef="#br0" timeOffset="242082.8281">26926 6325 600 0,'0'-9'291'0,"0"3"-36"0,-2 0-9 0,4 2-43 15,-2 1-14-15,0 0-18 0,2 2-29 16,0 1-12-16,1 1-3 0,2 3 7 0,6 8-29 15,1 4-22-15,0-2 14 0,3 3-23 16,0 3-3-16,-2-3-10 0,3 5 10 0,-3-2 2 16,3 3-20-16,-1-1 6 0,1 0-7 0,0 1 7 15,-2 2-28-15,-1-3 9 0,3 0 18 0,-3 0-38 16,0 0-4-16,1-1-16 0,-3-3-5 16,1-3-34-16,-3 1-14 0,-5-6-48 0,0-4-5 15,1-1-11-15,0-1-36 0,-3-4 14 0,-2 0-203 16,0 0-40-16,13-17 20 0,-8 6 33 15,-3 2 20-15,4-13 15 0,0-3 10 0</inkml:trace>
  <inkml:trace contextRef="#ctx0" brushRef="#br0" timeOffset="242280.7771">27290 6486 825 0,'0'-13'256'0,"-2"5"-37"0,1 0-13 16,-1-1 11-16,0 3-30 0,2 2-4 0,-4 0-16 16,2 1 6-16,-2 0-47 0,-2 3-4 0,1-2-2 15,-3 2-30-15,-5 6 1 0,-8 2-19 16,-4 0 16-16,3 3-18 0,2 0 18 0,-1 3-13 15,-1-3-10-15,-5 3-23 0,5 2-11 0,-1 0 7 16,0 0 3-16,1 2-28 0,5-1 8 16,-4 1-24-16,4 0-22 0,-2-2-12 0,2 1-52 15,1 3-40-15,-1-3-38 0,7-1 15 0,-1-1-257 16,1-2-4-16,6-3 19 0,1-3 40 0,3-7 17 16,0 0 29-16,0 0 8 0</inkml:trace>
  <inkml:trace contextRef="#ctx0" brushRef="#br0" timeOffset="242613.7818">27427 6592 275 0,'4'-1'435'0,"-1"-1"-68"0,1 2-68 16,-2-1-52-16,1 2-38 0,1 0 7 0,-2 1-7 15,2 1-42-15,6 8-37 0,-5 5 25 0,3-3-39 16,1 5 7-16,-2 1-1 0,0 0-31 16,2 3-16-16,-3 1-17 0,4 1 38 0,-3 0 4 15,-4-2-39-15,0 2 3 0,-3 0 5 0,2-1-15 16,-2-12-28-16,0 4 23 0,0 4-5 0,0 0-7 16,0 0-25-16,-13 18 36 0,9-21-46 15,-2-1-5-15,0 0-25 0,-1-3-21 16,0-4-25-16,-1-4-15 0,-1-2-25 0,0 1-62 15,0-3 15-15,2 0-199 0,-15-13-56 0,6 1 19 16,0-5 16-16,0-2 64 0,3-3-2 16,-1-1 3-16,5-4 46 0</inkml:trace>
  <inkml:trace contextRef="#ctx0" brushRef="#br0" timeOffset="242757.217">27281 6534 519 0,'0'-8'293'0,"-2"1"-31"0,2 4-29 15,0-2-14-15,2 3-13 0,-2-3-39 0,0 4-21 16,0-2-12-16,2 0-34 0,0 0-57 16,0 1-40-16,-1 2-75 0,1-2 7 0,2-2-276 15,0 2-7-15,-2-3 25 0,8-7 18 16,-6 2-6-16</inkml:trace>
  <inkml:trace contextRef="#ctx0" brushRef="#br0" timeOffset="243113.5248">27660 6241 788 0,'4'-1'424'0,"-1"2"-64"16,2 0-63-16,-2-1-48 0,1 1-7 0,0 1-60 15,-2 1-8-15,7 8-3 0,1-1-17 16,0 6-18-16,-1 0-15 0,0 8-13 15,2 0 1-15,-1 0-12 0,2 6-11 0,-2-1-9 16,1 3 4-16,-3 1 15 0,0 4-10 0,-1 1-7 16,-1-1-26-16,-2 5 9 0,-1-1-31 0,-3-20-8 15,0 13 14-15,0 3-4 0,-13 40-34 0,6-37 1 16,-7-2 22-16,3-3 5 0,-3 0-3 16,-1-3-2-16,-3-1 4 0,-6-3-16 0,1 0-5 15,0-7 23-15,-4 2-2 0,2-1-73 16,-3-2-49-16,-3-2-51 0,-2-4-94 0,0-2 22 15,-1-7-258-15,2 4 35 0,-3-5 34 0,-5-3 13 16,22-1 27-16,-12 0 23 0,-6 0 36 16,-42-11-4-16,35 2 3 0</inkml:trace>
  <inkml:trace contextRef="#ctx0" brushRef="#br0" timeOffset="243729.7729">22927 8468 448 0,'-1'0'283'0,"1"0"-7"16,-2 0-23-16,2-2-23 0,0 2-6 0,0 1-17 15,1-2-25-15,-2 2 11 0,1 0-5 16,0-1-5-16,-2 2-18 0,2 2-19 0,1 0 22 15,-1 0-15-15,-1 3-8 0,3 12-13 0,-2-9-7 16,0 4 11-16,0 5-25 0,0 1-25 16,0 2 12-16,0-1 3 0,0 5-20 0,0 0 5 15,0 2-16-15,0 0-1 0,0 3-20 0,0-2 20 16,0 2-17-16,0 2-4 0,-9 28 0 16,5-30-20-16,0 0-6 0,-1 0-18 0,0 0 2 15,1-1-102-15,2-4 8 0,-6 0-65 16,1-1-33-16,-1-5-30 0,4-2 20 0,-2-1-215 15,0-4-72-15,3-4 72 0,3-5 5 0,-1 2 61 16,1-6-6-16,2-1 40 0,1-4 36 16,0 0-19-16</inkml:trace>
  <inkml:trace contextRef="#ctx0" brushRef="#br0" timeOffset="244079.7014">23328 8717 810 0,'11'-11'361'0,"-5"2"-7"16,-1 1-58-16,-2 4-43 0,0-1-28 16,0 1 19-16,-3 2-29 0,2-1-23 0,-6 1-19 15,2 2-15-15,-3 1-16 0,-1 1-62 16,-12 4 0-16,1 4-19 0,-6 1-6 0,-2-1 12 16,2 2-15-16,-1 2-5 0,-2-3 15 0,2 3 9 15,0 1-8-15,4 3-50 0,0 1 15 16,2 0-6-16,4 3 11 0,1 0-7 15,1 2-22-15,5-1 11 0,2 5-2 0,4-2 25 0,1-11-4 16,0 4-12-16,14 25-3 0,-2-22-1 16,1 1 18-16,3-5-3 0,1-3-2 0,2 2-5 15,2-3-54-15,0-1 4 0,3 2-12 0,-1-3 2 16,1-2 13-16,-2 1-28 0,-1-6-55 0,-1 1-19 16,-1-4-23-16,-1 0-33 0,2-2 16 0,-9 0-186 15,19-13-93-15,-12 5 30 0,3-6 24 16,-4 0 30-16,4-1 11 0,0-4 31 0,2-6 17 15,1-1-7-15</inkml:trace>
  <inkml:trace contextRef="#ctx0" brushRef="#br0" timeOffset="244379.4754">23997 8649 310 0,'4'-12'487'15,"3"1"-87"-15,-5 1-62 0,2 3-42 16,-3-1-38-16,0 3 38 0,-1 2-36 0,0 0-38 15,0 3-1-15,-4 1-35 0,0 1-7 0,-8 5-39 16,0 3 7-16,-3 2-19 0,0 3-19 16,-2 3-11-16,3 3 8 0,-2 2-12 0,1 0-5 15,-2 4 8-15,0 2 3 0,0 3-21 0,3 1 4 16,-1 2-5-16,3 0-17 0,0 1-18 0,3-2 6 16,2 2-17-16,1-2-7 0,2-3-23 15,0-2-7-15,2 7-14 0,2-23 4 0,0 7-57 16,15 27-37-16,-5-26-9 0,3 0-33 15,2-4-44-15,4-4-35 0,3-1 21 0,-1-6-251 16,2-1 10-16,-1-5 14 0,-11 0 43 0,26-15 26 16,-11 3 23-16,-3-3 26 0,0-2-16 15,2-6 53-15</inkml:trace>
  <inkml:trace contextRef="#ctx0" brushRef="#br0" timeOffset="244646.1028">24275 8793 1098 0,'0'-12'355'0,"0"3"-47"0,0 1 37 16,2 1-24-16,-2 0-41 0,1 1-31 16,-1 6-39-16,8-6-23 0,-2 3-19 0,10-1 1 15,1 3-33-15,-11 1-5 0,9 0-20 0,20 16-6 16,-15-4-25-16,1 4 23 0,-3-1-36 0,-3 3-1 16,1 1-5-16,-7 5 0 0,0-2-7 15,-6 2-3-15,-1 0-5 0,-2-12-6 0,0 7-11 16,-11 24-43-16,2-19 7 0,-5-4-20 15,0-1 2-15,-2 0-68 0,2-1-22 0,-5-4-22 16,-1 2-29-16,0-3 0 0,-1-4-18 16,8-1-41-16,1-2 20 0,3-4-202 0,5-2-41 15,4 0 46-15,0 0 6 0,-5-16 51 16,10-1 18-16,3-2 6 0,5-4 4 0</inkml:trace>
  <inkml:trace contextRef="#ctx0" brushRef="#br0" timeOffset="244895.9769">24576 8785 783 0,'12'-14'381'16,"-1"2"-35"-16,-5 2-33 0,0 3-39 0,-2 2-34 16,-1 3-28-16,-2-3 16 0,1 3-34 0,0 0-19 15,-1 1-21-15,-2 2-13 0,-1 2-14 16,-8 9-44-16,-1-2-10 0,-1 6 31 0,-1-1-27 16,2 6-1-16,-2-5-8 0,1 3-8 0,5 6-6 15,-3 0 0-15,6 1-16 0,-2-3-2 16,5 2 4-16,1 0 1 0,0-13-12 0,0 5 8 15,16 18-3-15,-5-16-38 0,0-2-15 0,3-3-35 16,2-2-3-16,0-3-24 0,1-2-42 0,3-4-35 16,-2-3-57-16,-6 0 19 0,5 0-256 15,26-15-11-15,-18 5 33 0,-1-2 27 0,2 2 57 16,-2 0-8-16,-1 1 28 0,-1-1-6 16</inkml:trace>
  <inkml:trace contextRef="#ctx0" brushRef="#br0" timeOffset="245129.1637">24962 9016 610 0,'3'0'398'0,"-2"0"-78"16,1 0-5-16,2 0-52 0,-4 0-30 0,2 0-27 15,-1 2 47-15,0-1 10 0,-1 1-34 0,1 3-49 16,-1 1 20-16,0 3-8 0,0 8-33 16,0-9-4-16,0 4-24 0,0 6-17 0,0 2-14 15,0-2 1-15,-11 23-17 0,5-23 5 0,4-4-27 16,0 3-1-16,1 0-54 0,-3-1-13 0,4-4-1 15,-1-5-133-15,-1 1-8 0,1-2-76 16,1-6 20-16,0 0-133 0,0 0-113 0,0 0 5 16,-5 6 49-16,5-9-8 0,0-2 50 15,3-2 22-15,-5-13 5 0,2 8 40 0,0-8 0 16</inkml:trace>
  <inkml:trace contextRef="#ctx0" brushRef="#br0" timeOffset="245280.4032">25027 8914 408 0,'1'-8'373'15,"-2"1"-55"-15,2 2-40 0,-1-1-37 0,3 1 3 16,-3 3-17-16,1-1-55 0,-1 1-26 0,0 0 30 16,0-1-71-16,0 1-16 0,0 2-56 0,0-1-28 15,-1 1-54-15,3 1 3 0,-2-1-176 16,-1 3-169-16,1 0 11 0,3-2 31 0,-3 4 32 16,0-1-4-16,2 2 21 0</inkml:trace>
  <inkml:trace contextRef="#ctx0" brushRef="#br0" timeOffset="245546.9526">25260 9526 318 0,'1'3'475'0,"-1"0"-76"0,1 1-88 0,0 0-62 16,-1-1 0-16,-2 0-2 0,0 2-16 15,-5 8-47-15,-1-1 1 0,-8 2-20 16,-1-1-17-16,0 2-35 0,-6-1-11 0,4 0-11 16,-4-3-35-16,-1 6 8 0,1-4-34 0,-1 0-38 15,1 0-2-15,-2 0-26 0,0-1-45 16,3-1-46-16,0-4-25 0,4-1 14 0,5 0-300 16,2-4 36-16,5-2 21 0,6 0 8 15,0 0 24-15,0 0 18 0,-11-13 5 0</inkml:trace>
  <inkml:trace contextRef="#ctx0" brushRef="#br0" timeOffset="245897.1916">25679 8826 744 0,'9'-8'422'0,"-2"0"-51"0,0 1-48 0,-4 1 25 16,1 3-59-16,2 0-44 0,-1 0-22 0,2 3-37 15,2-1 8-15,-9 1-33 0,13 0-22 0,25 10-20 16,-15 0-21-16,0 1-23 0,-4 2 20 16,-1 3-11-16,1 3-39 0,-4 3 29 0,1 0-18 15,-5-2 15-15,-2 7-25 0,-5 2-14 16,1 2-17-16,-5-16-4 0,0 6-3 0,-12 29-14 15,4-24-27-15,-6-4-41 0,1 1 28 0,0-4-36 16,1 0-16-16,-5-5-30 0,2 1-17 16,0-2-41-16,-1-2-16 0,5-2 19 0,2-5-126 15,2-1-142-15,0-2 52 0,5-1 44 0,2 0 23 16,-2-1 13-16,4-4 9 0,0 1-15 16</inkml:trace>
  <inkml:trace contextRef="#ctx0" brushRef="#br0" timeOffset="246162.0696">26132 8904 458 0,'10'-15'417'0,"1"4"-74"0,-4 2-26 0,-4 3-10 15,1 1-67-15,-2 1-28 0,-1 3 21 0,-1 1-73 16,-3 0-1-16,1 1-8 0,-10 8-17 16,-1 0 7-16,-3 10-16 0,1-1-45 0,-1 1-8 15,2 2 38-15,-2 0-9 0,3 3-38 0,1 1-8 16,1 0 19-16,1 1 16 0,3 0-32 15,-3 0-6-15,4 3-5 0,4-2-6 0,0-1-52 16,2-2-11-16,0-12 17 0,0 6-67 16,0 0 10-16,0 0-33 0,15 14-21 0,-5-20-30 15,2 0-27-15,7-3 16 0,-2 0-114 0,0-8-63 16,-2 0-70-16,-3-1 19 0,5 0 13 16,19-13 23-16,-13 0-2 0,-1 0 9 0,1-2 30 15</inkml:trace>
  <inkml:trace contextRef="#ctx0" brushRef="#br0" timeOffset="246411.7885">26375 9149 416 0,'4'-8'346'0,"-2"3"-66"16,2 2 5-16,-2 1-71 0,0 0 26 0,1 2-17 15,1 2-39-15,0 0-4 0,8 7 37 0,-3 2-20 16,2 2-34-16,-2 3-18 0,-2 3-15 0,1 1-14 16,-3 2 40-16,1 3-29 0,0 0-2 15,-2 0-9-15,-2 1-10 0,-2-2-1 0,0-13 6 16,0 6-22-16,0 3-8 0,0 0-20 15,-12 19 1-15,6-20 0 0,1 2 7 0,-3-6-58 16,-2-1 17-16,-3-2-36 0,4-1 1 0,-2-3-85 16,2-7-18-16,-2 1-40 0,1-1-37 15,10-1 16-15,-15 0-190 0,-16-15-131 0,14 6 36 16,5-7 52-16,-2-3 35 0,0-2-1 16,4-3 18-16,2-1 33 0,1-3 5 0</inkml:trace>
  <inkml:trace contextRef="#ctx0" brushRef="#br0" timeOffset="246571.9696">26254 8983 574 0,'3'-20'361'0,"-6"4"-28"16,3 6 7-16,0 10-57 0,0-9-4 15,0 2-66-15,0 7-42 0,0-8 4 0,0 8-36 16,0-6-16-16,0 6-6 0,0 0-51 16,0 0-40-16,0 0-49 0,0 0-26 0,0-7-97 15,0 7 14-15,14-8-286 0,-10 7 18 16,-2-2 43-16,-1 2 10 0,3-1 37 0,0-1-24 15,1 0 10-15</inkml:trace>
  <inkml:trace contextRef="#ctx0" brushRef="#br0" timeOffset="246929.1213">26869 8709 647 0,'8'0'464'0,"-4"0"-109"15,1 1-26-15,1 1-40 0,-1-1-46 0,2 2-28 16,6 5 10-16,0 7-27 16,-1 4-5-16,1-5-13 0,-1 8-15 0,-3 2-17 15,1 1-19-15,0 3-4 0,-3 5-30 0,1 1 13 16,-3 0-31-16,-3 4 1 0,-2-2 1 0,0-16 5 16,0 8-7-16,0 4-23 0,-13 41-11 15,4-36 14-15,-1-2-8 0,-1 1-15 0,-3-3-2 16,-1-3 19-16,2-1-18 0,-5-3-4 0,0 0-10 15,0-2-5-15,-2 0-5 0,2-4 7 0,-2-1-32 16,-1-1 5-16,2-2 1 0,-4-3 1 16,2-1 1-16,-1-2-68 0,4-2-44 0,-2-2-31 15,0-3-41-15,8-3-52 0,-11-11 22 16,6 5-268-16,-1-4 36 0,2-3 33 0,2-3 37 16,-1-3 9-16,1-1 53 0,-1 0 9 0,1-7 23 15,-4-1 16-15</inkml:trace>
  <inkml:trace contextRef="#ctx0" brushRef="#br0" timeOffset="249061.4189">22004 9421 666 0,'0'0'295'0,"0"0"-24"0,0 0-48 16,0 0-1-16,0 14 0 0,0-14-23 15,-13 21-30-15,13-19-24 0,1 2 10 0,-1 1 17 16,3-1-35-16,-1 1-21 0,7 7-7 16,2 3 5-16,3-3-14 0,-1 4 3 0,3-5-12 15,1 0-6-15,4-2-36 0,1 3-7 0,4-2-3 16,-1 1 26-16,3 0-25 0,2 1 4 15,4-1-16-15,0 2 7 0,3 1 8 0,2 0-25 16,3-2-2-16,1 5-1 0,1-2 0 0,-2 2 19 16,0-1-2-16,3 0-4 0,-2 2-20 15,4 0 15-15,0-1-29 0,3 2-2 0,2-3 13 16,0 1 16-16,2-3-1 0,2 4-1 0,3 0-11 16,0 0 6-16,0 1-10 0,0-5 0 15,-3 4-1-15,2-4-1 0,-1 3 23 0,-1-3-3 16,1 3-17-16,1 0-14 0,-2-1 14 0,2 1-29 15,1-1 35-15,2 1-2 0,1 0-33 16,4-2 4-16,-2 0 46 0,6-2-3 0,1 1-41 16,-2 2 1-16,2-1 3 0,1-1-1 15,8 0 3-15,0 1 15 0,1-2-21 0,-3 0 14 16,2-1 4-16,-2 1 10 0,1-4-20 0,0 2 4 16,-3 0-32-16,-4-3 38 0,4 0-19 15,1-2 0-15,-1 0-11 0,-2-2 59 0,3-1-39 16,-4-1 45-16,4-2-21 0,-7 1-29 0,-36-1 1 15,19 0-16-15,69-10 28 0,-53 4 25 16,3-2-27-16,0-1 8 0,2-2-4 0,-3-2-33 16,2 1 37-16,-1-5-2 0,-1 2-3 15,2 0 27-15,-8-1-51 0,0-2 27 0,-5 2 18 0,-1 2-13 16,-1-3-24-16,-7-1 21 0,1 1-1 16,-2 0-23-16,-5 0 46 0,-3-1-4 15,-1-2-2-15,-1 0-27 0,2 1 32 0,-2 1-8 16,1-4-34-16,-3 1 23 0,0-3 9 15,1 3 1-15,-3-6-4 0,-2 2 5 0,1 0-10 16,-5 0-9-16,-1 1 1 0,-2-2 31 0,-2 1-4 16,-3 1-2-16,1 0 7 0,-3 3-18 15,-3-1-3-15,0-1 1 0,-2 2 32 0,-1 0-7 16,-3-3-2-16,1 4 4 0,0-3 9 0,-1-2-30 16,-1 0 31-16,-3-1-22 0,1 0 0 15,-3-3-16-15,2 1-11 0,-2-2 16 0,-3-1 4 16,2 1 2-16,-2-2-30 0,-2-2-9 15,0-1 33-15,0 19-5 0,0-10-29 0,-11-32 26 16,2 25-37-16,-2-2 44 0,-4 3 5 0,3-3-28 16,-5-1 15-16,-4 1-1 0,-4 0-29 15,0-3 30-15,-2 2 1 0,-2 0 8 16,3-1-41-16,-5-1 33 0,1 1-1 0,-2 1 7 0,-1 1-2 16,-2 0 0-16,-2 1-12 0,-2 0-5 15,-3 0-14-15,-5 1 16 0,-1 0-18 0,-1 1 21 16,-3 1 21-16,-4 0-21 0,1 0-7 15,-6 2 1-15,2 1-22 0,-3 0 4 0,-1 0 44 16,2 3-3-16,3-1 0 0,-1 1-39 0,1 1 16 16,1 6-3-16,1-3 22 0,1 3-14 15,-2-1 18-15,-1-1-16 0,1 2-9 0,-3 2-1 16,1 0-9-16,-1 0 6 0,-1 0 9 0,0 1-16 16,0 2 7-16,-1 0 1 0,-5 4 1 15,3-2 0-15,-3 2 2 0,0 0 11 0,-1 1-1 16,-4 1 1-16,3 3-38 0,-4-1 16 0,2 1-16 15,2 0 17-15,3 0-26 0,-1 3 35 16,-3 0-11-16,3 0-12 0,-2 1 1 0,-1 0 26 16,-1 0-24-16,36 0 4 0,-20 0-6 15,-7 0 44-15,-7 0-47 0,-76 12 28 0,67-6-11 16,-3 1 30-16,0-1-14 0,-3 4-6 0,-1-1 6 16,0 3-19-16,-1-3 10 0,0 4 10 0,-1-1-12 15,4 1 18-15,3 2-19 0,3-2-18 16,4 1 29-16,2 1 17 0,4 1-24 0,0 0 10 15,3 0-7-15,0 2-15 0,0 0 28 0,2 2 0 16,2 0-16-16,0-1 33 0,1 1-31 0,-1 3 30 16,2 0-28-16,0 2-7 0,2 2-1 15,2-1 15-15,-1 1-6 0,0 1 10 0,0 1 2 16,3-1-23-16,-1 4 10 0,2-1 18 0,7-1-36 16,-4 2 9-16,5 0 3 0,3-1-7 15,1 5 26-15,4-5-8 0,3 1-3 0,3 1-2 16,3 2 4-16,4-1-23 0,2 2 29 0,3 2-5 15,1 0 10-15,3 1-28 0,2-1 41 16,3 2-12-16,-1-2-9 0,0 2 10 16,4-2-4-16,0 1-1 0,4 1 12 0,1-21-22 15,0 9 15-15,12 39 3 0,0-31 4 0,2 1-34 16,6-2 26-16,5-1-19 0,5 0 16 0,3 0 11 16,0-5-12-16,2 2-20 0,2 2 22 15,-1-4-1-15,3 0-16 0,-1-1 38 0,1-3-58 16,2-1 8-16,0-1 8 0,1-4-20 0,2-1 20 15,-1-1 30-15,2-3-36 0,1-2-9 0,-3 0 18 16,5-4 8-16,-4 3 4 0,-1-7-6 16,-1 2 2-16,-2-1-14 0,1-1 24 0,-7 1 1 15,-2-3-6-15,2 3 3 0,-1-5 30 16,-3 2-35-16,-4-2 10 0,0 0 1 0,-6 2 30 16,-10-2-21-16,2 0-20 0,1 0 0 0,-1 0 44 15,-2 0 11-15,-1 0-4 0,0 0-7 16,-9 0-25-16,8 0 33 0,-8 0-36 0,7 0 15 15,-7 0-17-15,9 0 12 0,-9 0 13 16,6 0-23-16,-6 0 2 0,0 0-5 0,8 0-3 16,-8 0-11-16,0 0 0 0,6 0 1 15,-6 0-1-15,0 0 1 0,0 0-1 0,0 0-67 16,0 0-53-16,9-4-18 0,-11 1-48 0,0 3 17 16,-1-3-262-16,-1-1 35 0,0 0 30 0,-4-9-41 15,0-1 47-15,3-1 2 0,-1-3 25 16,3-2-7-16,3 8 60 0,0-5 3 0</inkml:trace>
  <inkml:trace contextRef="#ctx0" brushRef="#br0" timeOffset="364420.803">19794 11278 277 0,'0'-14'171'16,"0"14"21"-16,0 0-18 0,0 0-15 0,0 0-17 15,0 0-10-15,0 0 19 0,0 0-20 16,0 0-40-16,0 0 23 0,-14 0 12 0,14 0-14 16,0-13-25-16,0 13 9 0,0 0 7 15,0 0-17-15,0 0-17 0,0 0-5 0,0 0-8 16,-23-19 0-16,23 19 15 0,0 0-13 0,0-1 19 15,-2 2-24-15,4-1-10 0,-4-1 26 16,2 1-16-16,2 0 3 0,-2 1 2 0,-2-1-13 16,2 0 2-16,2 0-3 0,-5 0 17 0,3-1-26 15,0 1-19-15,1 1 15 0,-1-1-6 16,0 0-4-16,2 1 6 0,-2 0-8 0,1 0 8 16,0 1 8-16,1 3-13 0,-1-4-5 15,3 2 6-15,0 1-15 0,-1 1 5 0,8 7 5 16,3-1-11-16,-4 0 4 0,1 1 11 0,0 1 2 15,2 1-7-15,0 3-16 0,-2-1 9 16,4 1-6-16,-3 0 12 0,-1-1-9 0,0 1-5 16,0 0 0-16,0 0 26 0,2-1-40 15,-4 2 30-15,-2-2-6 0,2 0-1 0,-1-1-28 16,-1 1 40-16,1-4-29 0,2 1 20 0,-4-1-25 16,-1-2 22-16,-2-2-8 0,1-1 17 15,-3 0-34-15,1-2-3 0,1 1 21 0,0-2 15 16,-2-1-24-16,0 1 7 0,0-1 15 15,1 2-16-15,-1-1-2 0,1-1-5 0,-1 0-8 16,1 0 27-16,-1 0-26 0,-1-1 0 16,2 0-17-16,-1 1 7 0,-1-1 10 0,1-2-38 15,0 1-11-15,-1 1-31 0,0-1-16 0,0-1-37 16,1 0 14-16,-2-1-154 0,1-2-120 0,-1 1-5 16,0-3 40-16,1 4 27 0,-1-4 21 0,0 0 2 15,0-1 19-15</inkml:trace>
  <inkml:trace contextRef="#ctx0" brushRef="#br0" timeOffset="364870.8341">20163 11268 343 0,'1'-4'284'0,"-1"0"-9"0,0 1-13 15,-1-1-58-15,2 2-7 0,-1 2-28 16,0-3-18-16,0 2-5 0,0 0-32 0,-1 1-15 16,0 0-1-16,-1 1-13 0,-2 0-1 0,1 1 22 15,-1 1-34-15,-7 6 8 0,-3-1-14 0,2 1 10 16,-1 2-11-16,-2-1 8 0,1 2 27 16,-1 2-18-16,2-1 0 0,-4-1-6 0,1-1-9 15,-4 3 8-15,4-1-34 0,-3-1 25 0,0 2-10 16,0 3 0-16,0-3-9 0,0 2 11 15,4-2-8-15,-3 3-30 0,2-4 29 0,1 2-6 16,-1 0-4-16,2 0-14 0,1 2 9 16,1-1-34-16,2-1 11 0,0 0 17 0,-4-1-2 15,5-3-1-15,4 3-3 0,-2-3-3 0,2 0-2 16,-2 1 0-16,3-3-3 0,1-2-27 16,-1-2 24-16,2 2-13 0,0-4-6 0,0 1-14 15,0 0-19-15,1-2-20 0,0 3-12 16,0-4-11-16,0 2 1 0,1-1-25 0,0 0-14 15,0 0-20-15,0-2-49 0,0 0 17 16,0 0-146-16,0 0-114 0,14 3 59 0,-8-4 9 16,2 1 6-16,11-2 46 0,-10 2 10 15,20-9-28-15</inkml:trace>
  <inkml:trace contextRef="#ctx0" brushRef="#br0" timeOffset="365270.028">20223 11668 339 0,'2'0'260'0,"-1"0"-7"16,1 0-41-16,1 1 2 0,-3 0-1 0,3 1-34 15,-2 1 14-15,1 1-22 0,-1 0-3 0,0 2-45 16,0-1 2-16,0 2-1 0,4 10 0 15,-4-2-16-15,-1-9-38 0,0 6 18 0,0 4-8 16,0 0 31-16,0 1-31 0,-11 17-8 16,8-17-18-16,0 1 17 0,0 3-29 0,3-13 1 15,0 6-4-15,0 0 4 0,-12 18 1 0,6-18 16 16,2 4-28-16,0 0-9 0,2-6 5 16,-1-3-2-16,0 1-27 0,1-2 27 0,1-1-24 15,-3 1 19-15,3-4 16 0,0 2-37 0,0-2 8 16,0 1 28-16,0-2-9 0,0 0-36 15,0 1 11-15,0 0 6 0,0-1-47 0,0 1-21 16,-1-3-40-16,0 2-58 0,0-1 15 0,-1 0-197 16,1 0 29-16,0-2 25 0,2 0 23 15,0 0 21-15,0 0 18 0,-2-15 19 0,4 11-123 16,8-17 16-16,3 2 12 0,5-1-59 0</inkml:trace>
  <inkml:trace contextRef="#ctx0" brushRef="#br0" timeOffset="366269.1791">26001 11128 483 0,'0'-13'333'0,"0"13"-72"15,0 0-4-15,0 0-22 0,0 0-58 0,0 0 1 16,14 0-20-16,-14 0-8 0,0 0-7 16,13 0-44-16,13-12 26 0,-12 18 0 0,-3-1-37 15,5 0 9-15,-2 4-9 0,1 2-16 0,3 1-1 16,-3-1 22-16,2 6-10 0,-4-2-13 0,7 0-28 15,-5-1 9-15,-1 2 37 0,4 0-33 16,0 0 5-16,1 0 19 0,-2 0-24 0,-3 2-10 16,1 1 1-16,-1 0-16 0,-1-2-10 15,0 1 8-15,-1 0-2 0,2-2-3 16,-3 0-2-16,0 0-2 0,-4-1 13 0,4-3-19 16,0 1-22-16,0-1 38 0,-3-2-22 0,0 5 8 15,-3-8 7-15,-1 0-2 0,0-2-2 0,-1-1 7 16,2 0-47-16,-5 0 33 0,2-2-19 0,0 0-14 15,0 1-26-15,1-2-3 0,-1 1-12 16,0-1-69-16,-2-1-33 0,0 0-36 0,0 0 17 16,0 0-208-16,21-19-44 0,-15 10 33 15,1-5 36-15,-3-1 9 0,2 4 34 0,0-6 14 16,-4 1 7-16</inkml:trace>
  <inkml:trace contextRef="#ctx0" brushRef="#br0" timeOffset="366655.9128">26542 11203 489 0,'0'-7'354'0,"-2"0"-2"0,2 2-59 15,0-1-37-15,0 2 59 0,0-1-44 0,-2 4-12 16,2-5-13-16,0 5-36 0,-2-3-49 16,2 1 2-16,0 3-35 0,0 0 13 0,0 0-17 15,0 0-5-15,0 0-27 0,0-7 0 16,-3 9-13-16,3 2 11 0,-5 0-8 0,-1 9-16 15,-1-1 13-15,0 3-12 0,-2 0 3 16,-2-1-15-16,2 4-2 0,-3 2 9 0,1-3-11 16,-1 0-5-16,0 3 6 0,-1-1-17 0,-1 1 1 15,0 1-15-15,0-2 7 0,-1 3-7 16,-1-1 7-16,5 1-13 0,-4-1 6 0,1 0-8 16,-1-1 11-16,3-1-12 0,3 0-2 0,-2-3-2 15,-1 0 1-15,4-2 11 0,1 0-5 16,-3 1 1-16,2-4-20 0,3-1-8 0,1-4-1 15,0-2-20-15,0 0-31 0,3 0 5 0,-1 1-17 16,2-2-9-16,-3-1-26 0,1-1-23 16,0 1-2-16,2-2-37 0,0 0-68 0,2-6 19 15,3 3-289-15,-2-1 52 0,10-8 33 0,-3-1 29 16,4 1 14-16,-5 1 40 0,2 1 8 16,3 0 15-16,-1 1 11 0</inkml:trace>
  <inkml:trace contextRef="#ctx0" brushRef="#br0" timeOffset="367335.7785">26802 11376 353 0,'2'-4'331'0,"1"-1"-17"0,0 0-36 16,-1 3-9-16,2-1-28 0,-4 0-4 0,2 0 11 15,1 0-69-15,-1 2-38 0,0-1-8 0,0 1-12 16,2 1 9-16,-2 0-12 0,1 0 16 16,-1 3-34-16,1 0 6 0,-1 0-32 0,1 1 1 15,5 10-7-15,-6-3 39 0,1 1-6 0,-1 3-14 16,2 2-13-16,-4-2 16 0,0-2-11 16,0-3 3-16,0 4-10 0,0 3-8 0,0 2-1 15,0-2-31-15,-11 20 19 0,7-18-19 16,0-3 10-16,1 0-8 0,-2-1-9 0,1 2-27 15,3-4 23-15,-1-2 9 0,2-2 9 16,0 0-5-16,-2-2-31 0,2-7 10 0,0 6 15 16,0 0-10-16,0 0-1 0,0-6-16 0,17 25 40 15,-7-15-28-15,-1-1 13 0,3 0 8 16,-3-4-8-16,1-1-8 0,4 2 10 0,0-2 0 16,2 0-6-16,-3-1 0 0,-1-2-1 0,5 2 3 15,-6-1 2-15,-1-2 9 0,-4 3-30 0,3-2 22 16,-3 0-1-16,0-1-2 0,-2 1-7 15,-4-1 7-15,0 0-1 0,7 0-21 0,-7 0 13 16,6 0 3-16,-6 0-5 0,0 0 3 0,10 0 6 16,-10 0-30-16,6 0 12 0,-6 0 11 15,7 0-18-15,-7 0 13 0,0 0-21 0,6 0-9 16,-6 0-5-16,0 0-48 0,0 0-1 0,7 0 7 16,-7 0-99-16,0 0-59 0,0 0-62 0,7 0 28 15,-7 0-266-15,0 0 40 0,9-3 36 16,-11 0 31-16,2-2 11 0,0 0 61 0,0 3 2 15,-2-2 55-15,-3 2 13 0,-2 0 8 16</inkml:trace>
  <inkml:trace contextRef="#ctx0" brushRef="#br0" timeOffset="369368.5">28178 11103 539 0,'0'-13'316'0,"0"13"-46"15,0-14-2-15,0-9-16 0,-5 17-59 16,3 2 14-16,0 1-34 0,0 0-27 0,-4-2 3 15,4 3-21-15,0 0 14 0,-5-1-41 0,5 2-14 16,-3-1-6-16,1 2 9 0,0 0-19 0,-2 0-28 16,-2 0 15-16,-3 0-8 0,-8 10-3 15,11-5-4-15,-1 4 24 0,-2 2-21 0,-2 1 1 16,0 1-2-16,3 3 10 0,-1 0-21 16,3 1 28-16,-2-1 3 0,0 2-7 0,2 2 8 15,1 0 18-15,0 1-8 0,5 0-10 0,1 4 12 16,0-2-31-16,1-11-1 0,0 7 0 15,11 27 18-15,-4-21 12 0,2 0-25 16,-1 0-7-16,1-3 2 0,3 4 15 0,-2-4-26 16,4 0 11-16,-2 1 2 0,0-5 1 0,2 2-25 15,-3-4 21-15,6-1-16 0,-4-2-9 0,3 1 10 16,0-3-7-16,1-2-23 0,-1-1-1 16,4-1 10-16,-2-3-10 0,1 0-5 0,-1-2-41 15,-8-2-2-15,4 0 4 0,4 0-80 16,20-10-44-16,-22 0-42 0,-3-1-27 0,-1-3 22 15,-1 0-283-15,-1-2 39 0,-2 0 34 16,-4-2-32-16,-1-2 27 0,-3 10 26 0,0-3 26 0,0 1 96 16,-19-15 2-16</inkml:trace>
  <inkml:trace contextRef="#ctx0" brushRef="#br0" timeOffset="369568.5112">28094 11401 357 0,'-1'-2'324'16,"0"0"-24"-16,2 1-25 0,2 0-38 0,-1 0 7 16,4 1-18-16,-2-1-48 0,2 1-40 15,1-1 9-15,12-1-15 0,2 1-42 0,1-1-5 16,3 2 9-16,-2-2-24 0,7-1-57 0,-6 0-34 16,2 0-33-16,4 2 5 0,-3-2-113 15,-2-4-99-15,1 2-109 0,0-1 24 0,-1-1 24 16,3-1-6-16,-1-3 12 0,-2 2 15 0</inkml:trace>
  <inkml:trace contextRef="#ctx0" brushRef="#br0" timeOffset="370334.337">28924 11143 442 0,'5'-4'456'0,"-1"0"-83"15,0 1-53-15,-2 2-41 0,1-1 72 0,-1 1-61 16,0-1-13-16,0 2-35 0,0-2-24 0,0 0-33 15,0 2-13-15,0 1-33 0,0 2-5 16,0-1-26-16,1 1-7 0,0 3 1 0,5 8 2 16,-1 3-11-16,-1-2 1 0,0 3-20 0,-2 0-1 15,3 0-14-15,0 2-20 0,1 3 1 0,0-3-7 16,-3 1 10-16,0 1 2 0,-2-1-20 16,3 0 14-16,-3-1-13 0,0-4-4 0,0 2 6 15,1-1 0-15,-1-1-24 0,-2-2 17 0,1-3-20 16,-1 0-33-16,-1-4 26 0,1 0-40 15,0-1 33-15,0-1-22 0,-1-1 24 0,0 0-1 16,0-2 8-16,0 1-5 0,0-3 5 16,0 0 7-16,0 0 2 0,0 0-22 0,2 0 15 15,-1-3 6-15,0-3 8 0,3-10 4 16,-1-2-8-16,2-4-3 0,1 1-9 0,-2-2-4 16,1 0 5-16,-2-1-6 0,2 1 19 0,-1-2-3 15,-1 1 5-15,3 2 21 0,-3-1-17 0,0 3 20 16,-1 4-14-16,1-6 15 0,0 3-10 0,1 1 8 15,0-1-3-15,1 2 1 0,0-3-5 16,1 2-3-16,-1 3-2 0,2-1 7 16,1 2-8-16,-1 2-9 0,1 1 7 0,2-1-4 15,3 3-5-15,-2 1 4 0,2 2-10 0,4 1 5 16,-6 3 1-16,1 1-8 0,-6 1-2 0,-6 0-5 16,7 0-11-16,0 0 19 0,0 0-29 15,5 10 26-15,-8-6-24 0,3 9 10 16,-1 1-22-16,-2-2 18 0,-4-12-2 0,0 10-17 15,0 3-10-15,-21 16-6 0,8-15 8 16,-3 2 5-16,-1-1 4 0,-3-1 3 0,-1 0-19 16,0-3 5-16,3 1 5 0,1 1-29 0,4-1 18 15,-2-3 5-15,4 2 16 0,-2 0 5 16,6 1 1-16,4-4 2 0,0 3 2 0,0-3-10 16,3-8 5-16,0 8 3 0,15 17 22 0,-3-14 0 15,1 6 0-15,4-3 17 0,3 0 31 16,1 0 10-16,0 0-26 0,1-2 16 0,-1 2-3 15,2 1-9-15,1-1 6 0,0-3 14 16,0 3-9-16,-2-3-31 0,2 1 3 0,0 0 10 16,-3-4-14-16,-2 6 10 0,-1-4-2 0,-1 2-3 15,-3-5-9-15,-1 4-18 0,2-5-7 16,-3 3 7-16,-4-6-27 0,-1 0-11 0,1 1 6 16,-2-2-54-16,-1 0-32 0,-1-2-40 15,0 0-62-15,-4 0 21 0,0 0-197 0,0 0-55 16,26-22 36-16,-16 8 31 0,-2-4 28 0,0-3 25 15,-1-2-14-15,2-2 11 0,1-2 57 0,-2 1-6 16</inkml:trace>
  <inkml:trace contextRef="#ctx0" brushRef="#br0" timeOffset="370883.9015">29737 10846 315 0,'2'-2'357'0,"0"1"-90"0,1 1-3 0,-2 1-24 16,2-1-37-16,0 3-10 0,0 0-12 0,-3 2-8 16,3 0-20-16,3 10-1 0,1 0-9 15,-3 2 5-15,1 1-32 0,-2 0-15 0,-1-2 30 16,0 3-50-16,-2-2-5 0,0-9 12 0,0 5-20 15,0 2 25-15,0-1-42 0,0-2-15 16,0 0 26-16,0-3-26 0,0 0 15 0,0-3-41 0,0 2 48 16,0-8-12-16,0 8-14 0,0-8 20 15,0 7-7-15,0-7 42 0,0 6 26 16,0-6 4-16,7 0-8 0,4 9 6 0,-5-11-25 16,9-5-2-16,3 3-23 0,-1-6 13 0,0 0-17 15,0 1-10-15,-1 2 17 0,-2 0-20 0,-4 2 17 16,2-1-37-16,-1 1 15 0,-4 3-7 0,1 1-22 15,-2 1 7-15,1 0 2 0,-7 0-6 16,0 0 2-16,24 13-12 0,-14-6 9 0,3 2 2 16,-1 2-17-16,-1 2 3 0,-1 0 11 15,1 1-4-15,-2 1 0 0,-1 3-6 0,0-1-7 16,2 0 0-16,-3-1 18 0,2 2-13 16,-3 0 5-16,2-1 3 0,-1 4 0 0,-3-3-11 15,3 0 7-15,-1 0-14 0,1 2-3 0,-1-2-22 16,-2 0-17-16,1-2-14 0,3 1 4 0,-1-2-77 15,-1 0-67-15,-1-2-57 0,3 0 23 0,1-6-275 16,-4-3 15-16,2 2 37 0,-2-3 34 16,0-3 12-16,0 0 30 0,-5 0 23 0,0 0 20 15,0 0 30-15,15-13 7 0</inkml:trace>
  <inkml:trace contextRef="#ctx0" brushRef="#br0" timeOffset="372789.1554">19954 12870 506 0,'0'0'300'0,"0"0"-32"16,13 0-10-16,-13 0-16 0,0 0-1 0,0 0-4 15,0 0-22-15,0 0-20 0,27-17-9 0,-24 17-3 16,-3 0-29-16,2 0-29 0,-1 0-14 16,0 0 43-16,0-1 9 0,1 1-31 0,-2 0 4 15,-2-2-23-15,1 0-32 0,-3 1 19 16,-2 0-30-16,-10-4-9 0,-3 1-3 0,-6 0 1 16,-3-2-1-16,0 2-8 0,-2-3-14 15,2 1 21-15,1 0-38 0,-2 1 22 0,-3-3-1 16,-1 1-22-16,0 0-11 0,2 0 25 15,-2 1-29-15,2-1 12 0,-1 0-8 0,2 1 2 16,1 1-5-16,-2-1 22 0,6-1-6 0,4 2-32 16,-1 0 15-16,5 1-5 0,4 1 20 0,4 2-12 15,2-3 10-15,-1 3-2 0,3 0-8 16,1 0-26-16,0 0 19 0,1 0 6 16,-1 0-5-16,2 0 16 0,-1 1-24 0,1 0 8 15,2 0-6-15,0 0 3 0,0 0 4 0,0 0-31 16,0 0 20-16,0 0 11 0,0 0-1 0,-8 12 0 15,9-7-27-15,-1 0 27 0,2 1 5 0,3 9 6 16,0 3-22-16,-2-1 15 16,1 4-5-16,-2-1 11 0,0 3-21 0,2 0 12 15,-1 4-14-15,0-1 25 0,1 2-11 0,-1 1 2 16,-1 2-2-16,0-1 11 0,3-2-25 16,-3 6 12-16,0-3 13 0,-1 2-13 0,-1 4-3 15,0-21-12-15,0 9 22 0,0 2-30 0,0 3 26 0,0 0-25 16,0-1 29-16,-14 32 1 0,10-34-2 15,-2 4-8-15,1 0 16 0,-1-1-6 0,-1 2-4 16,0 0 21-16,-1 1-33 0,-2-1 12 16,1 0-16-16,-1 1 17 0,2 2 13 0,-2-4-43 15,1 0 27-15,0-1 1 0,0 2-24 0,1 0 51 16,-1-4-8-16,0 0-4 0,2 0-12 0,0-2-14 16,-1 1 4-16,2 1 9 0,1-2 0 15,-1 0-30-15,2 3 39 0,-4-2-8 0,3 1-1 16,-1-1-17-16,0-1-14 0,0-1 14 15,-1 1-2-15,2 3 6 0,1-6 14 0,-2 1-27 16,-2-2 42-16,0 0-8 0,2 1-5 0,-2 0-29 16,2 2 38-16,0-2 13 0,-2 1-10 15,0 1-12-15,0 1 14 0,1 1 7 0,0 2-12 16,2-2 5-16,0 2-6 0,0-1 19 16,2 1-10-16,0 1 11 0,-2 2-3 0,4-3-4 15,1-13-14-15,0 7 17 0,0 6-2 0,0-1-9 16,0 3-6-16,0 0 8 0,0-1-8 0,0 0 7 15,0 1-18-15,0-1 8 0,0 0 8 16,0-1-5-16,0 0-13 0,0-2 10 0,0 3-20 16,0-1 8-16,0 0 2 0,0-3 1 0,0 2-4 15,0-1 12-15,0 2-6 0,0-2 4 0,-10 31-4 16,7-33 5-16,-2 5-7 0,2-3 11 16,-1 4-17-16,-1-4 8 0,2 0-14 0,0 0 15 15,0-2-3-15,-2 0-7 0,0 0 5 0,1 0 0 16,-3 0-7-16,3 0 14 0,1-1-7 15,-2 1-20-15,1-2 24 0,0 0 7 0,-2 1 4 16,3-6-16-16,-1 0 9 0,-1 4 12 0,2-4-11 16,1 3 0-16,0-3-2 15,-1 1 10-15,-1-3 4 0,0 2-13 0,1-2-10 16,0-2 7-16,2-1 8 0,0-5 5 16,1-8-12-16,0 9 5 0,0-1 2 0,0 0-4 15,0 0 8-15,0-1-7 0,0 1-6 0,0-1 22 16,0-1-15-16,0 1 1 0,0 0-7 15,0-1 8-15,-11 7 3 0,11-13-2 0,0 6-1 16,0 1 3-16,0 1-12 0,0-3 10 16,0-5-10-16,0 9 10 0,0-2 8 0,0-1-6 15,0 0-8-15,0 4 8 0,15 12-1 0,-7-12-1 16,3-1 2-16,3-2-17 0,0 1 21 16,8-2-19-16,2-1 1 0,2 1-1 0,3-2 1 15,0-1 3-15,3 1 6 0,1-4-23 16,1 2 11-16,2-1-10 0,0 0 4 0,-3 1 1 15,3-1-7-15,0 0 7 0,-1 1 6 0,-2-1-8 16,-1 0 15-16,-3 1-16 0,-1 0-5 16,-2 1 22-16,-4-1-8 0,-1 0-8 0,-2 0 14 15,-1 1-5-15,-1 0-1 0,-4-3-14 16,-2 0 21-16,-4 1 2 0,1-1 7 0,-3 0-24 16,0 0 18-16,-2 1-4 0,1-1-4 15,-4 0 3-15,0 0-7 0,0 0 5 0,0 0 0 16,7 0-5-16,-7 0 1 0,0 0 3 0,9 0 6 15,-9 0-11-15,0 0-29 0,0 0 9 16,7 0-22-16,-7 0-19 0,0 0-35 0,0 0 11 16,13-8 9-16,-12 4-82 0,1 1-12 0,-1-1-25 15,3-2-50-15,4-6-23 0,-3-3 26 0,0 1-267 16,1-2 45-16,2-4 18 0,-4 2 24 16,-1 0 41-16,-1-2 24 0,0-1 26 0,1-7 38 15,2 2 7-15</inkml:trace>
  <inkml:trace contextRef="#ctx0" brushRef="#br0" timeOffset="373800.2509">19866 13091 712 0,'0'0'255'0,"0"0"2"0,0 0-33 16,0 0-19-16,0 0-24 0,0 0 1 15,0 0-23-15,0 0-10 0,0 0-4 0,0 0 5 16,0 0-18-16,0-12 43 0,15 12-49 0,-15 0-12 16,0 0-13-16,0 0-10 0,0 0 36 15,26-7 3-15,-22 10-29 0,0 2-5 0,-1 1 46 16,-1-1-33-16,3 12-12 0,-2 2 9 15,-2-5 1-15,1 3-18 0,-2 3 21 0,0-12-41 16,0 6 18-16,0 2-3 0,0 3-8 0,0 0-21 16,-11 22 11-16,8-22-3 0,-2 1-13 15,-1-1-5-15,3 0-3 0,-1-2-6 0,-1-1 7 16,0 1-15-16,2-6 2 0,-1 8-5 0,0-9 6 16,-1 0-12-16,5-10 9 0,0 8-12 15,0-1 1-15,0-1 5 0,0-6-2 0,0 9-10 16,0-3 3-16,0-6 2 0,0 7-17 0,0-7 15 15,-10 14-5-15,9-10-17 0,0 0-3 0,0-2-14 16,0 0-30-16,-1 0 4 0,1-1-29 16,0 0 9-16,-1 0-83 0,0-3-3 0,-1 2-31 15,1-4-21-15,-2 1-30 0,2-1 22 16,1-2-141-16,5-10-117 0,-4 7 17 0,13-22 43 16,-3 7 57-16,2 1 25 0,2 1-72 0,0-1 22 15,4-3 94-15,-2 3-42 0</inkml:trace>
  <inkml:trace contextRef="#ctx0" brushRef="#br0" timeOffset="374299.7041">20305 12978 241 0,'3'-3'377'0,"-1"0"-33"15,-2 1-48-15,0 0-6 0,0 0-16 0,0 1-40 16,-2 0-49-16,1 1-14 0,-1 0-21 15,-1-2 17-15,-1 4-24 0,0-1-32 0,-12 6 36 16,2-2-27-16,1 2-22 0,-2 0 0 16,4 2 6-16,-3 0-26 0,2 0 4 0,2 1-27 15,-3-1 3-15,1 0-6 0,1 0 25 0,0 1 5 16,1 1-35-16,-2-1 10 0,3 1-17 16,0 3 14-16,1-6-8 0,1 4-17 0,1 1-4 15,0 0-1-15,4-2 16 0,0-3-20 0,-1 2 15 16,3-1-2-16,-1-1-1 0,1 0-1 0,0 1 10 15,0 1-37-15,0 5 25 0,12 16-34 16,-6-17 22-16,2-1 25 0,2 0-23 0,1 1-4 16,2-3 7-16,0 3-29 0,0-4 17 15,3 2 22-15,0 0-22 0,-1-1 19 0,0-1-15 16,1-1-32-16,-1 0 32 0,1-1-33 0,-1-3 33 16,0 4-2-16,-5-4-15 0,3 4-9 15,-4-7 26-15,-3 3-2 0,1-1-11 0,-1-1 4 16,-1-1-28-16,-1 0 36 0,-1-1-14 0,0 2 6 15,-1-2 15-15,0 1-30 0,0-2 10 0,-1 2-6 16,-1-2-11-16,0 0 1 0,0 0-79 16,0 0-5-16,0 0-19 0,0 0-35 0,6-6-30 15,-4 1-8-15,-1 0 16 0,3-9-198 0,4-6-107 16,2 1 60-16,1-1 2 16,0 4 58-16,2-6 4 0,-1 5 23 0,0 3 16 15,0 2 2-15</inkml:trace>
  <inkml:trace contextRef="#ctx0" brushRef="#br0" timeOffset="374682.0286">20854 12915 586 0,'7'-10'384'0,"3"2"-20"15,-8 1-84-15,1 4 2 0,0-2-35 16,-2 1 29-16,1 1-43 0,-1 0 6 0,-1 1-30 15,1 0-39-15,-1 0 2 0,0 2-12 0,0 0-7 16,-5-1-30-16,2 2 5 0,-1 4 0 16,-6 7-30-16,-1-2-18 0,-1 5 13 0,0-1 4 15,0 3-7-15,-1 2 7 0,1 0-24 0,-2 4 5 16,1-2-11-16,1 1 6 0,0 1-18 0,1 1-2 16,-1 1-1-16,0-1 0 0,4 1-1 0,-2 1-9 15,1 0-2-15,1 2-6 0,2 1 9 16,2-4-21-16,1-1 9 0,-1-5-10 15,4-9 4-15,0 4-9 0,0 2-24 0,0 0-1 16,15 17-17-16,-8-18-14 0,2-1-11 0,0-4-1 16,2 0-25-16,1-2 10 0,0 1-37 15,1-3-49-15,-1 0-19 0,-3-3-17 0,-9-3-16 16,8 0-46-16,6 0 22 0,11-11-145 16,-15 7-114-16,-3-1 34 0,1 3 21 0,7-9 14 15,-3-3 24-15,1-1 56 0,-4 1 18 16,1-2 25-16</inkml:trace>
  <inkml:trace contextRef="#ctx0" brushRef="#br0" timeOffset="375016.0762">20978 13020 455 0,'5'-14'400'0,"-1"2"-94"0,1 3 5 16,2-4-62-16,-2 5 2 0,2 2-50 0,-1 1 22 15,10-2-39-15,-8 2-19 0,4 3-19 16,-1 0-14-16,0 2-15 0,-2 0-13 0,5 0-10 16,3 0 1-16,19 12-11 0,-16-3-34 15,-3-2 21-15,-3 4-24 0,-1 0 0 0,-1 1-6 0,-5 1 9 16,4 3-20-16,-4 0 9 0,-4 1-33 16,1 1 6-16,-4-8 27 0,0 4-16 15,-11 20 1-15,2-15 12 0,-3 0 6 0,-2-4-45 16,-2 2 11-16,-3-2-25 0,3-1 0 15,-1-1-21-15,0-2-22 0,1 0 20 0,-3-2-34 16,5-2 0-16,-4-3-13 0,5 0-40 0,5-3-21 16,-2 0 15-16,10-1-123 0,0 0-31 15,-7 0-90-15,-3-12 1 0,9 8 0 0,2-2 24 16,6-8 4-16,2-3 0 0</inkml:trace>
  <inkml:trace contextRef="#ctx0" brushRef="#br0" timeOffset="375365.0211">21320 12971 314 0,'6'-7'341'0,"-1"-1"-13"0,-2 2-28 15,0 2-42-15,-1-1 9 0,-1 3-43 16,-2-2 2-16,2 2-36 0,-1 0-10 0,-1 2-6 16,0-1-44-16,-2 2-12 0,-1-1-33 15,1 2 37-15,-2 2-7 0,-6 5-18 0,2 1-49 16,-2 2 23-16,3 1-7 0,5-3-7 0,-4 6-9 15,2-1-21-15,2 0-2 0,-2 2-3 0,-2-2 19 16,7-6 3-16,0 4-11 0,0 0 7 16,0-1-5-16,0 0-3 0,13 13 2 0,-9-12-19 15,3-1-2-15,2-1 36 0,2-3 24 0,-4 1-18 16,0-3-25-16,1-2 9 0,0 1-15 0,-2-3-1 16,1 0-3-16,-2 1-2 0,0-1-2 15,0-2-1-15,1 1-54 0,-1 0-49 0,0-1-18 16,-5 0-27-16,0 0-51 0,0 0 16 15,7 0-238-15,-7 0-46 0,7 0 22 0,-7 0 35 16,7 0 14-16,-7 0 29 0,0 0 23 16,7 0-39-16,1 7-6 0</inkml:trace>
  <inkml:trace contextRef="#ctx0" brushRef="#br0" timeOffset="375669.4005">21590 13380 462 0,'2'0'370'0,"2"-2"-50"0,-3 2-41 15,1 0 1-15,0-1-9 0,0 1-26 0,1 0-49 16,-1 0 15-16,1 1-46 0,-1 0-33 16,0 1-2-16,-2 0 11 0,2 1-16 15,-2 0-3-15,1-1-15 0,0 4-7 0,0-1-10 16,-1-1 9-16,1 1-27 0,-2-1 1 0,0 3 1 15,1-7-12-15,0 6-1 0,0 5-11 0,0-1-1 16,0-1-4-16,-8 8-4 0,5-9-3 16,1-2-7-16,-1 1-3 0,1-1-97 15,0-1 5-15,0-1-52 0,1 0-29 0,-1-1-50 16,-1 1 20-16,1-1-170 0,1 0-86 0,0-1 32 16,0 0 30-16,1-2-6 0,0 0 25 15,6 0 25-15,-2 0 15 0,2 1 19 0</inkml:trace>
  <inkml:trace contextRef="#ctx0" brushRef="#br0" timeOffset="375931.1699">21900 13565 727 0,'4'0'346'15,"-1"0"-52"-15,0 0 5 0,1 0-38 0,-1 1-15 16,-2 1-29-16,1 1-25 0,-1-1-23 0,-2 2-16 15,0-1-18-15,0 0-15 0,-2 3-13 16,-5 7 33-16,-2-1-15 0,-1-3 1 0,-1 1-14 16,1-3-11-16,0 1-25 0,-1 1-7 0,0 0-56 15,0 1-30-15,2-4-33 0,1-1-71 16,-1-3-43-16,3 0-20 0,1 1 16 0,3-2-243 16,-1-1-19-16,4 0 55 0,0 0-13 15,0 0 20-15,-4-6 56 0,6 1 12 0,12-8 9 16</inkml:trace>
  <inkml:trace contextRef="#ctx0" brushRef="#br0" timeOffset="376281.0175">22272 13150 458 0,'5'-7'369'0,"2"-2"-87"16,4-3-24-16,-7 4 20 0,9-1-13 0,1 1-63 16,-1 2 3-16,1-2-45 0,1 3 28 15,3 1-52-15,-2 2-27 0,-8 2 22 0,1 0-38 16,5 0 0-16,16 10-7 0,-16-3-30 16,-5 3 39-16,1-1-30 0,0-1 3 15,0 4-31-15,-7 0-7 0,-3 1 7 0,0-5 21 16,0 3-19-16,-16 17 23 0,6-7-15 0,-4-7-35 15,-2-1-3-15,2 3-25 0,-3-2 16 0,2-2-23 16,0 1-22-16,-2-2-16 0,2 1-30 0,2-3-2 16,2-5-29-16,2 1-16 0,4-2 12 15,0 0-133-15,1-2-40 0,0 0-57 0,3-1-31 16,2-2 11-16,0-1 25 0,0 2 18 0,3-4 7 16</inkml:trace>
  <inkml:trace contextRef="#ctx0" brushRef="#br0" timeOffset="376598.3836">22670 13072 720 0,'3'-4'291'0,"0"2"14"0,-1 0-52 0,-1 0 5 0,1 1-1 16,-2-1-58-16,0 1-20 0,-1 1-17 15,-1 0-16-15,-1 1-22 0,-2 1 27 0,0 1-6 16,-4 5-20-16,-5 3-12 0,1-1-11 15,-1 0-25-15,0 3-8 0,0 0 20 0,2 1 2 16,-1-1-5-16,1 3-7 0,2-1-16 0,0-1-11 16,1 1-5-16,-1 2-5 0,4-5 10 0,1 3 4 15,-1-5-13-15,2 4 8 0,0-2-20 0,2-3 3 16,2-9-3-16,0 9-40 0,0-1-10 16,0-1 16-16,12 12-17 0,-5-10-44 0,-1-2-7 15,1-2 2-15,-1-2-24 0,1 0-36 16,-1-1-33-16,1-2-39 0,0 1 19 0,-7-1-170 15,13 0-103-15,3 0 40 0,20-12 28 0,-18 7 25 16,-1 0 24-16,0 0 17 0,-2 0 27 16</inkml:trace>
  <inkml:trace contextRef="#ctx0" brushRef="#br0" timeOffset="376897.9627">22754 13300 789 0,'0'-2'352'15,"0"1"0"-15,0 0-52 0,0 0-38 16,0 0 40-16,-1 0-48 0,1-1-53 0,0 2 4 16,0 2-18-16,1 0 15 0,-2 0-13 0,1 4-12 15,-1-1-15-15,0 1-22 0,0 0-19 16,-1 0 9-16,2 1-18 0,0 1-12 0,-7 15 0 16,2-9-25-16,1-1 3 0,0-2-21 15,1-2 14-15,-1-4-20 0,-1 10-1 0,1-6-32 16,-2 4 7-16,1-5-29 0,1-1-46 0,2-2 2 15,0 0-60-15,-2 0-39 0,3-3-40 16,-2-1-54-16,2-1 22 0,1 0-237 0,0 0 34 16,0-3 33-16,2-2-25 0,0 1 38 15,5-9 24-15,6-4 24 0,-2-2 23 0,3-1 13 16,1 1 4-16</inkml:trace>
  <inkml:trace contextRef="#ctx0" brushRef="#br0" timeOffset="377298.4081">23069 12874 348 0,'2'-3'379'0,"0"0"-63"0,1 1-25 16,1 0-7-16,1 0-20 0,0 2-6 0,0 2-41 15,0-1-25-15,10 6-50 0,-3 3 24 0,-2-1-19 16,1 8-13-16,-3-2-28 0,-2 2-9 16,0 2-11-16,-2 4-17 0,0 1 0 0,-1 2-20 15,-3-15 16-15,0 8-26 0,0 3 17 16,0 2-6-16,0 1 6 0,0 1-10 0,-12 29 0 16,4-29-6-16,-1-4-2 0,-3-1-16 15,1 1-22-15,-2-1 10 0,-2 0-1 0,-2-4-1 16,3 4 8-16,-4-3-13 0,2 0 11 0,-3-2-3 15,3-3-21-15,0-1 29 0,2-1-39 16,-5-1 26-16,6 0 6 0,1-7-12 0,4 3-5 16,0-3-6-16,3 0-34 0,-2 0-15 15,3-2-28-15,0-1-15 0,1 0-52 0,3 0 15 16,0 0-221-16,0 0-76 0,-2-12 1 0,10 1 63 16,2-3 5-16,4-4 47 0,1-2 19 15,3-1 12-15,1-4-32 0</inkml:trace>
  <inkml:trace contextRef="#ctx0" brushRef="#br0" timeOffset="378238.3883">26194 13586 331 0,'15'0'267'15,"-15"0"-30"-15,0 0-37 0,0 0-47 16,12 0-19-16,-12 0-20 0,22-4-32 0,-15 0-18 15,7-2-57-15,-4 3-4 0,-1-1 0 0,-1 3-76 16,0-2-34-16,-3 0-125 0,1 0 16 16,-1 0 11-16,11-8 11 0,-8 6 8 0</inkml:trace>
  <inkml:trace contextRef="#ctx0" brushRef="#br0" timeOffset="378929.8131">28517 12946 499 0,'-1'-5'317'0,"0"3"-31"16,0-1-20-16,1 0-32 0,-2 1-24 16,2-1-18-16,-2 1-17 0,2 0-12 0,2-1 18 15,-4 2-9-15,2-1-57 0,-1 2 11 0,2 0 16 16,-1 2-18-16,0 0-14 0,0 1 45 16,0 0-26-16,0 2 2 0,0 1-8 0,2-2-12 15,-2 14-10-15,0-11 27 0,0 6-33 0,0 2-16 16,0 3 3-16,0 1 14 0,0 1-31 15,0 2-4-15,0 0-6 0,0 0-12 0,0-1 3 16,-8 22-25-16,4-21 14 0,2 0-9 0,-3-3 12 16,1 1-32-16,-1-1-37 0,0-1 12 15,0 0 3-15,0-3-86 0,0 1-32 0,-2-3-32 16,-1 0-44-16,-2-2-42 0,4-3 22 0,1-2-241 16,-1-2 10-16,4-1 32 0,-1-1 8 15,2 0 26-15,0-2 44 0,1 0 27 0,0-3 4 16,0 0 31-16</inkml:trace>
  <inkml:trace contextRef="#ctx0" brushRef="#br0" timeOffset="379396.3689">28840 13000 363 0,'3'-4'356'0,"-2"-1"-43"15,0 3-18-15,0-3-38 0,-1 2-12 0,-1 0-56 16,0 1-3-16,-3 1-43 0,1 0 0 0,0 0-8 16,-1 1-9-16,0 2-14 0,-1 0-21 15,-2-1-12-15,-10 4 31 0,3 2-32 16,-3 0-10-16,8 0 18 0,-5 3-34 0,0-1-10 16,1 1 30-16,4 3-19 0,-2-1 4 0,0 1 5 15,2 0-6-15,-1 2-7 0,2 2-4 0,1 0 2 16,1-3-9-16,1 1-5 15,2 1 3-15,2-3 2 0,-1 7-4 0,2-12-11 16,11 19 8-16,-4-9-3 0,4-2-3 0,1 0 4 16,0 0-3-16,5 0-3 0,-2-3 4 0,6 3 2 15,1-3-3-15,-1-1-3 0,0 2-3 16,3-1-2-16,-3 1-1 0,1 0-2 0,-3-2-2 16,-1 1-34-16,-3-3 0 0,1 2 1 0,-3-3 2 15,-2 0 3-15,-3-3 54 0,-1 0-28 16,0 0-1-16,-2-3-25 0,-1 1 17 0,-1-2 0 15,-1 2 0-15,0-3-31 0,0 0-35 0,-1 0-35 16,-1-1-23-16,0 0-19 0,3-5-61 16,-2 1 17-16,-1-1-235 0,0 1-22 15,2-3 24-15,1-10 54 0,1-3 23 0,7-1-23 16,-3-1-6-16,4 1 4 0</inkml:trace>
  <inkml:trace contextRef="#ctx0" brushRef="#br0" timeOffset="379747.2425">29386 12900 256 0,'0'-7'402'0,"2"3"-39"0,-1 0-1 0,1 1-37 16,-2-1-53-16,0 3-23 0,3-1-19 0,-2 0-67 15,1 2-27-15,-4 1 27 0,0 1-42 16,0 2 3-16,-1 0-22 0,0 14-18 0,-4-2-8 15,-2 3 11-15,2 0 6 0,0 2-28 16,-2 2 15-16,2 0-10 0,-1 1 20 0,1 3-24 16,0-1-1-16,1 3-18 0,0-1 16 15,0 1-4-15,0 1-1 0,2-1-3 0,0-1-19 16,2-1-2-16,-2 0-4 0,0-4 3 16,1 1-8-16,3 4 3 0,0-18-2 0,0 3-10 15,0 6-2-15,12 17-61 0,-3-19-16 0,-3 0-20 16,4-3-10-16,3-3-50 0,0-2-7 15,1-2-55-15,4 2 17 0,-4-5-213 0,0-3-62 16,-2-1 34-16,18-10 27 0,-12 5 52 16,6-5 5-16,-4-2 36 0,1-2 12 0</inkml:trace>
  <inkml:trace contextRef="#ctx0" brushRef="#br0" timeOffset="380080.083">29658 12989 847 0,'1'-6'302'0,"2"3"-10"16,6-7-24-16,1 4-44 0,2 0-20 0,-4 0-16 15,1 4-31-15,-2 2-26 0,2 0 21 0,-9 0-42 16,7 0-18-16,19 9-6 0,-13-2-9 15,0 3-7-15,0 3 2 0,-6 1 0 0,4 1-6 16,-4 0-20-16,-2 3 21 0,0 1-25 0,-5 2 2 16,0 2-14-16,0-14 2 0,0 7-10 15,-12 23-2-15,10-17-4 0,-8-1-15 0,0-2-8 16,-2 1 3-16,3-2 6 0,-6-3-39 0,2 0-6 16,-3-2-24-16,2-2-6 0,-5-2-29 15,6 2-2-15,3-5-27 0,1 0-29 0,3-5 14 16,0-1-150-16,6 0-88 0,0 0 4 0,0 0 32 15,0 0 26-15,-10-12 16 0,19-1 10 16</inkml:trace>
  <inkml:trace contextRef="#ctx0" brushRef="#br0" timeOffset="380516.3643">29973 13000 879 0,'0'-7'320'0,"1"4"-8"0,-1 0-41 16,-1-1-33-16,0 0-29 0,-1 1 17 16,-1-1-72-16,0 3-10 0,-2 1-15 0,-1 0-13 0,0 1 14 15,-10 6-30-15,-1 1-29 0,5 0 23 16,3 1-10-16,-4 3-8 0,2 1-9 0,-1 1-7 16,3 1-13-16,1 0 10 0,3 2 2 15,0 0-17-15,3-2-7 0,-1-1-23 0,3-9-7 16,0 7 7-16,0 1-9 0,13 18 8 0,-5-17 2 15,2 0-22-15,1 0 17 0,-4-2-34 0,4 2-5 16,-1-5 12-16,3 0 0 0,-4-2 36 0,5-1-19 16,-5-2-3-16,-2-1 14 0,0 1 2 15,0-3 4-15,-2 2 21 0,-1-3 15 16,0 1-6-16,0 1 24 0,0-2 10 0,-4 0-7 16,0 0-1-16,0 0 2 0,0 0 10 0,7 0-16 15,-7 0 17-15,7 0-16 0,-7 0-8 16,6 0-20-16,-6 0 7 0,0 0-21 0,7 0-19 15,-7 0 16-15,0 0-40 0,0 0-26 16,0 0 5-16,15-7-96 0,-15 4-27 0,1 0-30 16,0 1 17-16,-1-3-259 0,2 1-50 0,-1 1 24 15,2-1 30-15,2-10 3 0,2 7 25 0,0 3 25 16,0 2 33-16,-1 1 8 0</inkml:trace>
  <inkml:trace contextRef="#ctx0" brushRef="#br0" timeOffset="381996.4733">30238 13281 339 0,'0'0'371'0,"0"0"-79"15,0-12-26-15,0 12-27 0,0 0-41 16,0 0-2-16,-15 0-40 0,15 0-25 0,0 0-7 16,0 0-11-16,0 0-3 0,0 0-11 15,0 0-14-15,0 0 7 0,0 0-3 0,-14-3 14 16,14 9-1-16,0 0-36 0,0-1 23 0,1 1 29 15,0-1-65-15,-1-5 21 0,0 6 19 0,0-6-9 16,0 8-8-16,0-1-14 0,0 0-3 16,0 0-6-16,0 1-6 0,0-1 7 0,0-1-5 15,0 2-14-15,0-2-5 0,0 1 11 16,0-1-6-16,0 0-3 0,0 0 2 0,-10 7-1 16,9-7-14-16,0 0-3 0,0 0-2 0,-2-1-2 15,3 0-2-15,-1 1-57 0,0-1-25 16,-1 0-18-16,2-3-43 0,-1 2-16 0,1-2 14 15,-1 0-163-15,1 2-117 0,0-4-19 16,0 0 34-16,0 0 25 0,0 0 7 0,0 0 32 0,0 0 18 16,11 11 29-16</inkml:trace>
  <inkml:trace contextRef="#ctx0" brushRef="#br0" timeOffset="382248.4332">30396 13554 891 0,'1'-1'270'15,"0"3"-4"-15,-1-2-9 0,0 2-22 0,2 0-21 16,-2 1-12-16,-1 1-43 0,1 1-28 16,1-3-8-16,-2 3-4 0,0 0-23 0,-1 1-13 15,1 1 10-15,-5 6-37 0,0 0-2 0,-2 0 21 16,-1-1-17-16,1 1-30 0,-2-2 24 15,2-5-47-15,3 2-51 0,-2-4-11 16,1 0-38-16,-3 0-63 0,5-2 14 0,-2 1-172 16,2-1-101-16,0-2 26 0,4 0 25 0,0 0 25 15,0 0 17-15,0-5 32 0</inkml:trace>
  <inkml:trace contextRef="#ctx0" brushRef="#br0" timeOffset="382678.683">30784 13057 990 0,'2'-4'322'0,"-2"1"4"0,3 0-63 15,-2 0 4-15,0 0-30 0,1 2-28 0,0-2-24 16,-1 0 31-16,0 2-48 0,0 0-20 0,1-2-14 16,2 2-12-16,1-2 10 0,0 3-14 15,-1 0-12-15,3 0-28 0,0 0 9 0,1 0-43 16,5 0 7-16,15 11-3 0,-14-4 0 0,0 3-21 16,-3-2 16-16,0 1-15 0,-1 1 1 15,-2 1-20-15,-2 3 30 0,1 0-24 0,-3 1-2 16,1 2-33-16,-2-2 3 0,0 5 40 0,-1-9-3 15,-2 3 0-15,0-3-10 0,0 0 27 0,0 2-33 16,-11 17 15-16,3-13-22 0,1-5 0 16,-2 1-20-16,0-1-37 0,-2-2 11 0,0-3-28 15,-2 3 4-15,0-5-41 0,-3-1-1 0,4 1-63 16,0-5-3-16,4 0-28 0,3 0 17 16,5 0-227-16,0 0-13 0,0 0 33 0,-7 0 26 15,1-12-5-15,8 9 25 0,1-3 9 0,10-7-4 16</inkml:trace>
  <inkml:trace contextRef="#ctx0" brushRef="#br0" timeOffset="382994.569">31173 13134 458 0,'4'-3'380'15,"-3"0"-27"-15,0-1-62 0,-1 1 10 0,0 1-85 16,0-1-8-16,0 2-12 0,-1 0-55 15,-2 1 13-15,-1 1 1 0,1 2-41 0,-2 0 11 16,-5 7-5-16,-4 0-20 0,1 2-8 0,4 1 13 16,0 3-37-16,1-1-8 0,1 2-16 15,-1-1 1-15,2 1 0 0,2 0 21 0,-2-1-33 16,6-1-16-16,-4-1 37 0,2-1-29 16,0-2 0-16,2-11-31 0,0 7-17 0,0 0-3 15,0 1-9-15,10 14-1 0,-6-14-58 0,0-2 1 16,1 0-18-16,-1-1-20 0,4-3 12 15,-2 1-153-15,1-2-83 0,1-1 28 16,1 0 24-16,13 0-80 0,-12 0 22 0,4 0 23 16,4 0 33-16,19-12 5 0</inkml:trace>
  <inkml:trace contextRef="#ctx0" brushRef="#br0" timeOffset="383278.4853">31370 13347 380 0,'4'-3'359'0,"-2"0"-31"0,3 2-31 15,-3 0-14-15,0-1-13 0,-1 1-14 0,1 0-17 16,1 1-60-16,0 1-31 0,-2 0 2 16,4 1-14-16,-4 3 39 0,0-2-25 0,-2 2 1 15,0 1-19-15,-4 7-21 0,2-1 0 16,1-4-5-16,-3 5-17 0,1 2 10 0,0-1-29 16,0 0 3-16,1 4-13 0,-1-6-3 0,2 4-12 15,0-5-9-15,0-1-12 0,1-3-13 16,0 0-4-16,1-7-3 0,0 7-1 0,0-1-52 15,0-6-1-15,20 21-19 0,-13-14-31 16,0-4-25-16,1 0-36 0,-1-3-15 16,1 1-23-16,1-1 20 0,3 0-196 0,18-12-40 15,-10 4 28-15,1-2 28 0,2-3 20 0,-3 1 24 16,2-4 19-16,2-2 16 0,-2-4 0 0</inkml:trace>
  <inkml:trace contextRef="#ctx0" brushRef="#br0" timeOffset="383661.7211">31742 13066 306 0,'-1'-2'363'0,"1"-3"-41"16,0 3 3-16,0 0-45 0,1 0-55 0,-1 1 6 16,0 0-19-16,1 2-32 0,1 1 14 0,-1 1-39 15,1-1-18-15,1 4 30 0,3 8-19 0,-2-3-16 16,3 7-4-16,-1 2-14 0,-1-1-35 15,-3 2-8-15,2 1 27 0,0 2-15 16,-3-2-14-16,2 2 21 0,-2 1 2 0,-1-13-30 16,0 5-11-16,0 3 11 0,-12 26-5 15,6-24-4-15,0 1-13 0,-2-2 3 0,-1 1-22 16,-2-1 7-16,-3-2 1 0,2 0 6 0,-2-5-6 16,0 3-10-16,-2 1 25 0,-1-3-34 0,1 0 13 15,-2-1-15-15,-1 0 14 0,-1-2-13 16,2-1-2-16,1 0-8 0,2-2 16 0,-1 3-24 15,3-4-6-15,-1-1 8 0,5 0-3 0,4-4 1 16,-2 1-37-16,1-1-17 0,0-3-52 16,0 1-39-16,6-1-45 0,0 0-55 15,-7 0 23-15,7 0-251 0,-15-8 32 0,11 3 14 16,1 1 31-16,-5-8 25 0,-3 1 68 0,8 0 29 16,-8-5 18-16,1 4 4 0</inkml:trace>
  <inkml:trace contextRef="#ctx0" brushRef="#br0" timeOffset="384727.0996">19841 14254 486 0,'0'0'311'0,"0"-13"-46"0,0 13-8 16,0 0-23-16,0 0 4 0,0 0-6 16,0 0-43-16,0 0-14 0,0 0 31 0,0 0-54 15,0 0 7-15,-13 0 4 0,13 0-23 0,0 0-27 16,0 0-10-16,0-13 21 0,0 13-13 16,0 0-10-16,0 0 18 0,0 0 1 15,0 0-11-15,0 0 2 0,0 0-9 0,0 0 0 16,-19 11-7-16,15 5-3 0,-1-2-18 0,-2 3 9 15,0 0-10-15,3 1-8 0,1 1-22 16,-2-1 10-16,1 1-6 0,-2 0-5 0,0 1-16 16,-1 0 15-16,2 2-9 0,-2-3-8 15,-1-3-9-15,1 5 13 0,0-8-2 0,1 4-14 16,0-2-19-16,-1 0-2 0,0-3-25 0,3-5-2 16,0 2-8-16,2-2 6 0,-1-1-69 0,1-2-46 15,-2-1 17-15,4 2-34 0,-2-3-7 16,1-1-19-16,1-1 19 0,0 0-152 0,0 0-74 15,1-6-51-15,9-4 11 0,0-4 31 16,3 1 25-16,3-2 35 0,1 1 19 16,4-3 11-16</inkml:trace>
  <inkml:trace contextRef="#ctx0" brushRef="#br0" timeOffset="385160.4828">20088 14324 967 0,'3'-6'393'0,"-2"4"-73"0,1-2-45 0,-2 1-5 16,2-1-31-16,-4 1 11 0,2 2-27 16,-2-3-51-16,-1 4 4 0,-1-1-21 15,-1 1-22-15,0 1-41 0,0 1 18 0,-11 2-10 16,4 1-18-16,-4-1-11 0,1 4-6 0,0-1 6 16,1 2-16-16,0 2 0 0,1 2-12 15,-2-4 1-15,2 2 13 0,2 2-46 0,-2-2 17 16,3 1 15-16,1 0-7 0,0 1-30 15,1 1 18-15,1-1 10 0,2-1-5 0,2-2-17 16,2 2-11-16,1 1-8 0,0-6 37 16,11 19-6-16,1-9-6 0,0-2-4 0,0 2 1 15,6 0 1-15,1-2-23 0,2 2 37 0,-1-2-26 16,0-2 5-16,0 0-18 0,0 0-14 16,-3-1 48-16,2 3-55 0,-4-5 24 0,-1-1 2 0,-2-1 14 15,-3-3-3-15,0 2-2 0,-3-4-20 16,1 0 15-16,-3-1 31 0,1 1-30 0,-3-1-8 15,1-2 12-15,-2 4-24 0,1-4 4 16,0 0-48-16,-1 0-66 0,-1 0-28 0,0 0-23 16,0-7-34-16,-1 4 20 0,1-4-180 15,-1 2-88-15,6-9 35 0,-5 6 31 0,8-17 28 16,1 8 23-16,2-1 25 0,2 0 17 16,2-3 7-16</inkml:trace>
  <inkml:trace contextRef="#ctx0" brushRef="#br0" timeOffset="385526.6846">20576 14304 677 0,'1'-2'371'15,"1"-3"-59"-15,-1 4 5 0,1-2-21 0,0 0-37 16,-2 2-32-16,1 1-26 0,-2 0 6 15,0 0-14-15,-1 2-2 0,0 1-36 0,-2 2-7 16,-5 7-23-16,-1 4-18 0,0-2 27 0,-1 1-12 16,0 3-14-16,1-1-11 0,0 0-9 15,-1 3 8-15,2-1-19 0,-1 2-1 0,0-4-25 16,3 3 0-16,0 2-6 0,1-1 3 0,1-1-15 16,1 1 14-16,0-1-10 0,2-2-7 0,0-1-8 15,2-7-6-15,0 2-2 0,0 5-22 16,0-4-27-16,17 15 12 0,-9-13 1 0,0-5-76 15,-1 0 25-15,4-1-50 0,2-1-3 16,-4-1-30-16,6-3-2 0,-3-1-40 16,1-2 17-16,-2-1-81 0,-2 0-87 0,3 0-73 15,19-12 31-15,-13 6-30 0,-1-3 19 0,0-3 29 16,1-4 41-16,1 4 7 0</inkml:trace>
  <inkml:trace contextRef="#ctx0" brushRef="#br0" timeOffset="385845.5629">20780 14428 422 0,'2'-16'366'0,"-1"4"-41"0,1 5-23 16,1 1-16-16,-1 1-42 0,1 0-22 0,0 0-36 16,1 1 29-16,1 2-35 0,1 0-39 15,1 2 11-15,11-5-16 0,-10 5-15 0,7 0-3 16,19 13-31-16,-17-3-9 0,-1-1 9 0,-1 4-25 15,-4 2-6-15,0-1 36 0,-2 0-30 16,-2 1 7-16,1 3-5 0,-6 2-32 0,-2-15-3 16,0 8-3-16,-11 15-2 0,0-12-2 15,-1-1-18-15,-3 1 8 0,-3-5-1 0,4 1-3 16,-5-1-36-16,3 1-9 0,-3-5 12 0,4 1-35 16,-1-3-10-16,0 2-11 0,1-1-21 0,4-2 2 15,0-4-12-15,4 0-32 0,7 0-45 16,0 0 17-16,0 0-67 0,-7 0-69 0,-1-10-60 15,9 6-23-15,2 0 15 0,6-10 41 0,5 2 48 16,3-6 0-16</inkml:trace>
  <inkml:trace contextRef="#ctx0" brushRef="#br0" timeOffset="386159.4893">21088 14391 806 0,'6'-6'271'0,"-2"1"-20"0,-2 2-7 16,1-3-11-16,-1 5-37 0,0-1 5 15,3 0-37-15,-3 2 10 0,-1-2-47 16,-1 3 25-16,-2 0-7 0,1 1-39 0,-4 1 20 16,2 0 5-16,-8 7-24 0,-2-1-10 0,2 2-25 15,0 3 9-15,-2-2-8 0,4 3 12 16,0 1-3-16,0 0-6 0,3-3 5 0,-1 2-33 16,2-1 12-16,2-3-8 0,1 0-4 15,1 0 6-15,1-11-6 0,0 9-4 0,0 0-17 16,0 4-3-16,10 12-7 0,-2-12-10 0,3-1 0 15,-2-1-28-15,-1-4-19 0,9 0-14 16,-8-1 1-16,1-4-37 0,-1 1-16 0,-1-2-45 16,-8-1-71-16,7 0 18 0,6 0-217 15,2 0 32-15,16-16 28 0,-14 10 28 0,-1-1 25 16,1 3-48-16,-2 0 25 0,2 0-24 16,-5 1 10-16</inkml:trace>
  <inkml:trace contextRef="#ctx0" brushRef="#br0" timeOffset="386992.339">21340 14593 371 0,'0'0'433'0,"0"-11"-67"0,0 11-36 16,0 0-49-16,0 0-4 0,0 0-35 0,0 0-29 16,0 0-23-16,0 0 13 0,0 0-23 15,0 0-19-15,0 0-24 0,0 0-14 0,0 0-14 16,0 0 13-16,0 0-4 0,0 0-30 0,0 0-22 15,0 0-2-15,0 0 8 0,-1-2 4 0,-1 7-24 16,0 1 29-16,0 0-37 0,-2 11 25 0,0-6-31 16,1 1 7-16,0-3-20 0,1 0 16 15,0-2-13-15,0 1 14 0,-2 6-34 0,0-3 21 16,2-2-2-16,0-3 1 0,2 0-11 16,-2-1-1-16,2-1-14 0,-1 0-23 0,0 0 9 15,-1-2-12-15,1 2 1 0,0-2-23 0,1 0-45 16,-2-1-22-16,0 1-11 0,2-2-56 15,0 0 18-15,0 0-202 0,-3-6 31 0,4 5 27 16,0-3-113-16,0 2 14 0,2-2 25 16,0 2 25-16,2 0 14 0,0 1 47 15,-1-1 10-15</inkml:trace>
  <inkml:trace contextRef="#ctx0" brushRef="#br0" timeOffset="387364.8491">21551 14818 649 0,'2'0'240'15,"1"2"-14"-15,0 0-8 0,0-2-12 0,-2 3-35 16,1-1-9-16,-3 1-18 0,2 0-9 16,-1 0-8-16,0 1-13 0,-1-1 7 0,-2 3 7 15,0-3-32-15,3 3 12 0,-9 4-9 16,-2 1 13-16,7-6-19 0,-2 2-15 0,0 0-5 16,2-1-6-16,0-1-24 0,-2-1 14 0,1 1-26 15,-4 4-6-15,2-2 16 0,-3-4-2 16,3 3-16-16,3-2-8 0,0-1-51 0,3-1-20 15,-2-2-40-15,1 0-71 0,-1 2 16 0,3-2-255 16,0 0 32-16,0 0 26 0,-4-5 23 16,4 3 24-16,3 0 22 0,-2-2 15 0,3-1-51 15</inkml:trace>
  <inkml:trace contextRef="#ctx0" brushRef="#br0" timeOffset="388775.0732">21318 14655 617 0,'1'-1'226'0,"1"2"-5"0,0-1-34 15,-1 0 2-15,1 0-3 0,1 1-29 0,-2-1-17 16,-1 0 19-16,0 0-45 0,0 0 1 15,0 0 7-15,10-1-28 0,-6 0 23 0,-1 2-20 16,-1 0-24-16,0-2 18 0,0 2-12 0,0-1-39 16,2 2 11-16,0-2-14 0,-2 0 8 15,1 0-1-15,-3 0 0 0,0 0-3 0,0 0 0 16,7 0-11-16,-7 0-12 0,15 8-13 16,-12-5 22-16,-1 1-7 0,2 0-14 0,-3-1-2 15,1 0 2-15,-2 1 20 0,0 0-1 0,0 0-7 16,-2-1-17-16,0 1 4 0,2-4 4 15,0 0-12-15,-8 10 25 0,4-7-15 0,1 0-6 16,-2-3 2-16,2 3 3 0,-1-3 11 16,0 0-15-16,2 1 6 0,-2-2 4 0,0 0 12 15,1-1-26-15,0 0 30 0,3 2-13 0,-5-6-7 16,4 2-13-16,0 0 17 0,1-2 2 0,-2 1-1 16,3-2-23-16,0 0 32 0,-1 7-10 15,0-6-21-15,0-4 5 0,11-11 51 0,-7 11-47 16,-1 2 21-16,0 2-20 0,1 1-4 15,-2 3 27-15,1-3-8 0,-1 1 1 0,1 1-17 16,-1 2 17-16,1 0-5 0,0-1 21 0,1 2-48 16,-2 0 7-16,1 0 19 0,-3 0-9 15,0 0 8-15,0 0 0 0,0 0 18 0,13 11-21 16,-12-7-1-16,-1-2 20 0,-2 2-19 16,0 0-28-16,0 2 32 0,0-1-18 0,-1-1 35 15,-8 4-33-15,3-2-9 0,0 1-2 0,1-3 22 16,1 0-15-16,-3-1-12 0,3-2 13 0,1 2-4 15,1-1 21-15,2-2-32 0,-3 1 15 16,0-1 13-16,5 0-13 0,0 0-8 0,-7 0 40 16,7 0-15-16,-11-10-18 0,11 6 11 0,-1 0 8 15,1 1-33-15,-1-1 16 0,2-2 30 16,2 4-20-16,-1-3 0 0,-1 1-13 0,3 0 9 16,0 0 0-16,-1 0 7 0,0 2-16 0,1 1 5 15,0 0 4-15,1-2 3 0,-2 3-6 16,1 0 8-16,0 1-5 0,0 1 31 0,-4-2-20 15,0 0 0-15,11 7-10 0,-7-3 18 16,-1 0-34-16,-1 1 51 0,0 1-28 0,0 0 6 16,-2 2 25-16,0-3-39 0,0-5 1 0,0 12 12 15,0 1 19-15,-15 15-3 0,8-13-38 16,1-1-11-16,-2-3 11 0,-1 1 0 0,-1-3-2 16,2 2 53-16,-2 0-54 0,2-4-2 0,-4 1-4 15,5-2 52-15,4-1-44 0,-1-1-9 0,1 1 36 16,-2-1-8-16,1-1-1 0,2 0 16 15,-1 0-14-15,2 0 12 0,0 0-39 0,0 0 25 16,1 2-17-16,-1-3 13 0,1-2 6 16,0 0 6-16,0 0-16 0,21 17-35 0,-11-10 15 15,3 1 40-15,0-6-38 0,4 2 14 0,1 0 3 16,1-1 0-16,-2-1 7 0,2 0 1 16,-3-1-26-16,4 1-15 0,-6-2 24 0,-2 2-16 15,-3-2 38-15,0 2-24 0,0-2 1 0,-1 1 4 16,-1-1 5-16,-1 2 24 0,0-2-15 15,1 2-2-15,-1-1 25 0,-1-1-38 0,0 0 0 16,0 1-17-16,-5-1-31 0,0 0-8 16,0 0-42-16,8 0-43 0,-8 0 15 0,6 0-215 15,-6 0-69-15,14-13 13 0,-11 12-1 16,3-3 59-16,4-6 12 0,7 4 18 0,2-3-35 16</inkml:trace>
  <inkml:trace contextRef="#ctx0" brushRef="#br0" timeOffset="389308.8504">22208 14433 549 0,'0'-4'304'0,"0"-1"-25"0,2 0-37 0,0 0-20 0,0 2-28 16,1-1-11-16,2 0-21 0,0 1-18 16,0 0-6-16,1 2 4 0,-2 1-21 0,2-2-4 0,1 4-40 15,-7-2-3-15,11 0 21 0,14 15-3 16,-17-10-15-16,3 6 2 0,-2-1-7 16,-1 4-36-16,-1-1-2 0,-3 0 23 0,-1 3 0 15,0-1-31-15,-3-8 40 0,0 5-4 16,0 2-19-16,-16 17-34 0,6-14 19 0,1-4 3 15,-2 3-8-15,0-5-23 0,-3 1 22 0,2 1 26 16,-4-5-46-16,2 3 8 0,0 0-10 0,-3-4-10 16,8-2-27-16,0 1-9 0,1-6-7 0,1 2 2 15,1-1-32-15,0 0-11 0,1 1-20 16,5-2-51-16,0 0 13 0,0 0-89 16,0 0-67-16,-6-11-65 0,7 7 14 0,7-9-15 15,-1 4 31-15,5-3 28 0,3-1 6 16</inkml:trace>
  <inkml:trace contextRef="#ctx0" brushRef="#br0" timeOffset="389641.6723">22524 14447 290 0,'3'-3'385'0,"0"0"-59"15,0 1-3-15,-1 0-51 0,0-1-24 16,-1 2 0-16,-1-2-33 0,0 1-8 0,-1 3-33 15,-1-1-43-15,-1 1 39 0,-4 2-43 16,2 0 5-16,-8 5-25 0,-1 1 2 0,0 2-33 16,1 0-7-16,0-1 42 0,1-1 12 0,0 4-53 15,2-2 26-15,1 1-14 0,2 2-12 16,0-6-24-16,2 6-10 0,1-3-9 0,2-1 22 16,2 0 7-16,-1-2-3 0,0 1-3 0,1-2-14 15,0-7 3-15,0 12-10 0,0-4 16 0,16 17-24 16,-7-14-4-16,-3-3 1 0,4 4-35 15,-2-5 16-15,1-2 1 0,-1 0-35 16,-1-1-76-16,0-4 0 0,0 2-13 0,-2-1-65 16,1-1-14-16,2 0 18 0,-8 0-197 0,13 0-93 15,-1 0 31-15,-1 0-3 0,0 0 25 16,-4 0 94-16,0 0 3 0,-7 0 25 0</inkml:trace>
  <inkml:trace contextRef="#ctx0" brushRef="#br0" timeOffset="391041.1149">22738 14658 567 0,'0'0'245'0,"0"0"-4"0,0 0-41 15,0 0 0-15,0 0 1 0,0 0-25 0,0 0-4 16,-14 0-30-16,14 0-3 0,0 0-8 0,0 0 3 16,-20 7-8-16,20-3-9 0,-2 1 22 15,1 1-51-15,0 0 44 0,-1 1-34 16,-1 8 3-16,-1-3 9 0,1 3-19 0,0-3-15 16,-3 5-3-16,1-7 3 0,1 7-44 0,1-7-6 15,-1-2 41-15,2-1-6 0,-1 2-41 16,-3 5-1-16,2-6-3 0,2 2 11 0,2-10-14 15,0 5 18-15,0-5-16 0,0 9-20 16,0-3 19-16,0-6-26 0,0 6-33 0,0-6 10 16,0 7-50-16,0-7-22 0,0 0-32 0,0 0-55 15,-11 7 18-15,12-8 16 0,1-2 15 16,2 1-281-16,-2-1 0 0,1-2 41 0,2 1 37 16,3-10 31-16,4 1-18 0,-5-3 37 15</inkml:trace>
  <inkml:trace contextRef="#ctx0" brushRef="#br0" timeOffset="391408.5882">22937 14390 226 0,'3'1'351'0,"0"1"-73"0,0-2-31 0,1 4-3 16,0 1-39-16,4 7 9 0,-1 1-12 0,-1 4-38 15,-2 0-24-15,1-1-7 0,-2 0 0 0,1 3-3 16,-2-1-24-16,1 3-24 0,-3-2 25 16,0-10-8-16,0 5-19 0,0 3 18 15,0 2-28-15,-12 18 6 0,8-17 0 0,-1-1 10 0,0-2-38 16,-1 2-28-16,-2-1 44 0,0-1-46 15,0-2 3-15,-5-1 16 0,4-3-17 0,-2 2 15 16,-1 1 16-16,2 0-19 0,0-5-2 0,0 2-37 16,1 0-25-16,1-6-34 0,2 0-47 15,-1-1-38-15,5-1 17 0,-3-2-190 0,3 1 27 16,-1-2 25-16,2 1-106 0,1 1 25 0,1-4 24 16,-1 1-8-16,2 1 59 0,1-4-52 15</inkml:trace>
  <inkml:trace contextRef="#ctx0" brushRef="#br0" timeOffset="392556.5551">29352 14493 635 0,'0'0'304'0,"0"0"5"15,0 0-53-15,-13-14 3 0,13 14-40 0,0 0-35 16,0 0-15-16,-15-21 9 0,15 19-18 0,1 1-33 16,-2-1-3-16,2 2-41 0,0-1 23 15,-1 1 2-15,0 1 12 0,0 1-27 0,1 1 9 16,-2 0-16-16,2 1-8 0,-1 1 16 0,-2 2 1 16,2 1-36-16,0 1 48 0,-10 20-26 15,4-11-2-15,-1 2-14 0,0 2 8 0,-1-1-16 16,2 1 7-16,-1 1-13 0,-1 1-32 0,2-1 13 15,-1 3 3-15,1-5-6 0,0 2 8 16,2-3-8-16,0 2-4 0,-3-3-26 0,5-1-15 16,2 1 2-16,-4-4-54 0,4-1-21 15,-1-1-4-15,1-4-21 0,0-9-26 0,0 6-5 16,0-6-33-16,0 8-44 0,0-8 19 16,0 0-114-16,0 0-84 0,0 0-10 0,1 11 8 15,1-15 41-15,2 1 30 0,0-3-5 16,5-6 27-16</inkml:trace>
  <inkml:trace contextRef="#ctx0" brushRef="#br0" timeOffset="393007.0346">29606 14522 879 0,'2'-6'338'16,"-1"4"-40"-16,0-3 19 0,2 3-41 0,-2-2-29 15,-1 1-73-15,3 0 9 0,-2 0-26 0,0 2-32 16,-1-2 15-16,-1 2-39 0,1-2-10 16,0 2-9-16,0 1 8 0,-3 0-13 0,-1 0-16 15,0 1-5-15,0 2-6 0,-1-1-17 16,-6 9 2-16,-4-5 5 0,1 2 1 0,-1 3-23 16,3-2 22-16,-2-1-8 0,1 3-9 15,3-5 22-15,5 3-38 0,-9 0 16 0,1 5 5 16,4 0-17-16,1-2 16 0,0 2-13 0,2 0 7 15,3-3-14-15,1 0 11 0,2 0-5 0,0-11-15 16,0 13 6-16,0 3 16 0,18 15-1 0,-9-14 2 16,6-2-35-16,-2-3 1 0,4 2 46 15,1 2-3-15,2-3-3 0,-3 1-2 16,2-1-3-16,3-1-2 0,-3-1-2 0,-4-1 0 16,-2 0-2-16,0-1-14 0,2 0 10 0,-1-2-6 15,-3 1 4-15,2-2-3 0,0 1-58 0,-4-3-3 16,-1 1-19-16,5 3-25 0,-6-3-17 15,-2-4-21-15,-5-1-32 0,7 0-51 0,-7 0 18 16,8 0-205-16,13-16-39 0,-7 6 32 16,-1-3-19-16,1 1 60 0,3-4-1 0,-1 0 19 15,-1-2-9-15</inkml:trace>
  <inkml:trace contextRef="#ctx0" brushRef="#br0" timeOffset="393342.625">30183 14460 541 0,'1'-4'390'15,"0"0"-74"-15,0 1 9 0,1 0-52 0,-2 0-2 16,1 1-46-16,0 0-45 0,-1-1-6 16,1 2-25-16,-2 2-16 0,-1 0 19 0,1 3-28 15,-2-1-10-15,-3 11-33 0,1-2-8 0,-4 3-7 16,1 0-8-16,0 0 59 0,0 3 17 0,-1 2-43 15,1 1 16-15,2 0-11 0,-3 2 2 16,1-1-29-16,4 3-3 0,-2-3-9 0,3 3-7 16,1 0-1-16,0 0-5 0,2 0-2 0,0 0-23 15,0-13 28-15,0 5-5 0,0 1-34 16,0 2-8-16,14 17-11 0,-6-17 1 0,-1-1-44 16,3-2-43-16,4 0-23 0,-1-4-12 15,1-3-33-15,3 0-20 0,2-3 17 16,-4-2-118-16,-4-1-31 0,-11-4-91 0,12 0-24 15,-2 0 29-15,5 0 25 0,15-16 39 0,-16 6 2 16,-1-1 59-16,1-6-36 0</inkml:trace>
  <inkml:trace contextRef="#ctx0" brushRef="#br0" timeOffset="393631.7724">30409 14556 406 0,'0'-5'370'16,"1"0"-57"-16,0 0-57 0,1 1 0 0,-1 0-24 16,2 0-9-16,3 2-25 0,-2 1-36 15,1-1 5-15,0 2-24 0,2 3-23 0,-1-2-28 16,8 5 32-16,3 6-17 0,-6 1-38 0,0 4 12 16,0-2 5-16,-4 3-6 0,3 0 10 15,-8 2-38-15,5-1 3 0,-7-8-15 0,0 3 18 16,0 3-11-16,-15 18-11 0,8-16-26 0,-1-2-1 15,-1-3-23-15,0 4 2 0,-4-7-39 16,2 1-41-16,-1-3-27 0,4-3-6 0,2-1 9 16,1-1-165-16,2-3-109 0,1-1-26 15,1 0 28-15,2-1-7 0,-1-2 27 0,3 0 49 16,-1 0 25-16</inkml:trace>
  <inkml:trace contextRef="#ctx0" brushRef="#br0" timeOffset="393941.1107">30733 14536 636 0,'-2'-3'304'0,"0"-1"12"0,0 3-66 0,0 0-6 16,0 0-14-16,-3 1-44 0,2 1-22 0,-2-1-11 16,1 3 0-16,-1 0-14 0,-6 8-36 15,-2 1 17-15,1-2-12 0,0 1-32 16,6 3 6-16,-3 0-4 0,0-1 34 0,2 2-15 15,0 1-6-15,1 0-42 0,2-2-4 0,1 3-5 16,1-6 6-16,0 0 14 0,2-11-6 0,0 9 11 16,0 0-7-16,0-1-6 0,10 14-4 15,-8-9-23-15,6-1-24 0,4-2 0 0,-1 0-53 16,-2 0-21-16,3-6-30 0,2 0-67 16,0 0-17-16,2-2 17 0,0-2-248 0,-16 0-33 15,9 0 30-15,1 0 28 0,4 0 60 0,15-11 23 16,-16 5 15-16,-2 3 11 0</inkml:trace>
  <inkml:trace contextRef="#ctx0" brushRef="#br0" timeOffset="394257.2847">30921 14709 478 0,'3'-4'402'0,"3"1"-66"15,-2 0-11-15,2 1-17 0,-1 1-26 16,-1-2-34-16,1 3-30 0,1 0-20 0,0 0-48 15,1 0-10-15,-7 0 0 0,6 0-14 0,1 0-2 16,13 15-12-16,-9-7-13 0,-5 1-12 0,-2-1-8 16,-1-2 15-16,-3 4-9 0,0-2-57 15,0 3-3-15,-20 17-2 0,8-13 34 0,-1 1-11 16,0-3-13-16,-2 1-5 0,1 0-1 16,1 0 6-16,2-2-2 0,0 2-20 0,2-4-2 15,4-1 4-15,1 0 20 0,1-2-1 16,1-3-4-16,2 3-3 0,0-7-37 15,0 0-44-15,0 7-27 0,0-7-6 0,22 21 4 16,-12-17-43-16,0-3-27 0,2-1-22 0,-2 2-24 16,-2-2 18-16,7 0-254 0,20-15 30 0,-8 7-30 15,-6 6 27-15,4 0 25 0,-14 2-10 16,5 0 5-16</inkml:trace>
  <inkml:trace contextRef="#ctx0" brushRef="#br0" timeOffset="394472.0105">31300 15072 242 0,'-2'5'497'0,"0"-2"-105"0,0 0-60 0,-2 1 43 16,0-1-46-16,-9 4-10 0,-1 3-43 15,-4-5-16-15,4 2-26 0,-3-2-21 0,-1 4-47 16,3-2-17-16,-3-2-11 0,0-2-18 16,0 3-40-16,2-1-36 0,8 4-4 0,-2-4-109 15,2-3-28-15,0 2-27 0,2 0-45 0,3-2 14 16,-1-2-203-16,4 0 29 0,0 0 25 15,0 0-116-15,0-3 35 0,2-2 31 0,3 2 11 16,7-9 32-16,-2 2 6 0</inkml:trace>
  <inkml:trace contextRef="#ctx0" brushRef="#br0" timeOffset="394778.1246">31530 14659 212 0,'5'-7'419'16,"0"-1"-52"-16,0 3-68 0,1 0 20 0,8-3-63 15,-4 4-18-15,0 0-41 0,-2 0-12 16,1 4-28-16,-1-3-40 0,-8 3 6 16,13 0 19-16,15 11-33 0,-15-4-13 0,-1 4-16 15,-1 3-6-15,-2 0 34 0,-1 1-36 0,-3 2-1 16,-5 1-8-16,3 1-6 0,-3-10-16 15,0 7 2-15,-13 18-13 0,1-15-4 0,3 0-7 16,-2-3-11-16,-1 0-2 0,3-2-19 0,-2-1-13 16,-5 0-38-16,1-3-30 0,4-2-30 15,2-1-46-15,2-3-15 0,5 1 17 0,-2-4-201 16,3-1-47-16,0 2 24 0,1-2 10 16,0-3 27-16,3 0 17 0,0 1 9 0</inkml:trace>
  <inkml:trace contextRef="#ctx0" brushRef="#br0" timeOffset="395039.0832">31876 14665 357 0,'4'-7'387'0,"-1"4"-86"0,-1 2-12 16,1-2-13-16,-3 1-68 0,1 2 1 0,-1 2-4 16,-1 1-30-16,-3 1-36 0,-5 4 0 15,1 9 13-15,-1-7-20 0,1 7-13 0,-1 0-3 16,2 0-43-16,-3 1 33 0,4-1 6 0,-4 2-55 15,4-1 12-15,1-4-28 0,2 3 23 16,-2-2-21-16,2 0-20 0,3-6-11 0,0 1-42 16,0 0-7-16,0-1-35 0,0-2-34 0,0-7-40 15,0 7-16-15,14 1 14 0,-10-5-231 0,3-2-30 16,1-1 27-16,12-1 24 0,-9 1 25 16,5 0 20-16,19-13 11 0,-16 7-71 0</inkml:trace>
  <inkml:trace contextRef="#ctx0" brushRef="#br0" timeOffset="395290.1113">32091 14832 506 0,'4'-2'356'0,"0"1"-30"0,-1-1-16 15,-1 2-50-15,1 0-16 0,-2 0-21 0,1 0-12 16,0 0-43-16,0 0-32 0,0 0-12 16,-1 3-21-16,0 1-14 0,0-1 4 0,1 3-1 15,-2 0-37-15,0 2 0 0,0 9 13 16,0-8 4-16,0 2-27 0,0 3 10 0,-13 18 14 15,10-20-22-15,1-3-22 0,-3 5-14 16,5-3 19-16,-1-3-14 0,0 2-3 0,1-3-15 16,0-7-18-16,0 5-40 0,0-5-27 0,0 7-8 15,0-7-24-15,12 10-59 0,2-3 18 0,-4-7-168 16,2-4-95-16,-4 4 29 0,18-10 25 16,-8 0 26-16,2 2-8 0,1-6 7 0</inkml:trace>
  <inkml:trace contextRef="#ctx0" brushRef="#br0" timeOffset="395639.2936">32808 14555 434 0,'-1'7'316'15,"-5"1"-40"-15,6 5-34 0,-2-1-43 16,-3 2 18-16,1 6-39 0,-1-3-14 0,-1 3-28 15,0 3-3-15,-1 0-2 0,0 4-3 16,-2-2-26-16,-2-2-16 0,-2 1-7 0,2 0-12 16,-4 0 10-16,1-1-10 0,-1 1-7 0,1-3 4 15,-1-1-20-15,0-2 0 0,1 0 1 0,-1-2 0 16,3 1-17-16,-2-4 3 0,3-4 19 16,4 0-35-16,-4 0 8 0,2-2 8 0,-2 0-19 15,-3 2-1-15,0-4-1 0,5 1-2 16,-5 1 29-16,0 0-33 0,-1 0-4 0,1-2-24 15,0 1-1-15,0-4-23 0,-5 3-5 0,3-1-23 16,0-4 1-16,-3 1-24 0,9-1-25 16,-2 0 11-16,-1 0-149 0,0 0-128 0,2 0-12 15,-4 0 43-15,-1 0 14 0,0 0 42 16,-18-10 17-16</inkml:trace>
  <inkml:trace contextRef="#ctx0" brushRef="#br0" timeOffset="396622.4439">23747 13507 624 0,'0'0'277'0,"0"0"-24"0,0 0-13 16,0 0-22-16,0 0-40 0,0-13-7 0,0 13-12 16,0 0-37-16,0 0 7 0,0 0-15 15,0 0 13-15,0 0-15 0,0 0 9 0,0 0 12 16,0 0-24-16,-13 0-9 0,-13 10-13 16,18 1-12-16,-1 1-17 0,-1-2 12 15,-1 0-28-15,-2-2 42 0,6-1-46 0,-5 2 3 16,2-3-36-16,3 0 13 0,1-2-45 0,-1 0-8 15,1-1-56-15,2 0-38 0,1-1-43 16,0 0 16-16,0-2-173 0,3 0-100 0,0 0 35 16,0 0 23-16,-3-11 26 0,4 8 19 0,4-12 14 15</inkml:trace>
  <inkml:trace contextRef="#ctx0" brushRef="#br0" timeOffset="397004.8491">24143 12896 818 0,'2'-3'293'16,"0"0"-37"-16,1 2-38 0,-2-2-30 0,0 1-13 15,1 2-20-15,-1 0-14 0,2 2 17 16,0 1-8-16,0-1-31 0,-1 3 28 0,6 7-43 16,0 1 26-16,-4 3-21 0,-2-3-25 0,2 3 19 15,-2 2 9-15,0 1-18 0,-1 0-7 0,-1-10 14 16,0 6 0-16,0 3-28 0,0 1-8 0,0 1-17 16,0-1-6-16,0 3 21 0,0-1-12 15,0-2-5-15,0 1-49 0,0-2 6 0,0 1 17 16,0-1-39-16,0-3-27 0,0-2-25 0,0-3-14 15,0 1-42-15,0-4-23 0,0 0-62 16,0-7 20-16,0 7-110 0,0-7-54 0,0 0-54 16,0 7 30-16,0-7-40 0,0 0 24 15,-9 5 74-15,14-7 4 0</inkml:trace>
  <inkml:trace contextRef="#ctx0" brushRef="#br0" timeOffset="397392.2837">24553 12949 534 0,'1'-4'337'0,"1"0"-39"15,0 2-39-15,-1 0-27 0,-1-1-12 16,-1 3-21-16,-1-1-39 0,-1 1-14 0,-3 0-27 16,0 2 3-16,-12 4-13 0,0-1 4 0,-2 2-17 15,-2 2-15-15,5 0 21 0,-1 1-19 16,-1 0-38-16,3 2 10 0,1-1-16 0,2-2 6 15,-1 2-2-15,1 2-9 0,3-1-11 16,0 1-15-16,-2 1 43 0,7-4-41 0,-1 6 2 16,3 0 7-16,3-1-22 0,0-7 22 0,0 3 11 15,12 17-15-15,-1-12-10 0,2-1 13 16,2-3-25-16,3 2 7 0,1 3-8 0,2-3 25 16,2-2-6-16,1 0-1 0,-1 0-12 0,-2-1 6 15,2 1-3-15,-5 2 28 0,-2-4-30 16,-1-3 16-16,-3-1-20 0,2 1 10 0,-4-1-10 15,-2-2-14-15,-2-1 23 0,-1 0-36 16,1-2-2-16,-2 0-18 0,-1 2-16 0,0-2-21 16,-2-1-25-16,1 0 11 0,-2 0-136 15,0 0-102-15,0 0-80 0,5-13 27 0,-5 7 25 16,3 1 25-16,2-12 16 0,1-4 4 0</inkml:trace>
  <inkml:trace contextRef="#ctx0" brushRef="#br0" timeOffset="397737.338">24877 12897 376 0,'3'-3'378'0,"-3"0"-39"16,2 1-45-16,-1 0-48 0,0 0-1 15,0 1-50-15,-1 1 33 0,-1 3-27 0,-1 0-20 16,-4 10-34-16,-2 4 0 0,-3-1-5 15,2 3-16-15,1 1 14 0,-2 2-18 0,1 3-14 16,0-1 15-16,0 2-13 0,1 0-7 0,1 1-17 16,0 1-24-16,0-3 19 0,0 2 10 15,0 1-28-15,1-2 22 0,4 0-36 0,-5-1-3 16,3-2-26-16,1-1 38 0,3-2-17 16,0-5 2-16,0 3-62 0,0-4 25 0,0-5-3 15,0 3-75-15,14 11-31 0,-6-10-17 0,-3-5-44 16,2-1-43-16,9 2 17 0,-8-5-143 0,2-1-91 15,2-1 30-15,-2-2 30 0,1 0-12 16,3 0 24-16,15-12 25 0,-13 2 20 0,1-5 12 16,0 1 0-16</inkml:trace>
  <inkml:trace contextRef="#ctx0" brushRef="#br0" timeOffset="398038.067">25024 13055 534 0,'0'-4'371'0,"0"-1"-43"16,0 0-5-16,0 3-45 0,2-2 6 0,-2 2-38 15,0-2-28-15,1 0-25 0,0 3 3 16,1-1-20-16,3 1-42 0,0 1-22 0,1 0-15 16,0 0-35-16,0 1 12 0,9 6-8 0,-1 3-5 15,-1-2 0-15,-3 4-5 0,0 1 13 0,-1 4-7 16,-2-1-27-16,-3 1-15 0,0 0 5 15,-1 2 0-15,-3-2 5 0,0-8-7 0,0 5 4 16,-11 21-19-16,6-18-12 0,-1-3-27 16,1 0-15-16,-2-2-16 0,-6-2-11 0,2 2-27 15,-3-2-9-15,3 1-46 0,-5-5-19 0,7 4 17 16,0-9-176-16,3 1-82 0,1-2 28 0,5 0 27 16,0 0 15-16,0 0 19 0,-2-8 17 0,6 3 8 15</inkml:trace>
  <inkml:trace contextRef="#ctx0" brushRef="#br0" timeOffset="398353.7883">25303 13022 388 0,'4'-4'339'0,"-2"1"-76"0,0 2-9 0,-2-2-29 15,1 1-22-15,-1 1-15 0,0 2-27 0,-1-1 9 16,-3 3-42-16,0 0-2 0,-10 8 3 15,1 2-24-15,0-2-16 0,2 3-10 0,-1 1-13 16,4 0 7-16,-2 3 3 0,1 0-15 16,1 0 1-16,0-2-3 0,3 3-16 0,1-2-2 15,2-1-1-15,2-10-24 0,0 5 10 0,0 0 4 16,0-2 12-16,0 0-22 0,0 3-20 0,11 14 1 16,-7-17-3-16,6 1 12 0,-4-2-20 0,2 4-37 15,-1-7-19-15,-2-2-11 0,2 0-4 16,-1-1-65-16,1-1 13 0,-7-1-144 15,7 0 22-15,-7 0 20 0,15 0 20 0,-1 0-175 16,10-9 14-16,-15 6 18 0,1 3 66 16</inkml:trace>
  <inkml:trace contextRef="#ctx0" brushRef="#br0" timeOffset="398620.2709">25470 13333 658 0,'3'0'318'0,"-1"0"-28"16,0 0-25-16,0 0 19 0,-1 1-44 0,1 1-6 15,0 1-39-15,1 1 2 0,-1 0-51 16,0 1 27-16,0 1-32 0,-2-2-16 0,1 2-13 16,0 1-12-16,-1-1 4 0,1 2-12 0,-1-2-18 15,1 1-12-15,0-1-22 0,-1 1-6 16,0 0-36-16,2-1-32 0,-2-6-49 0,0 7-13 15,0-1-50-15,0 0 15 0,0-6-155 16,0 8-85-16,0-2-54 0,0-6 34 0,0 8 20 16,0-8 38-16,7 15 19 0,-4-10 11 0</inkml:trace>
  <inkml:trace contextRef="#ctx0" brushRef="#br0" timeOffset="398820.0494">25630 13543 750 0,'2'1'306'0,"0"1"1"16,-2-1-34-16,0 2 18 0,-2 1-48 0,0-1-23 16,-2 1-14-16,1-1-29 0,-1 1-47 0,-8 5 16 15,-1 1 0-15,0 0-39 0,-1-2-18 16,3 1-14-16,-3 2-51 0,-4-4-17 0,7 1-49 16,-4-2-24-16,6 0-26 0,-1-5-63 0,6 5 15 15,-5-3-233-15,5-3-51 0,2 0 28 16,1 0 35-16,1 0 27 0,0 0-6 0,1-7 5 15</inkml:trace>
  <inkml:trace contextRef="#ctx0" brushRef="#br0" timeOffset="399154.7026">25795 13114 328 0,'2'-3'338'0,"2"0"-41"0,0 3-51 15,0-1-6-15,1 2-35 0,0 0-5 0,2 2-22 16,-1-1-21-16,5 7-31 0,1 2-11 0,-1 2 7 16,0 1-16-16,-5 0-10 0,-2 1 3 15,0 2-14-15,2 0 4 0,-6-2-17 0,0-7-26 16,0 6 20-16,0 2-8 0,-16 15-2 15,7-17-3-15,1-1-25 0,-4-1 35 0,1-1-42 16,0 1 4-16,-1-4-29 0,2 1 1 0,1 0-43 16,-1-3-27-16,3-2-10 0,1-2-13 15,0 1-34-15,3 0 11 0,1-1-135 0,-3-2-43 16,5 0 22-16,0 0 23 0,0-1-111 0,3-2 28 16,1-1 19-16,7-4 0 0</inkml:trace>
  <inkml:trace contextRef="#ctx0" brushRef="#br0" timeOffset="399405.3061">26071 13164 589 0,'0'-3'321'0,"2"0"-17"0,0 0-46 16,-2 2-21-16,0 1-17 0,0 1 30 0,-2 1-53 16,-3 0-11-16,-4 9-27 0,-2-1-15 15,-1 1-16-15,-1 3-14 0,2 2-9 0,-1-3 19 16,0 1-13-16,0 3-7 0,1-2-12 15,2-1 16-15,2 0-11 0,-2 0-46 0,4 0-8 16,-3-2-21-16,6-2-43 0,-3 3-18 0,0-3-16 16,3-2-43-16,0-2-31 0,0-2-26 0,2-4 12 15,0 0-161-15,0 0-105 0,0 7-10 0,13 2 27 16,-10-8 0-16,5-1 26 0,-3 0 12 16,15-2 0-16</inkml:trace>
  <inkml:trace contextRef="#ctx0" brushRef="#br0" timeOffset="399720.1316">26084 13341 480 0,'6'-2'354'0,"-3"-2"-52"0,3 2-31 0,-1-2-28 15,0 2-9-15,-1 0-15 0,1 2-27 0,3 0-34 16,-4 2-9-16,2-1-4 0,-6-1 7 16,0 0-57-16,13 8 22 0,-9-5-7 0,6 6-16 15,-6 4 19-15,-4-8-40 0,0-5 0 16,0 9-4-16,-11 11-11 0,4-7-31 0,-2 0 24 15,-3-3 5-15,2 0-35 0,-1-1 0 0,1 2-21 16,3 0 41-16,1-3-34 0,1-1 22 16,1 0-38-16,2-3 25 0,2 0-22 0,-2 2 19 15,2-6 0-15,0 0 8 0,0 0-16 0,0 7-14 16,19 6 54-16,-10-8-42 0,1-2 11 16,-1-2-41-16,-1 1-15 0,-8-2-36 0,8 0-46 15,2 0-20-15,20-16-56 0,-15 8 17 16,-3-5-152-16,5 1 27 0,1-3 25 15,0-3 21-15,0 1 22 0,-4-1-111 0,-1-2 11 16,0-2 16-16,-3-2 8 0</inkml:trace>
  <inkml:trace contextRef="#ctx0" brushRef="#br0" timeOffset="400005.348">26346 13164 251 0,'0'-3'417'0,"0"0"-109"16,0 3-51-16,0-2-9 0,0 2-6 0,3 2 26 15,-1 1-39-15,-2 1-9 0,3-1-10 0,1 16-44 16,0-1-20-16,-1-2-14 0,1 2-15 16,-2 2 52-16,2 1-17 0,-2 1-14 0,-2-3-14 15,0 1 2-15,0-8-9 0,0 6-16 16,0 1-15-16,-17 22 12 0,11-20-28 0,-4-2 8 16,-1 0-15-16,0-1-4 0,-1 1-10 0,-1-2-13 15,-1-4-12-15,5-1-18 0,-4-1-1 0,0-1-76 16,-1-2 3-16,2-2-34 0,0 2-36 15,5-5-47-15,-2-3-46 0,9 0 20 0,0 0 18 16,-16-12-307-16,16 7 36 0,0 0 69 16,0-1 27-16,4-10 24 0,5-2 0 0,-1 0 23 15,3-3 38-15</inkml:trace>
  <inkml:trace contextRef="#ctx0" brushRef="#br0" timeOffset="400485.8595">26676 13576 620 0,'-2'1'306'16,"2"-2"-35"-16,-4 2 2 0,2-1-25 0,0 0-2 16,-1 3-21-16,1 0-31 0,-2 0-13 0,-10 7-32 15,7 2 29-15,-3-4-18 0,-2 4-6 16,-1 0-17-16,3-2-25 0,-1 1-9 0,0 0-9 16,-1-1-11-16,2 1-9 0,-1-3-7 15,3-1-8-15,-1-1-45 0,3-2-1 0,2 0-33 16,-1 1-26-16,0-2-37 0,1-1-21 0,3 0-30 15,-3-1-33-15,4 0 16 0,0-1-165 16,2-3-95-16,0 2 20 0,1-2-2 0,11-5 51 16,1-5 8-16,6-1 21 0,1 0 15 15</inkml:trace>
  <inkml:trace contextRef="#ctx0" brushRef="#br0" timeOffset="400707.4043">27078 13490 577 0,'3'0'358'0,"1"0"-64"15,-1 0-17-15,2 1-22 0,-1-2-29 16,0 1-18-16,0 0-31 0,1 1-24 0,4-1-30 16,-4 0-13-16,2 0-29 0,-7 0-31 15,10 0-45-15,5 0-30 0,-5 0-37 0,1 0-42 16,1 0 10-16,1 0-194 0,3 0-111 0,1 0 25 15,2 0 23-15,21-5 20 0,-17 2 8 0</inkml:trace>
  <inkml:trace contextRef="#ctx0" brushRef="#br0" timeOffset="400899.4386">27614 13552 673 0,'4'0'274'0,"-2"0"-18"16,2 2-24-16,-1-3-26 0,3 3-42 0,-1 1-11 16,2-2-20-16,-2 1-59 0,1-1-30 15,0 2-58-15,-1-2 1 0,3 1-217 16,-8-2-139-16,0 0 18 0,6 0 44 0,-6 0-2 16,8 0 26-16</inkml:trace>
  <inkml:trace contextRef="#ctx0" brushRef="#br0" timeOffset="401752.9718">23732 14811 584 0,'0'0'361'15,"0"0"-3"-15,0 0-15 0,0 0-45 16,0 0-26-16,0 0-34 0,0 13-5 0,0-13-33 16,0 0-3-16,0 0-39 0,0 0-6 15,0 0 17-15,0 13-10 0,-10 7-9 0,7-15-29 16,-6 7-8-16,2 1-13 0,-4-1-7 0,0 0-24 16,1 0 1-16,-3 1-12 0,1 3 2 0,0-3-12 15,-1-3-18-15,0-2-12 0,1-1-3 0,1 1-3 16,4 0 0-16,1-3-86 0,0-3-26 15,3 1-24-15,-1-1-30 0,2-1 0 16,1 2-22-16,1-3 17 0,0 0-173 0,10 1-70 16,6-8-38-16,-2 2 45 0,11-2 25 0,1-6-8 15,0 4 18-15,7-5 14 0,2 4 38 0</inkml:trace>
  <inkml:trace contextRef="#ctx0" brushRef="#br0" timeOffset="401953.6522">24536 14911 486 0,'7'0'365'0,"-1"1"-70"0,1-2-27 0,0 1-48 16,0 0-15-16,-2 0-17 0,3 1-20 16,2-1-10-16,2 0-33 0,0 0-36 0,6 0-52 15,-3 0-52-15,5 0-85 0,1 0 9 0,1 0 10 16,3 0 5-16,2 0-296 0,0 0-2 15,1 0 25-15,3 0 16 0,1 0 43 0</inkml:trace>
  <inkml:trace contextRef="#ctx0" brushRef="#br0" timeOffset="402136.8236">25355 15024 638 0,'8'-1'307'0,"12"2"-75"16,-6-1-31-16,-7 0-30 0,1 0-39 0,8 0-60 16,-1 0-49-16,4 0-35 0,0 0 1 15,27-12-214-15,-23 9-105 0,3 2 20 0,0-3-55 16</inkml:trace>
  <inkml:trace contextRef="#ctx0" brushRef="#br0" timeOffset="402279.7677">25889 15019 234 0,'4'0'233'0,"1"0"-5"15,1 2-49-15,-1-2-23 0,1 0-45 0,12-3-41 16,-18 3-42-16,13 0-4 0,3 0-170 0,16-10-122 16,-10 8-25-16,0-2-2 0</inkml:trace>
  <inkml:trace contextRef="#ctx0" brushRef="#br0" timeOffset="402444.1627">26533 15080 322 0,'3'0'301'0,"-1"2"-33"0,0-4-66 0,2 2-5 0,-1-1-45 15,1-1-37-15,-2 2-63 0,2 0-4 16,-4-2-257-16,3 1-128 0,-1-1 22 0,1 0-6 15</inkml:trace>
  <inkml:trace contextRef="#ctx0" brushRef="#br0" timeOffset="403787.0423">19717 16179 522 0,'0'0'275'0,"0"0"-46"0,0 0-37 16,-14 0-20-16,14 0 15 0,0 0-46 16,0 0 12-16,0 0-16 0,0 0-24 0,0 0-11 15,0 0 0-15,0 0 9 0,0 0-24 0,0 0 8 16,12 15-5-16,4-11 6 0,1 2-32 15,-1-2 7-15,2 0 0 0,1 0-5 0,1-1-28 16,0 1-8-16,2 0-6 0,0 0 3 0,1 1 6 16,2-1-8-16,-1-2 5 0,-2 3 4 0,0 0-16 15,1-1-16-15,0 1 16 0,-1 1 5 16,-1-2-20-16,-3 2-8 0,-2-2 2 0,-2-2 8 16,-3 1 27-16,4 3-2 0,-8-5-9 0,0 3 34 15,0-3-6-15,1 1 10 0,-4 0-31 16,0 0 21-16,-1-2 17 0,-1 1-10 0,-1-1-23 15,3 1-7-15,-2-1-13 0,1 0-6 16,1 0-6-16,-4 0-18 0,0 0-1 0,0 0-18 16,0 0-8-16,0 0-64 0,6 0-59 0,14-8 16 15,-13 1-262-15,0 2-20 0,-2-1 32 16,4-3 24-16,2-1 42 0,0-2 6 0,3 0 22 16,3 0 7-16</inkml:trace>
  <inkml:trace contextRef="#ctx0" brushRef="#br0" timeOffset="404513.2295">25016 16313 244 0,'0'0'221'0,"0"0"-47"0,0 0 21 16,0 0-24-16,0 0-1 0,0 0-33 15,0 0-1-15,0 0 3 0,10 23-36 0,1-20 14 16,7 1-42-16,2 0 11 0,-1-3-14 16,3 3-15-16,4 0-30 0,-3 0-38 0,0-1-46 15,3 2 6-15,-3-4-168 0,2 1-124 16,-1 0 9-16,3 4-7 0,0-6 25 0</inkml:trace>
  <inkml:trace contextRef="#ctx0" brushRef="#br0" timeOffset="404743.8072">26061 16467 527 0,'6'0'337'15,"2"0"-71"-15,-2-2 3 0,1 2-54 0,10-2-24 16,-17 2-37-16,10 0 3 0,1 0-44 15,-1 0 1-15,-2 0-18 0,-1 0-53 0,-2 0-35 16,8-7-57-16,-8 6-26 0,1 0 7 16,-2-1-268-16,3-1-49 0,-2 2 31 0,0-1 19 15,10-4-40-15</inkml:trace>
  <inkml:trace contextRef="#ctx0" brushRef="#br0" timeOffset="405600.126">30059 16079 600 0,'0'0'356'15,"0"-15"-22"-15,-13 15-55 0,13 0-16 0,0 0-9 16,0 0-41-16,0 0-35 0,0-13-18 0,0 13-6 16,0 0-12-16,0 0-12 0,0 0-9 0,0 0 9 15,0 0-32-15,0 0-11 0,0 0-7 16,-12 8-9-16,13-1 3 0,-1 0-11 0,0 1-2 15,0 7-8-15,0 1-4 0,0 1-5 16,0-2 44-16,0 0-46 0,0 3 46 0,0 2-32 16,0-1 0-16,-10 21-14 0,7-22 12 0,-2 4-16 15,2-1-20-15,-2-2 30 0,3 0-16 0,-1-1-36 16,-1-2 0-16,0-1 0 0,1-1 1 16,2-1-62-16,-2-1-6 0,0-3-13 15,1-2-52-15,-2-1-24 0,2-2-39 0,1 1 18 16,0 0-137-16,-1-3-59 0,0 0-39 15,1 0 5-15,0-1 42 0,0 0 25 0,1-1 22 16,-1-1 17-16,2-2 8 0</inkml:trace>
  <inkml:trace contextRef="#ctx0" brushRef="#br0" timeOffset="406005.4029">30299 16129 454 0,'-1'-5'306'0,"0"2"-66"15,0-1-14-15,0 2-27 0,-1-2-23 0,0 2-25 16,-2-1 2-16,2 3-44 0,-2-1-1 0,0 1-9 16,-1 0 8-16,0 1 0 0,-11 2-31 15,16-3 2-15,-22 11-22 0,12-4 0 0,3-1-2 16,-2 3-7-16,-1 0 9 0,3 3-13 0,0-1 12 15,3 0-35-15,0 0 7 0,2-2 17 16,1 9-21-16,1-10-18 0,0 7 26 0,0 0 9 16,17 17-15-16,-9-17-16 0,2 3-4 15,1-1 4-15,1 3 1 0,4-2-1 0,1 3-1 16,-3-2-1-16,-3-4 16 0,3 0-4 16,0 1 10-16,-3-3-5 0,-3 1-6 0,1-3 17 15,1-1-13-15,-3-1-8 0,-2-2 9 0,-1-1 4 16,0 0 0-16,8 3-19 0,-7-2 19 0,-2-4-24 15,0 3-13-15,-1-3-26 0,1 2-13 16,-1-5-16-16,0 1-52 0,-1-1-20 0,-1 0 14 16,0 0-171-16,0 0-112 0,0 0 28 0,12-13-16 15,-10 8 24-15,5-7 18 0,1-2 4 16</inkml:trace>
  <inkml:trace contextRef="#ctx0" brushRef="#br0" timeOffset="406382.9433">30766 16098 634 0,'3'-5'356'0,"-2"0"-19"0,1 1-6 16,0 1-36-16,-1 2-36 0,0 0-5 0,-1-2-31 15,1 1-57-15,0 1-19 0,-2 1-15 0,3 0-16 16,-3 1 18-16,0 2-13 0,0 1-9 15,0 1-1-15,-6 10-10 0,0 0-17 0,-2 2-9 16,1 2-1-16,0 1 4 0,-1 2-8 16,-1-2-31-16,2 6 29 0,2 1-3 0,-2-1-26 15,0 0 1-15,0 2 0 0,2-2 2 16,0-1-2-16,1 1-16 0,-2 4 20 0,2-3-8 16,3-2-8-16,0 2 5 0,2-4-16 0,0-11-23 15,0 3 26-15,11 18-9 0,-3-16-1 16,1-4-1-16,3-3-38 0,4 3 4 0,-1-2-49 15,5-2-25-15,-4-2-29 0,1-3-39 0,2-2-33 16,1 0 18-16,-8-2-154 0,18-11-82 16,-11 2-30-16,0-4 20 0,0 2 31 15,-3-5-22-15,1-1 24 0,0-1 75 0,0-1 4 16</inkml:trace>
  <inkml:trace contextRef="#ctx0" brushRef="#br0" timeOffset="406684.2594">31074 16173 510 0,'4'-5'329'0,"0"2"-14"0,1 0-47 0,0 0-6 16,0 0-22-16,2 3-30 0,13 2-1 16,-14-2-36-16,2 0-26 0,16 11 1 0,-10-6-37 15,-2 6 3-15,-1 2-8 0,-3 1-18 16,-1 1 1-16,-3 0-33 0,-2 4 21 0,-1 0 1 15,-1-9 4-15,0 6-30 0,-15 21-10 0,8-17 0 16,-3-2-19-16,-4 2 22 0,1-5-27 0,-4 2-3 16,2 1-27-16,-1-4-16 0,1 0-17 15,-1-3-28-15,0-2-21 0,3-2-34 16,3-1-10-16,2-4-36 0,3 1 17 0,5-3-169 16,0 0-98-16,0 0 52 0,-9-13 24 15,14-1 24-15,2-1-16 0,3-1 8 0</inkml:trace>
  <inkml:trace contextRef="#ctx0" brushRef="#br0" timeOffset="406967.5986">31257 16202 484 0,'9'-13'297'15,"-2"4"-1"-15,-2 3-14 0,-1 0-12 0,1 2-16 16,-2 2 8-16,-1-1-33 0,0 2-25 16,0-1-66-16,0 0 42 0,0 2-66 0,-2 0 27 15,0 0-52-15,-1 2 5 0,-1 1-22 0,-1 1-6 16,-6 7 12-16,0 2-23 0,-3 1-7 15,2 2-4-15,-1 0-5 0,2 0 41 0,2 3-9 16,0-1-7-16,3 1-6 0,-2-1 4 0,2 0 4 16,0 1-7-16,2-2-5 0,2-4-17 15,0-4-2-15,0 3-5 0,14 15 4 16,-10-16-4-16,0-4-3 0,8 5-2 0,-4-5-43 16,-1-2-50-16,3 4-10 0,-1-2-21 15,-1-6-19-15,1-1-47 0,-9 0-19 0,0 0 16 16,25-14-198-16,-11 6 28 0,5-1-136 0,-6-1 46 15,-4 0 26-15,4 1 6 0,-2-1 17 16,2 1 62-16</inkml:trace>
  <inkml:trace contextRef="#ctx0" brushRef="#br0" timeOffset="407236.5293">31484 16331 226 0,'2'-4'381'0,"0"1"-37"16,-2 2-50-16,4 1-41 0,-3 0-26 15,2 0-14-15,-2 2 0 0,0 2-2 0,-1 0-14 16,2 1-13-16,-3 0-22 0,1 3 3 0,0 11-16 16,0-10-15-16,0 4-15 0,-10 17 18 15,7-9-44-15,-1-3 14 0,2-6-23 0,0 6-8 16,-1-1-8-16,1-4-6 0,0-3-14 16,0-2-5-16,2-8-6 0,0 7-3 0,0 1-3 15,0-2-75-15,0 0-12 0,0-6-16 16,0 8-18-16,11 5-37 0,-7-10-23 0,0-1-42 15,11 3 19-15,-4-1-108 0,-1-4-42 16,-10 0 25-16,9 0 24 0,3 0-106 0,19-11 11 16,-12 10 49-16,-7-2 17 0,-1 2 10 0</inkml:trace>
  <inkml:trace contextRef="#ctx0" brushRef="#br0" timeOffset="407432.287">31650 16584 520 0,'3'0'243'0,"0"2"-44"16,-3-2-20-16,4 1 6 0,-3-1 20 0,1 2 17 15,1 0-25-15,-1 0-12 0,-2 1 3 16,2-1 7-16,-2 2-22 0,0 0-18 0,-1 1-22 15,0 0-7-15,-3 0-15 0,-1 8 28 16,-4-2-6-16,0-1-23 0,-1 2-11 0,-1-2-12 16,0-2-11-16,1 1-13 0,1 1-7 0,0-3-49 15,2-2-4-15,0 0-47 0,3 0-40 16,1-2-29-16,-2-3-87 0,1 2 18 0,0-2-210 16,1 2-34-16,3-2 9 0,0 0 28 15,0 0 23-15,-1-7 25 0,2 3 33 0,-1 0 20 16</inkml:trace>
  <inkml:trace contextRef="#ctx0" brushRef="#br0" timeOffset="407766.0922">32049 16171 600 0,'2'-4'342'0,"1"0"-37"0,0 2-13 16,2-1-13-16,-1 0-72 0,1 2 5 15,2 1-39-15,-2-2 5 0,1 2-11 0,0 2-39 16,1-2-11-16,14 12-3 0,-8-5-3 16,-2 3-49-16,-1 2-10 0,-3 1 20 0,-1 2-21 15,-2 0 17-15,-2 3-33 0,-2-9 36 0,0 5-18 16,0 4-17-16,-14 21-6 0,9-20 17 15,-2-3-43-15,-3 6 13 0,-2-3-38 0,0-1-3 16,0-3-22-16,-1-1-17 0,-2-2-61 0,0-2-13 16,4-5-35-16,4 2 17 0,-1-2-142 15,2-5-143-15,1 4 30 0,3-2-13 0,2-2 26 16,0 0 15-16,-1-2-2 0</inkml:trace>
  <inkml:trace contextRef="#ctx0" brushRef="#br0" timeOffset="408051.4378">32346 16223 256 0,'2'-6'360'0,"1"3"-61"0,-2 1-26 0,3 0-51 16,-4 0-3-16,0 2-18 0,-2 0-13 16,-2 2-37-16,-1 0-2 0,1 2 1 0,-7 9-28 15,-5-2 32-15,1 5-42 0,-2 1-20 0,3 3 23 16,3-1-36-16,-1 3 17 0,3-1-5 15,-3 1-23-15,1 0-16 0,1 0-15 0,0-2-8 0,1 0 1 16,3-2 6-16,3-2-12 0,1-5-7 16,-1 1-18-16,3-1-15 0,0-4-2 0,0-7-5 15,0 0-37-15,0 7-18 0,11 5-46 16,-7-11-41-16,9 6 14 0,0-6-150 0,-3-3-59 16,-1 2-18-16,15-11 11 0,-5 5 7 15,0-2 19-15,-1 2 12 0</inkml:trace>
  <inkml:trace contextRef="#ctx0" brushRef="#br0" timeOffset="408265.389">32459 16411 740 0,'2'-2'237'0,"-1"1"3"0,0 1-28 0,0 1-11 0,0 0 10 16,-1 2-29-16,0 2-17 0,0 1-18 16,0 1 5-16,-2 10-17 0,2-9 16 15,0 5-29-15,0-1-15 0,0 2-23 0,-11 15-21 16,8-16 30-16,1-2-26 0,-1-3-14 0,1 2-4 15,0-2-30-15,-1 7-14 0,1-6-28 0,1-2-7 16,1 0-43-16,0-7-15 0,0 0-68 16,0 0 15-16,13 11-159 0,-8-11-103 15,15 0 9-15,-11 0 23 0,20-11 26 0,-10-2 10 16,1 0 14-16</inkml:trace>
  <inkml:trace contextRef="#ctx0" brushRef="#br0" timeOffset="408582.9167">32852 16162 383 0,'-2'-3'341'15,"2"0"-47"-15,1 8-47 0,-2-4 3 16,5 3-20-16,-2 4-13 0,1 1 4 0,-1 6-12 16,0 6-32-16,-2-11 1 0,0 6-43 15,0 3-25-15,0 4 8 0,0 2 6 0,-9 35-5 16,4-33-24-16,-1 3-6 0,2-7-9 0,-4 4-9 15,-1-4-6-15,-1 2 19 0,0-1-7 0,0 1-8 16,-2-3-8-16,1-2-5 0,-2-1-4 0,0 0-7 16,-2-2-3-16,-2 0-11 0,1-2 6 15,-2-1-4-15,-1-4-4 0,1 4 10 0,-2-3-3 16,-3-4-56-16,9-4 1 0,0 5 2 0,-7-4-51 16,-1-1-40-16,-2-2-24 0,14-1-43 15,-4 0 16-15,-8 0-219 0,-2 0-70 0,-23-15 18 16,26 5 19-16,-2 2 26 0,0-1 15 0,-1 0 19 15,0-2 10-15,-1-1-4 0</inkml:trace>
  <inkml:trace contextRef="#ctx0" brushRef="#br0" timeOffset="409555.5065">19958 16062 401 0,'0'0'326'15,"0"-13"-43"-15,0 13-25 0,-21-24-22 0,21 20-6 16,0-2-7-16,0 2-16 0,0-1 26 0,1 1-54 16,-2 0-24-16,1 4-25 0,0 0 13 15,0 0-19-15,0 0-19 0,0-6 11 0,0 6-13 16,0 0-10-16,0 0-24 0,0 0 7 0,3-11-7 16,-3 14 34-16,-1 1-8 0,0 3 8 15,-2 10-20-15,-2 1 13 0,-1-1-6 0,-1 4-10 16,-4 1-3-16,1 0 9 0,0 2-17 15,-3-2-26-15,1 1-4 0,2 0 2 0,-2 0-17 16,2-1 16-16,-3-1-24 0,3-1 16 0,2-2-42 16,-1-2-13-16,0 0-6 0,3-2 4 15,0-2-77-15,-2-1-28 0,6-2 1 0,-3-4-31 16,3 0-17-16,0-3-36 0,-1 2 21 16,3-4-166-16,-1-4-113 0,3-1 40 0,5-8 24 15,2-2 19-15,1-1 26 0,3-2 50 0,-1 1-11 16,9 1 31-16</inkml:trace>
  <inkml:trace contextRef="#ctx0" brushRef="#br0" timeOffset="409931.5056">20086 16073 261 0,'3'-3'394'0,"0"1"-58"15,-1 0-38-15,2 0-35 0,-3 0-26 16,1-1-10-16,-1 2-16 0,0-1-33 0,0 2-26 15,-2 0-28-15,0 3 12 0,-2 0-20 0,0 1-8 16,-6 7-5-16,0 0-20 0,-2 3-33 0,-1 1 15 16,1 1-1-16,-1 1-18 0,2 1-8 15,-2 0 25-15,4 0-18 0,1-2-9 0,1 3-5 16,3 1 2-16,1 1-5 0,2-2 11 0,0-9-27 16,0 5 9-16,16 20-14 0,1-17 3 15,-2-2 4-15,2 1 6 0,5-2-5 0,1 0-22 16,0-1 22-16,0-2-13 0,0 1 47 15,0-2-12-15,-1 0-27 0,3 0 11 0,-4 0-8 16,0-3 10-16,-2 1-26 0,2-1 0 0,-9 0 1 16,0-2 24-16,-2 0-39 0,-3-1-12 15,-2-1-20-15,-1-1-6 0,0 0-45 0,0-2-3 16,-1-1-20-16,0 1-42 0,-1-1 5 16,-2 0 13-16,3-4 15 0,-2 2-329 15,1-1 32-15,-1-2 26 0,6-10 26 0,-1 2 21 16,3-3 10-16,-1-5-9 0</inkml:trace>
  <inkml:trace contextRef="#ctx0" brushRef="#br0" timeOffset="410265.3674">20728 16088 370 0,'2'-1'386'0,"-1"-5"-50"16,2 5-45-16,-2 0-28 0,1-2-23 15,0 0-52-15,-2 3-8 0,0 0 7 0,0 0-39 16,-2 1-7-16,-2 2-4 0,1 1-33 0,-7 8 3 16,-2 4-2-16,0 0-14 0,-2 4-25 0,2 0 21 15,-1 2-32-15,-1 2 26 0,3-1-28 16,0 1-5-16,-1-1-5 0,2 1 32 0,2 1-28 16,-1-1-6-16,-1 1-3 0,4 1 6 15,1 0 4-15,2-1-5 0,0 2 8 0,2-6 9 16,1-11-24-16,0 6-5 0,0 2-10 0,16 20-38 15,-7-18 5-15,-2-5-35 0,7 0-15 16,-4-2-10-16,3-1-26 0,-1-4-48 0,0-4-20 16,3 2 17-16,-2-5-155 0,1-1-83 0,-14 0 30 15,9 0-89-15,15-9 27 0,-10 0 74 0,0-1 18 16,0-2-45-16</inkml:trace>
  <inkml:trace contextRef="#ctx0" brushRef="#br0" timeOffset="410549.4296">20953 16147 220 0,'8'-11'337'0,"-1"4"-49"0,-1 1-18 16,3 3-34-16,-2 1-38 0,3 2-12 16,0 0 1-16,5 0-22 0,13 15-27 0,-12-5-10 15,2 1-10-15,-8 4 20 0,1 2-34 16,-2 1-7-16,-6 1 2 0,0 0-31 0,0 1 5 15,-3-10 7-15,0 5-14 0,-10 22-6 0,9-16 7 16,-8-4-19-16,-1 4-7 0,-1 0-51 16,-3-2 21-16,1-3-29 0,-2 0-11 0,2-3-16 15,0-2-24-15,0-3-1 0,2-1-5 0,3-3-63 16,2-4 1-16,1 0 11 0,5 0-188 16,0 0 22-16,-4-9 24 0,6 3-105 0,5-7 28 15,7-5 27-15,0-3 5 0</inkml:trace>
  <inkml:trace contextRef="#ctx0" brushRef="#br0" timeOffset="410814.6165">21279 16154 397 0,'6'-6'319'0,"-2"0"-48"16,0 3-18-16,1 0-37 0,-3 1 5 0,0 2-41 16,-1 0-8-16,-3 2-18 0,0 1-2 0,0 1-19 15,-5 9-12-15,-3 4-18 0,0 0-4 16,-1 1-12-16,0 1-2 0,-1 0-1 15,2 2-25-15,1-1-6 0,1-1-21 0,-1 2 7 0,4 0 1 16,1-2 10-16,-4-1-17 0,5 1 15 16,3-11-26-16,0 3-12 0,0 3 3 0,0-2 34 15,0-1-29-15,12 12 2 0,-5-14-26 0,0-3-20 16,0 0-24-16,-2-4-15 0,2 0-26 16,0-2-67-16,13 3 15 0,-14-3-206 0,8 0-67 15,19-12 29-15,-15 7 23 0,3-2 26 0,-2 1-36 16,1 0 29-16</inkml:trace>
  <inkml:trace contextRef="#ctx0" brushRef="#br0" timeOffset="411082.7187">21553 16437 503 0,'0'0'395'0,"2"-2"-46"0,-1 0-50 15,0 0-37-15,-1 1-32 0,1 2-28 16,0-1-23-16,0-1 47 0,-3 2-27 0,2 3-28 15,-1-1-4-15,0 2-2 0,-1 0-30 0,0 1 5 16,-3 10-8-16,0-2-18 0,0 1-21 16,2-1-3-16,-2 2-11 0,0-1-5 0,-1 3-17 15,1-3-3-15,1-4-22 0,-2 3-5 0,4-4-51 16,-2 0-12-16,3 1-45 0,-2-4-28 16,1-1-31-16,0-1-43 0,0-2-24 0,1 1 19 15,0 0-205-15,1 1 31 0,0-5-85 16,0 0 27-16,0 0 76 0,0 0 10 0,13 6 2 15,-7-6 25-15</inkml:trace>
  <inkml:trace contextRef="#ctx0" brushRef="#br0" timeOffset="411286.091">21641 16695 351 0,'7'2'336'0,"-2"0"-40"0,-2 0-50 16,0-1-15-16,-1 1-5 0,1-1 4 15,-2 2-22-15,2 1-37 0,-3-1 4 0,-3 3-18 16,1-1-7-16,-5 10-7 0,-4-2-25 15,-1 1-31-15,0 1 22 0,-1 0-45 0,1-1-5 16,-2 0 17-16,-2-1 7 0,2-2-34 0,-2 1-45 16,4-2-4-16,-3-3-22 0,2-2-14 0,4 1-50 15,1-1-45-15,2 1 11 0,1-3-173 16,3-1-73-16,-3-2-40 0,4 2 25 16,1-2-15-16,2-4 23 0,0-2 9 0,7-3-9 15</inkml:trace>
  <inkml:trace contextRef="#ctx0" brushRef="#br0" timeOffset="412100.5808">22074 16230 314 0,'1'-3'358'0,"1"-1"-67"0,-2 2-16 0,2-1-54 16,-2 0-13-16,2 1-3 0,-1 1-26 0,-1-1-12 16,0 0-9-16,1-1-12 0,1 2-15 15,-2-1-22-15,1 1-5 0,-1-2-27 0,1 3 21 16,0 0-3-16,-3 0-32 0,3-1-3 0,-1 1 6 16,1-1-5-16,-3 1 3 0,1-1 1 15,2 0-14-15,0 1-3 0,2-1-5 0,-3 1 2 16,-2 0-24-16,1 0 25 0,2-1-36 0,1 0 17 15,-4 1 19-15,3-1-14 0,0 2-39 16,-1-1 10-16,0 0-1 0,-1 0 18 0,1 0-6 16,1-2-10-16,0 2-6 0,-1 1 21 15,0-1-26-15,2 0 23 0,-2 0-9 0,1 0-1 16,-2 0 4-16,2 0-1 0,-1 0-1 0,-1-1 5 16,1-1 23-16,0 2-20 0,2-1-3 15,4 1-1-15,-3 0-3 0,0-1 0 0,1 1 0 16,0 1-1-16,1 0-10 0,-1-1 0 0,11 8 0 15,-6-3 17-15,1 5 5 0,0 0-24 16,-2 3 4-16,-3-3 23 0,-1 3-4 0,3 4-1 16,-4 0-11-16,-3-1 8 0,2 3-9 0,-2-10-11 15,0 5-1-15,-17 17 49 0,10-16 1 0,-2 2-4 16,0-1-66-16,0-2 31 0,-2-1-2 16,-2 1 27-16,4-3-3 0,-3-2-49 0,2 1-3 15,2-4-37-15,0-1-35 0,1-1 4 16,1 0-26-16,0-3-30 0,6-1-31 0,0 0 18 15,0 0-187-15,0 0-103 0,-9-14 31 0,10 8 10 16,2-11 23-16,5 4 48 0,4-6 15 0,-1 1 8 16</inkml:trace>
  <inkml:trace contextRef="#ctx0" brushRef="#br0" timeOffset="412414.9778">22355 16161 380 0,'1'-5'335'0,"2"3"-60"0,-1-2-7 0,1 3-20 16,-1-1-24-16,-1 1-43 0,0 1 1 16,1-1-50-16,-3 1 9 0,1 1-23 0,-2 0 13 15,-3 1-39-15,2 3 11 0,-7 6-17 16,-1 1-22-16,-2 1 12 0,2 1 19 0,-1 2-11 16,1 1-22-16,-1 0-4 0,2 1-15 0,1 0 25 15,1 3-10-15,-1-1-23 0,0 0 13 16,4 0 0-16,1-1 24 0,0-1-39 0,1 1-2 15,1-6-1-15,2-1 10 0,0-3 16 0,0 3-17 16,0-4-23-16,0 4 8 0,16 11-24 0,-12-12-25 16,4-1-5-16,2 1-29 0,-3-4-29 15,-1-1-37-15,0-3-43 0,-1-2-17 0,4 2 16 16,-1-3-136-16,-1 0-83 0,8 0-21 16,16-16 57-16,-13 12 24 0,3-5 23 0,-7 1-9 15,4-1 7-15</inkml:trace>
  <inkml:trace contextRef="#ctx0" brushRef="#br0" timeOffset="412649.6605">22484 16445 367 0,'1'-5'337'0,"0"1"-15"0,1 1-52 0,-1-1 2 16,0 2-10-16,1-2-32 0,-3 2 14 0,4 1-57 15,-2-1 20-15,2 1-30 0,-3 2-20 0,0 0 41 16,1 1-18-16,-1 3-25 0,0 0-14 16,0 2 9-16,-1 1-14 0,-2 8-13 0,3-7-14 15,0 3-13-15,0 3 10 0,-9 16-25 16,3-14-8-16,2-2-14 0,1-2 7 0,3-3-17 15,-3-3-29-15,-2 0-22 0,3 0 0 0,2 0-96 16,-5 7-24-16,0-5-27 0,3-5-55 16,-1 0-48-16,2-2 22 0,-1 1-269 0,1-3 63 15,2 0 14-15,0-2 30 0,0-1 24 16,2-1 48-16,6-8-4 0,2-2 13 0,0-2-80 16</inkml:trace>
  <inkml:trace contextRef="#ctx0" brushRef="#br0" timeOffset="412998.3925">22803 16074 419 0,'3'0'345'0,"-1"0"-35"0,0 3-46 16,1-1-18-16,1 3-23 0,5 10-12 15,-1 3-20-15,0-1-10 0,-5 5 7 0,-1 2-35 16,4 0-8-16,-2 3-27 0,-3 0 3 15,3 1-25-15,-2 0 11 0,2 4-16 0,-2-5-13 16,2-1-19-16,-3 2-9 0,-1-1-1 0,0-13-14 16,0 4 30-16,0 4-4 0,0 1 3 0,-18 22-7 15,10-23 1-15,-3 1-6 0,2-1-12 16,1 0-14-16,-7-3-6 0,1-1 5 0,0 0-1 16,0-1 11-16,-1-2-5 0,-2-2-2 15,4 1-3-15,0-1-32 0,5-7-42 0,-1 2 12 16,-3-2-34-16,3-1-14 0,2-1-61 15,0-2-50-15,3 1 20 0,-2-3-220 0,6 0-32 16,0 0 30-16,0 0 27 0,0 0 11 0,-6-5 25 16,9 2 20-16,11-3 18 0,0-1-27 0</inkml:trace>
  <inkml:trace contextRef="#ctx0" brushRef="#br0" timeOffset="413568.2656">25370 16700 242 0,'17'-3'228'16,"-3"1"-11"-16,-1 0-21 0,-3 2-59 0,14-6-9 15,-6 3-60-15,-1-1-21 0,2 3-5 16,1-1-158-16,0-4-96 0,1 3-114 0,2-3 4 15</inkml:trace>
  <inkml:trace contextRef="#ctx0" brushRef="#br0" timeOffset="413786.8555">26385 16744 282 0,'6'-1'283'0,"-1"1"-68"15,-1 0-18-15,1 0-32 0,2-1-57 0,0 2-40 16,3-1-42-16,4 0-3 0,2 0-115 16,4 0-56-16,0 0-51 0,0 0-82 0,23 9 7 15</inkml:trace>
  <inkml:trace contextRef="#ctx0" brushRef="#br0" timeOffset="415945.0256">20559 1276 227 0,'0'-13'299'0,"-16"13"-21"0,16 0-20 0,0 0-17 0,0-14-31 15,-11-3 1-15,7 12-9 0,3 3-21 16,-1 0 1-16,6 0-9 0,0 0-27 0,-4 2 9 16,1 0 2-16,-1 0-8 0,1 4-47 15,4-6 29-15,-5-2-19 0,-4 4-11 0,5 2 2 16,-2-2-13-16,2 5-21 0,-3-1 0 15,3-5-6-15,-2 1-8 0,1 1-3 0,-1 1 3 16,2 1-7-16,-3 3-5 0,2 1-13 0,-1 2-3 16,1-1 29-16,-1 2 9 0,1-10-34 0,0 9 12 15,-8 16-14-15,6-9 19 0,-2 3 7 16,1-1 1-16,0 2 7 0,-1-1-2 16,1 1-19-16,-3 2-8 0,0-3 32 0,1 2-15 0,0-2-10 15,2 0-1-15,-3 0 2 0,3 1-18 16,-3 1 16-16,1-2-23 0,0 2 13 0,-1-2-14 15,1 1 11-15,-1-2-3 0,0-3-28 0,1 2 15 16,0-4 7-16,1 1-12 0,-1 0-3 16,2-5-18-16,0 0-24 0,-1-1 10 0,1-1 2 15,-2-1-57-15,2-2-21 0,3 0 2 0,-1-1 4 16,0 0-33-16,-2 1-27 0,1-2-2 16,1-2-12-16,-2 1-40 0,1 0 18 0,2-1-168 15,0 0-77-15,-5-10 1 0,2 4 29 16,11-13 27-16,0 1 25 0,3 2-25 0,2-6 10 15</inkml:trace>
  <inkml:trace contextRef="#ctx0" brushRef="#br0" timeOffset="416462.0345">20885 1342 406 0,'7'-4'390'16,"0"-1"-71"-16,-3 3-36 0,-1-1-7 0,0 1-28 15,-1 1-34-15,-1 0-11 0,-1 0-35 0,-2 1 3 16,-1 3-27-16,-3-2-47 0,-8 8-3 16,0-3 2-16,-2 0-21 0,-5 4 7 0,1-1 7 15,-1 1-31-15,3 1-3 0,-8 0 18 0,3 0 9 16,2 0-5-16,-4 1-15 0,4 0-1 0,0-2-7 16,-1-2 13-16,1 0-9 0,2 4 2 15,0-1 7-15,1 0-15 0,0-2-1 0,2 0-9 16,1 0-2-16,3 1-11 0,2-4-2 15,-2 3-3-15,2 0-5 0,3-1 11 16,2 1-11-16,4-1-1 0,-5-1-4 0,5-1 19 16,1 0 2-16,0-6 3 0,0 11 4 0,15 17-14 15,-5-13 12-15,4 1-14 0,-3-1 8 0,6-1-14 16,3 3 5-16,0-3 1 0,0 0-12 16,3 2 0-16,3-3 4 0,0 2 10 0,-1-1-15 15,2-1 0-15,-2 1 3 0,2 1 5 0,3-2-16 16,-3 0 3-16,-2 2-10 0,0-3 7 15,1-2-7-15,-4-1-1 0,-2 4 11 0,-3-4-6 16,1-1 17-16,-4-1-26 0,-5-1 34 0,-2-2-29 16,0-1 18-16,-3-1-1 0,1 0-9 15,-2-1-13-15,0 0 11 0,0 0-20 0,-2 0-11 16,-1-1-21-16,0 0 6 0,0 0-61 16,0 0-45-16,0 0 0 0,0 0-36 0,14-13-46 15,-5 0 19-15,-3-6-145 0,4 1-136 0,2-1 56 16,-1-2 23-16,4 3 36 0,0-3 21 15,1 0 53-15,4-2-8 0,-1-2 5 0</inkml:trace>
  <inkml:trace contextRef="#ctx0" brushRef="#br0" timeOffset="416878.3272">21516 1221 1113 0,'1'-9'369'16,"0"0"-57"-16,0 1-40 0,0 4 19 0,0 0-10 16,-2 4-53-16,1-1-2 0,1-1-31 0,1 1-51 15,-2 2-20-15,-2 2 16 0,2 4-14 16,-3 3-19-16,-5 5 1 0,-2-4-29 0,4 3 23 16,-2 3-13-16,-3 0-3 0,3 1-6 0,-3 3-2 15,-1 0-3-15,0 2 7 0,3 0-15 16,-4 1 13-16,2 0-11 0,-2-1-6 0,1 1-8 15,3 2-5-15,-2 2-8 0,1 2 2 16,2 1-3-16,-2 1 2 0,3 3-9 0,-1-1-5 16,2 1 1-16,0-2-11 0,0 0 3 0,4 1-2 15,0-3-16-15,2 0 19 0,0-16-21 0,0 8 13 16,0 4 4-16,15 25-8 0,-9-28-22 0,0 0-4 16,3-5-10-16,0-1-18 0,3-4 0 15,-1 2 11-15,3-5 2 0,-2-4 4 16,3 1 3-16,0-1-117 0,3-4-4 0,-4-2-57 15,-4-1-43-15,5 0 26 0,20-19-209 16,-17 8 35-16,-1-3 31 0,1-2-66 0,0-1 30 16,-2-1 29-16,-1-2-18 0,-4 0 50 0,-1-4 7 15,1 2 9-15</inkml:trace>
  <inkml:trace contextRef="#ctx0" brushRef="#br0" timeOffset="417227.4288">21712 1521 731 0,'1'-7'391'0,"-1"0"-67"15,3 1-23-15,-3 1-43 0,3 1-31 0,0 0-26 16,0-1 22-16,6-5-22 0,-2 3-16 0,1 1-6 16,6 1-25-16,2-1 3 0,3 1-40 0,-3 1-1 15,3 3-11-15,-3-1-12 0,1 2-37 16,-6 0-7-16,3 0-6 0,17 14-3 0,-14-8-4 15,-5-2 16-15,2 6-6 0,-1 0-4 16,1 3 7-16,-3 0-3 0,-1 1 3 0,-3 3-11 16,1 2-4-16,-3 0-9 0,-2-1-5 0,-3 2-3 15,0-9-4-15,0 5 17 0,-13 21 10 16,5-19-41-16,-4 2 5 0,2-3 10 0,-2 0-12 16,-1-1-1-16,0-2 0 0,2-2 1 0,-3 2-87 15,2-4-27-15,-3-5-14 0,5-1 6 0,1-2-35 16,1-1-26-16,8-1-23 0,-6 0 18 0,6 0-196 15,-15-11 31-15,14 4-96 0,1 1 31 16,1-14 24-16,-1 9 66 0,14-21 19 16,-1 10 11-16</inkml:trace>
  <inkml:trace contextRef="#ctx0" brushRef="#br0" timeOffset="417627.4313">22182 1383 722 0,'11'-8'376'15,"-5"0"-48"-15,-2 4-18 0,-1-1-40 0,-1 0-33 16,1 3-28-16,-2 0 19 0,1 1-30 0,-1-1-27 16,0 2-6-16,0 0-10 0,-3 0-24 0,-1 3-15 15,-1 1-8-15,-7 6-9 0,-4 4-31 16,-1 0-7-16,-1 0-6 0,0 0 3 16,-1 3 8-16,3 1-7 0,-1-2-7 0,7 3-5 15,-6-6-4-15,5 6-10 0,-1-1-3 0,2 1-3 16,6 0 1-16,3 2-18 0,0-11-8 0,0 5 0 15,17 14 0-15,-4-12 20 0,6-2-4 16,1-1 8-16,4-4-11 0,0-1 3 16,2 0 17-16,4-2-43 0,-2 0 23 15,1-1 13-15,1 0-2 0,0 0-4 0,-2-2-16 16,-3 0-2-16,-4 0-4 0,-2-3 13 0,-6 2-5 16,-2-1 0-16,-2-1-2 0,-2 1 0 0,-1-1 22 15,-1-1-14-15,-2 1-9 0,-3-1-26 16,0 0 1-16,0 0-60 0,0 0-32 0,0 0-22 15,10-5-16-15,-11 3-50 0,-1 1-40 0,0-1 23 16,-4 1-213-16,4-2 33 0,-3 0-48 0,4 1 27 16,-2-1 70-16,1 1 24 0,2-1 19 15,0 0 7-15,0 1 1 0</inkml:trace>
  <inkml:trace contextRef="#ctx0" brushRef="#br0" timeOffset="417964.2006">22720 1699 514 0,'4'-1'467'0,"-1"1"-70"15,0-2-86-15,0 2-14 0,-1-1-63 16,0 2-30-16,0-2 28 0,1 2 1 0,0 1-25 0,-1-1-7 16,1 3-22-16,-2 0 5 0,2 2-24 0,3 7-25 15,0 1-12-15,-3 1 10 0,1 0-28 16,0 2-9-16,-1-2-5 0,-1 2-7 15,0-4-6-15,-1-1-14 0,1 4 18 0,-2-1-14 16,0-4 0-16,0-1-8 0,1-2-26 16,-1 0 15-16,0-1-19 0,0-2-26 0,0-5-14 15,0 0-31-15,0 7-18 0,0-7 6 0,0 8-84 16,0-8-31-16,0 6-13 0,0-6-58 16,0 0 21-16,-4 9-131 0,2-13-72 0,0 0 33 15,-1-3 30-15,-1-9 27 0,-1-5 22 0,2-1 25 16,-1-1 19-16,3-1 20 0,-2-2 15 15,-3 1-86-15</inkml:trace>
  <inkml:trace contextRef="#ctx0" brushRef="#br0" timeOffset="418087.0818">22585 1533 222 0,'-2'-2'294'0,"-1"-3"-59"16,1 3-52-16,1-1 13 0,2 2-50 0,1 0-2 15,2 1-4-15,-2-2-28 0,4 1-9 0,-2 1-33 16,-1-1-25-16,1 1-50 0,0 2 2 15,-1-2-136-15,0 2-210 0,0-2 5 0,-2 2 13 16,2 3-28-16</inkml:trace>
  <inkml:trace contextRef="#ctx0" brushRef="#br0" timeOffset="418477.9394">23099 1976 272 0,'7'4'392'0,"1"-2"-84"0,-4-1-51 16,1 1-32-16,-3 1-36 0,2 0-2 0,-2-2-26 16,1 2-23-16,-2 0 18 0,2 0-21 15,-2 3-11-15,0 0-19 0,-1 0 21 0,0 2-21 16,0 5 9-16,-13 18 4 0,7-13-29 0,-5 2 39 15,-4-2-32-15,-1 1-29 0,2-1 0 0,0 1 25 16,-2 2-8-16,-2-1 5 0,2-2 0 0,-3 2 8 16,1 0-42-16,0-1 44 0,-1 0-27 15,1-3-4-15,-1 0-19 0,4 1-16 16,-2-4 23-16,4 0 12 0,1-2-20 0,1-2-20 16,2-3-14-16,3-3-17 0,0 0 1 0,1 1-57 15,2-3-38-15,3-1-34 0,0 0-66 0,-7 0 20 16,-9-16-208-16,8 4-107 0,3-2 36 0,-1-5 30 15,3-1 27-15,3 7 26 0,0-6 37 16,0-6 13-16,11-30 6 0</inkml:trace>
  <inkml:trace contextRef="#ctx0" brushRef="#br0" timeOffset="418826.9457">23188 1520 581 0,'11'-7'325'16,"3"-1"-34"-16,-3 3-32 0,5-1-21 0,-1 2-22 16,2 0-17-16,1 1-24 0,-2 2-26 0,-4 1-15 15,10 0 7-15,-15 0-17 0,5 0-36 0,4 0 5 16,13 14 12-16,-15-6-46 0,-1 1 10 15,-2 1-23-15,1 1-13 0,-1 4 38 0,-5 1-27 16,-1-2 7-16,-3 3-11 0,0 0 18 16,-2-7-17-16,0 5-20 0,-12 20 32 0,5-17-33 15,-1 1-23-15,0 0 12 0,-3-2-23 0,-1 0-16 16,-1-3-15-16,3-2-6 0,-5 1-13 0,3-1-12 16,1-3-45-16,-2 1-25 0,4-4 12 0,2-1-70 15,-3-3-90-15,5-2-76 0,1 2-20 0,4-2 40 16,0 0 26-16,-3-3 17 0,3-1 0 15</inkml:trace>
  <inkml:trace contextRef="#ctx0" brushRef="#br0" timeOffset="419193.408">23657 1558 625 0,'3'-6'366'16,"1"3"-50"-16,-2-2-10 0,2 3 3 0,-3-1-41 15,1 2-32-15,-1-2-28 0,1 1-25 0,-1 2-19 16,-1-3-24-16,0 3-16 0,1 1-18 16,-4 1 8-16,-2-1-25 0,1 3-5 0,-7 6-17 15,-3 2-8-15,-1 2-6 0,-3 0-13 16,3 0-10-16,-2 3 17 0,2-1-6 0,2 0-3 16,0 3-27-16,1 1-1 0,1 0 23 0,4 0-38 15,3 0 40-15,2 0-6 0,0-1-29 16,2-10-1-16,0 3 0 0,15 19-2 0,-5-12 34 15,-2-4-10-15,5-1 3 0,3-2-24 0,1 0 16 16,1-4 2-16,0 1 0 0,-2-3-3 0,3-1 6 16,-2 0-13-16,1-2-2 0,0 0-1 15,-4-1-33-15,-6-1-13 0,-8-1-12 0,10 0-23 16,-1 0-12-16,-1 0-34 0,2 0-48 16,10-13 13-16,-10 3-187 0,0-1-97 0,-4 6 32 15,0-2 28-15,-3 1 15 0,1-1 48 0,-1 3 28 16,0 0-46-16,1-1 9 0</inkml:trace>
  <inkml:trace contextRef="#ctx0" brushRef="#br0" timeOffset="419509.6461">24055 1820 665 0,'3'0'356'15,"0"1"-52"-15,0-1-28 0,-1 2-14 0,1-1-32 16,0 2-24-16,-1 1-23 0,2 0-21 0,3 7-18 16,0 2 5-16,-1 1-16 0,1 1-14 15,-2 3-12-15,-2 0 14 0,-2-3-13 0,-1-2-22 16,4 5-11-16,-3-5 26 0,0 6-29 0,-1-5-4 16,0 0-8-16,0-14-17 0,0 12-3 15,-10 16 30-15,6-17-35 0,-6 2 18 0,0-2-5 16,2-1-43-16,0-2-31 0,-1-4 25 0,1 0-59 15,2-2-19-15,-1 1-14 0,-1-3-13 16,8 0-53-16,-7 0-28 0,7 0 17 16,-27-12-161-16,12 0-122 0,3-2 44 0,0-3 26 15,1-3 1-15,0 1-9 0,1-4 12 0,2-1 74 16</inkml:trace>
  <inkml:trace contextRef="#ctx0" brushRef="#br0" timeOffset="419670.2232">23903 1633 237 0,'1'-6'435'16,"1"3"-130"-16,0-1-47 0,0 0-21 0,1 1-35 15,1 0-29-15,-1 1 0 0,1 0-49 16,-3 0-59-16,1-1-21 0,0 0-49 0,-1 1-44 16,2 0 5-16,-1-1-237 0,1 0-95 0,-1 1 59 15,1-1-12-15,0 0 11 0</inkml:trace>
  <inkml:trace contextRef="#ctx0" brushRef="#br0" timeOffset="420045.5057">24432 1456 847 0,'19'8'310'0,"0"-3"-53"0,-3 2-21 0,0 1-18 16,-2 3-36-16,3 1-31 0,-7 4-5 0,6-1 6 16,-4 3-16-16,2 3-36 0,-4 3 19 0,-1 0-6 15,0 2-24-15,-4 3-3 0,2 0 18 16,-4 3-30-16,-1-2-3 0,-2 0-25 0,0-15-4 16,0 7 12-16,0 4-18 0,-13 31 36 0,7-29-46 15,-1-2 16-15,0-3-10 0,-6 0-10 16,1 1 23-16,-3-4-4 0,1-2-1 0,-3 1-26 15,1 0 16-15,-2-4-15 0,0-5 19 16,1 1-7-16,0-1-34 0,2-3 10 0,2 1-15 16,-1-1-5-16,2-5-39 0,3 1 2 0,-2-3-44 15,11 0-11-15,-11 0-33 0,-13-11-30 16,19 8 16-16,-4-7-168 0,0-3-89 0,5-2 12 16,2-1 27-16,1-7 24 0,1 12 39 0,0-5 14 15,18-27-46-15</inkml:trace>
  <inkml:trace contextRef="#ctx0" brushRef="#br0" timeOffset="420343.6948">24868 1721 443 0,'2'-1'376'0,"2"0"-59"0,-2 1-48 0,4 2-16 16,-1-2 0-16,1 0-16 0,11 3-11 0,-17-3-45 16,30 6-19-16,-12-3 1 0,3-3 1 15,-1 1-69-15,-1 2-1 0,2-1-11 0,-1 0-6 16,-2 1 6-16,0-2 18 0,-9-1-48 0,3 0 2 16,-1 0-6-16,0 0-6 0,-1 0-35 15,-2 0-42-15,-1 0-66 0,-7 0-33 0,8 0 13 16,0 0-190-16,-8 0-78 0,0 0-30 0,0 0 25 15,8-5 26-15,-9 5 25 0,-3 1 13 0,1 0 10 16</inkml:trace>
  <inkml:trace contextRef="#ctx0" brushRef="#br0" timeOffset="420659.3243">24916 1896 565 0,'-2'3'284'0,"0"-1"-3"0,1 0-6 0,0 2-43 0,3-3 0 15,-1 4-8-15,2-4-44 0,1 1-14 0,2 1 48 16,9 3-50-16,2-1-40 0,1-3 5 16,0 3 0-16,0-1-22 0,0 0-18 0,0-3-21 15,3 4-1-15,-3-1-1 0,-5-2-1 16,-3 0-24-16,0 0-4 0,-1 0-4 0,-4-2-3 16,1 1 52-16,-2 2-7 0,2-3-9 15,-2 2-6-15,1-1-6 0,-1-1 5 0,1 0-22 16,1 1-4-16,-4-1-2 0,3 0 32 0,-3 0-30 15,1 0-10-15,-1 2-3 0,0-2-2 0,0 0-1 16,2 1-42-16,-2-1-49 0,-1 1-13 16,-1-1-37-16,0 0-23 0,0 0 13 0,0 0-249 15,0 0-88-15,6-10 26 0,-6 5 41 0,0 0 43 16,0-1-16-16,0-2 55 0,0-13 24 16,2-1 11-16</inkml:trace>
  <inkml:trace contextRef="#ctx0" brushRef="#br0" timeOffset="422076.6063">26737 1671 677 0,'0'0'282'0,"0"0"-15"0,0 0-36 0,0 0 2 16,0 0-39-16,0 0-10 0,0 0-25 0,0 0-11 15,0 0-30-15,12 0 22 0,-12 0-21 16,0 0 16-16,0 0-35 0,0 0 6 0,24 17-21 0,-22-14 18 16,3-2-26-16,-2 2 0 0,1-2-7 15,0 1-8-15,-1-1 7 0,5 1 2 0,11 2-19 16,-7-2-15-16,-2-2-2 0,1 1 9 16,-4-1 0-16,5 0-20 0,-12 0 22 0,13 0-14 15,16-10 7-15,-14 4-8 0,-1-2-11 0,4 0-9 16,-4-3-2-16,1 3-1 0,-4-3 6 15,-4 4 10-15,2-3-2 0,-3 0 33 0,-2 1-10 16,0 1-8-16,-2 0-17 0,0 2 23 16,0 0 5-16,-2 0-12 0,3 0 7 0,-3 0-13 15,0 6 14-15,0 0-3 0,0-9-33 0,0 2 24 16,0 0-20-16,0 7 20 0,0-8 0 16,0 1-5-16,-11-4-10 0,9 7-13 0,-4 0 1 15,2 1 7-15,1 0 5 0,-3 1-3 0,-1 1-8 16,-2-1 7-16,2 2-7 0,7 0 2 0,-15 0-1 15,-1 0-13-15,-18 17 18 0,17-11-15 0,-1 2-2 16,1 1 9-16,2 1-9 0,2 2-3 16,-1 0 26-16,3 3-19 0,-3 1-23 0,5 2 14 15,-1-4 5-15,-4 5 20 0,7-1 2 0,3 0 7 16,2 1-12-16,2 0-16 0,0 0 35 16,0-8-17-16,10 21 10 0,-3-12 4 0,5-1 7 15,-1-2-2-15,3 3-9 0,1-2 4 0,3-2-1 16,0 0 5-16,4-1-5 0,1 0-6 0,-1-4-6 15,1 0 7-15,2 0-10 0,1 1 11 16,-1-5-10-16,-1 1 14 0,1-3-28 0,0 1 17 16,-4-1-2-16,-2-1-11 0,2-3-5 0,-1 1 6 15,-7-2-16-15,-13 0-27 0,7 0-17 16,3 0 5-16,-2 0-76 0,-3 0-43 0,3 0-46 16,8-19-65-16,-11 11 28 0,4-2-255 15,-7 2 39-15,0 1 34 0,-2 7 2 0,0-10 42 16,0-4 26-16,-11-18-25 0,11 20 18 15,0-3 55-15</inkml:trace>
  <inkml:trace contextRef="#ctx0" brushRef="#br0" timeOffset="422411.6606">27357 1577 309 0,'4'-3'445'0,"0"0"-58"0,-2 1-50 15,2 0-42-15,1 1-38 0,-1 0 2 16,0 1-32-16,3 1-25 0,0 0-31 16,0 1-19-16,12 5 28 0,2 0-44 0,-3 2 20 15,-1 6-21-15,4-5-15 0,-1 5-13 16,-4 1-21-16,0-1 11 0,2 2-1 0,0 1-29 16,-3-1 10-16,1 1-27 0,0 1 21 0,0 0-27 15,-1 1 11-15,-1-1-1 0,1 1-1 0,-1-2-13 16,-3 3 6-16,3-5-15 0,-3 1 4 0,0-2-11 15,-1-1 6-15,-2 1-22 0,-1-4 2 16,-1-2-34-16,0-4 5 0,-2 1 3 0,0-1-87 16,-2-3-15-16,2 2-33 0,-3-4-28 15,-1 0-55-15,0 0 23 0,0 0-152 0,0 0-60 16,10-11 31-16,-9 5-63 0,-1-1 29 16,2-11 79-16,0-1 15 0,1-3 15 0,0-1 5 15</inkml:trace>
  <inkml:trace contextRef="#ctx0" brushRef="#br0" timeOffset="422708.3107">27874 1666 357 0,'2'-7'415'16,"0"3"-41"-16,-2 0-67 0,3 2 9 0,-3-2-20 15,1-1-36-15,-1 3-31 0,3-3-32 0,-4 4-39 16,2-2-17-16,-1 2 18 0,-1 1-7 0,-1 2 8 16,-2-1-13-16,0 2-28 0,-7 9-7 15,-1 1-13-15,-3 1-13 0,-1 3-27 0,0-2 15 16,-2 4-16-16,3-3 24 0,-2 1-3 0,0 1-5 15,-1 3-15-15,-1-1-15 0,0-1 8 0,-1 4-5 16,2-1-13-16,-1-1 8 0,-1 4-3 16,2-5-15-16,0 1 1 0,3 0-7 0,-1-2-8 15,1 0 7-15,0 3 10 0,3-4-47 0,-1-2-1 16,3-2-1-16,-1-2 2 0,-1 1-92 16,10-2 20-16,-2-2-55 0,2-4-15 0,-1 0-24 15,3-1 17-15,0-2-167 0,0-2-96 0,0 0-17 16,3 0 27-16,0-2 28 0,2-1 27 0,7-5 12 15,3-4 58-15,4-1-21 0,0-3-10 16</inkml:trace>
  <inkml:trace contextRef="#ctx0" brushRef="#br0" timeOffset="423358.4445">28092 1708 502 0,'2'-1'494'16,"-2"-1"-84"-16,2-1-39 0,0 2-45 0,0 0-43 15,0 2-37-15,0-1-26 0,0 2-49 16,-1 3 15-16,0 0 4 0,1 1-36 0,2 10-23 16,0 4-3-16,1 0-34 0,-5 1 10 0,0-9-6 15,0 6-15-15,0 2-20 0,0 4-2 16,0 0 2-16,0 1-5 0,0 1 22 0,-9 27-34 15,5-27 8-15,1 0-27 0,-4-2 17 16,3 1-21-16,0-1 27 0,1-1-27 0,-1-2 6 16,0 0-16-16,2-5-1 0,0-5-18 0,2-2-2 15,-2-3 7-15,-2 0 14 0,4-1-9 16,0-1 22-16,0-1-1 0,0 0 4 0,-2 0 0 16,2 0 17-16,-2-3-15 0,2 0-12 0,2 0-1 15,0-3 9-15,-2-1 4 0,4-1-12 0,1-11 13 16,-4 0-9-16,3-6-8 0,-1-2 3 0,-2-1-22 15,3-3 20-15,-3 2-10 0,1-7 1 16,2 4-5-16,0-3 14 0,-3-1-3 0,-1-1-7 16,2 3 3-16,-1 2 4 0,-1 0 1 15,4 4 12-15,-4 0-13 0,4 1 9 0,-4 14 4 16,0-6 1-16,0-1 6 0,11-15-13 0,-6 24-1 16,2-6-3-16,0 2 2 0,5-1-6 0,1 4-8 15,-3 5 9-15,7-4 3 0,0 6-7 16,-10 2-11-16,6 0 8 0,2 0-3 0,18 14-7 15,-16-6-6-15,-3 3 12 0,0 0-1 0,-3 2-18 16,0 1 21-16,-6 3-8 0,0-1-6 16,-3 1 8-16,-2-9-5 0,0 4-1 0,-11 20-8 15,1-17 7-15,-3 1-13 0,-1 1 15 16,-2-1-12-16,-1-2 0 0,1-1-10 0,0 0 4 16,-1-2-20-16,-2-2-22 0,2-1 13 0,-1 0-1 15,1-1 5-15,6 0-55 0,-2-3-30 0,5-1-5 16,2-1-14-16,6-2-27 0,0 0-46 15,-7 0 21-15,7 0-206 0,-8 0-45 0,-2-13 16 16,10 7 24-16,0-3 51 0,6-6 21 0,-6 4-34 16,14-19 16-16,-4 10 6 0</inkml:trace>
  <inkml:trace contextRef="#ctx0" brushRef="#br0" timeOffset="424260.0529">28739 1441 376 0,'0'1'327'0,"2"-1"-49"0,-2 0 11 16,0 0-29-16,0 0-30 0,0 0-18 0,0 0-20 15,0 0-35-15,0 0 29 0,0 0-46 0,0 0-31 16,0 0-1-16,0 0 30 0,0 0-25 15,0 0-11-15,0 0 10 0,0 0-11 0,23 13 18 16,-4-10-13-16,-7-1-12 0,6 2-9 0,-1-2-30 16,0-2-8-16,3 0-2 0,0 3-31 0,1 3-2 15,-2-5 18-15,0 0 4 0,1 2-11 16,-6-3-2-16,-1 0 37 0,0 0-27 16,-2 1-4-16,-3 1-20 0,-1-2-2 0,-1 0 0 15,0 0-13-15,-2 1 1 0,-4-1 57 0,0 0-6 16,0 0-63-16,7 0 2 0,-7 0 46 15,8 0-3-15,-8 0-74 0,0 0-39 0,6 0-43 16,-6 0-74-16,0 0 17 0,0 0-193 0,12-2-89 16,-10 1 33-16,0-1 30 0,2 0 27 0,-2-1 10 15,3 0 19-15,7-7 20 0,5-3 5 16</inkml:trace>
  <inkml:trace contextRef="#ctx0" brushRef="#br0" timeOffset="424743.6115">29696 1066 275 0,'3'0'386'0,"-5"-2"-50"0,4 3-50 0,0-1-28 16,-2 2-25-16,1 0-14 0,-2-1-11 0,6 0-15 15,-4 4-18-15,1 1-25 0,5 1 1 0,-8-1-24 16,-1 5-16-16,2-11 40 0,0 13-12 16,0 0-5-16,0 1-15 0,0 4-12 0,0 0 9 15,0-1-26-15,0 3 31 0,0-1-27 0,0 1-20 16,0-1 4-16,0 2 3 0,0 0-26 15,0 1-14-15,0 2 4 0,0-1 5 16,0-1-13-16,0 0-5 0,0 1 22 0,0-1-40 16,0 0 27-16,0 2-12 0,0-2-10 0,0 0 0 15,0 0-3-15,0-1 0 0,0-1 3 16,0-4-11-16,0-1 14 0,0-3-32 0,0-2 9 16,0-2-9-16,0-1-10 0,0 0 3 0,0-7-49 15,0 8 6-15,0-2 10 0,0-6-32 16,0 0-19-16,0 0-25 0,0 0-13 0,0 0-33 15,7 9-48-15,-7-12 18 0,-1-1-131 0,0-2-66 16,1-2-36-16,0 0 35 0,0-3 13 16,0-8 20-16,0-2 22 0,19-26 12 0,-10 20 16 15</inkml:trace>
  <inkml:trace contextRef="#ctx0" brushRef="#br0" timeOffset="425109.2111">30014 959 416 0,'1'-7'316'16,"0"0"-37"-16,0 2-30 0,1 2-33 0,-2 2-7 16,0 2-11-16,1 1-35 0,-2 1-28 0,1 3 3 15,-1 4-10-15,3 3 17 0,-2-3-18 16,0 4 10-16,0 4-23 0,8 21 4 0,-5-14-13 16,1 2-11-16,-1 1 20 0,-2 1-10 0,0-4 13 15,1-4 3-15,3 4-3 0,-4 0-9 16,2 0-10-16,-1 0-9 0,1 0-13 0,1 0 8 15,-1 1-20-15,0-2 15 0,-2 1-17 16,1-3-19-16,0 1-7 0,-2 2 18 0,0-11-14 16,0 4 6-16,0 4-8 0,0-1 5 0,-11 23-16 15,8-24-10-15,1-1 7 0,-2 0-15 16,3-6 18-16,-1 0-11 0,0-3 0 16,1-1-14-16,-2-1-34 0,2-2 7 0,0 0 3 15,0-1-33-15,1-1-19 0,-1 1-14 0,0-1 3 16,1-4-50-16,0 0-40 0,-1 0-21 0,3-2 17 15,-1 0-117-15,1-5-77 0,-2 1-59 0,9-7 16 16,-1-6 6-16,2-2 28 0,3-1 24 16,1 0 19-16,3-3 10 0</inkml:trace>
  <inkml:trace contextRef="#ctx0" brushRef="#br0" timeOffset="425440.8064">30442 1163 661 0,'4'-11'337'0,"-2"3"-39"15,-5-1 6-15,0 1-41 0,6 2-33 0,1 2 32 16,-2 1-32-16,0 0-25 0,-2 3-28 0,0 0 2 16,2 3-18-16,-2-7-20 0,3 8-31 15,-1 1 9-15,2 2-21 0,0 3-9 0,4 0 2 16,-2 7-9-16,1-3-9 0,2 4-10 16,-6-1 21-16,6-2-33 0,0 2 10 0,-2 0-15 15,4 2 1-15,-1-1-19 0,-1 4 20 0,0 0-12 16,1-2 9-16,-1-1-14 0,0 0 14 0,0 0-34 15,-2-2 13-15,2 4 14 0,-2-4-8 16,0 1-23-16,-1-2 13 0,0 0-9 0,0-2 5 16,-3-6-25-16,0 3-17 0,1-3 7 15,-1-2 0-15,-1 0-89 0,-1-2-21 0,0 0-33 16,0-1-26-16,-1-3-43 0,0 0 20 16,2 1-171-16,-1-2 29 0,-1-3-113 0,0 0 32 15,-1-1 27-15,2-1 25 0,1-11 49 0,-2 6 29 16,0-5-25-16</inkml:trace>
  <inkml:trace contextRef="#ctx0" brushRef="#br0" timeOffset="425725.3818">30714 1202 392 0,'1'-3'403'0,"-1"-1"-13"0,0 1-76 0,-1 2-18 16,2-1-18-16,3 2-38 0,-4 0-28 15,0 1-24-15,0 0-26 0,-2 3-35 0,1 2-3 16,-2 1-14-16,-6 4 32 0,0 2-15 0,-1-3-35 15,0 5-17-15,-1-1-20 0,-2 2 21 16,-3 3-8-16,-1-4 22 0,2 2-29 0,-4 0-6 16,0 1-6-16,1-2 3 0,-3 1-11 0,-1 1 1 15,2 0-14-15,-2 1 7 0,0-1-4 16,2 1-4-16,-1-1-2 0,0-4-3 0,3 2-11 16,0-1-1-16,1 1-66 0,-1 1 22 0,5-4-30 15,0-1-31-15,3-4-14 0,4-2-17 0,0 0-20 16,-1-1-14-16,5-1 15 0,0-1-92 15,2-1-51-15,0-2-97 0,4 0 30 0,-1-1-63 16,1 0 26-16,9-9 39 0,2 1 61 16,1-4-26-16</inkml:trace>
  <inkml:trace contextRef="#ctx0" brushRef="#br0" timeOffset="426091.0373">30983 1408 629 0,'3'1'389'0,"1"1"-88"0,-2-1 5 16,0 1-59-16,2 1 0 0,-2 1-17 0,0 0-37 16,-1 2-6-16,2 11-22 0,-1-4-18 0,-1-1-16 15,2 7-13-15,-2-3-13 0,0 2 38 0,-1-11-26 16,0 8-13-16,0 6-11 0,0-1-9 15,0 2-7-15,0 0-7 0,0-1-1 0,-10 21-7 16,8-23-6-16,1 1-12 0,0-1 2 16,1-6 3-16,-2-1-16 0,2-3-5 0,-2 1-1 15,2-2-12-15,0-1-12 0,0-1 0 0,0-1-1 16,0-1-4-16,0-4 1 0,0 0-34 16,0 6-34-16,0-6-8 0,0 0-33 15,0 0-23-15,0 0-54 0,13 8-29 0,-2-17 19 0,-1-1-236 16,1-5-9-16,2 1 34 0,0-4 36 15,1-4 20-15,2 1 25 0,1-2 20 0,-2 2-19 16</inkml:trace>
  <inkml:trace contextRef="#ctx0" brushRef="#br0" timeOffset="426374.3121">31360 1481 787 0,'2'-1'312'0,"1"0"-10"16,2-1-58-16,0 1 16 0,1-1-16 0,15 4-51 15,-14-2-30-15,1 0-12 0,7 0 12 0,1 0-47 16,4 0 12-16,-5 0-11 0,3 0-19 16,-2 0-10-16,-1 0-7 0,-2 0 12 0,-2 0-42 15,-3 0 30-15,-1 0 0 0,0 0-55 16,-7 0 8-16,8 0 27 0,-8 0-8 0,9 0-5 15,-9 0-44-15,7 0-23 0,-7 0-54 0,7 0-52 16,-7 0-52-16,0 0 15 0,8 0-158 0,2-15-126 16,-2 3 32-16,-1-1 30 0,1 0 52 15,-3-2-8-15,3 3 41 0,1-1-1 0</inkml:trace>
  <inkml:trace contextRef="#ctx0" brushRef="#br0" timeOffset="426706.41">31859 1210 673 0,'0'0'353'15,"0"0"-40"-15,0 0-13 0,14 0-28 16,-14 0-45-16,31-7-44 0,-25 16-18 0,4 0 18 0,1 3-37 16,-2-1 19-16,1-3-25 0,2 5-23 0,-1 2-30 15,1-1-9-15,-1 1-7 0,1 1 5 16,0 0 11-16,-2 1-19 0,0 2-8 0,3-4 29 15,-3 3-10-15,0-2-26 0,1-1-4 16,-1-4 12-16,-2 4-8 0,1-1-16 0,0 1 33 16,0-3-33-16,0 1 0 0,-3-4-6 15,3 3-5-15,-2 1-4 0,2-2-35 0,-6-1-36 16,1-4-5-16,-1 0-42 0,1-3-7 0,-2-2-17 16,-2 1-26-16,2-1-72 0,0 0 19 15,-2-1-106-15,0 0-23 0,0 0-85 0,6-14 30 16,-5 8 25-16,-1-1 9 0,1-11 42 0,7 0 12 15,-7-1 3-15</inkml:trace>
  <inkml:trace contextRef="#ctx0" brushRef="#br0" timeOffset="426972.9252">32215 1417 354 0,'2'-9'330'0,"-1"2"-41"0,-1 0-52 0,1-1-14 15,-1 2 52-15,0 1-39 0,0 0-30 16,0 5-23-16,0 0 43 0,0-7-25 0,0 7-3 16,0 0 10-16,0-7-54 0,0 7-4 0,0 0-24 15,0-7-9-15,0 7-16 0,0-7-15 0,-2 9 6 16,-1 3-7-16,0 1 2 0,-5 6-4 15,-2 3-24-15,0-1 19 0,-1 1-34 16,-2 0-5-16,0 0 30 0,-3 2-5 0,2-1-29 16,-2 0 29-16,2 1-29 0,-1-3 27 0,1 3-35 15,-2-3-4-15,2 0 11 0,0 2-12 16,0 0-11-16,-1 1-29 0,2-4-14 0,3 0 2 16,-1 2-36-16,2-7-28 0,3-1-12 15,-1-2-41-15,3-1 0 0,-2-1-4 0,3 1-46 16,0-2-2-16,2-2 16 0,1 0-287 15,0 0 11-15,0 0 33 0,5 2 23 0,-2-4 26 16,4 1 54-16,5-7 30 0,1-2-31 0</inkml:trace>
  <inkml:trace contextRef="#ctx0" brushRef="#br0" timeOffset="427391.1449">32468 1502 229 0,'1'-3'552'16,"2"0"-138"-16,-1 1-79 0,2-1-43 0,-2 2 37 16,0-1 0-16,0 2-53 0,0 1-28 15,-1-2-24-15,1 1-32 0,-1 0 1 0,0 0-45 16,6 2-14-16,-1 2-31 0,2-2 18 0,-1 9-25 16,1 1-20-16,-1-6 10 0,-1-1-9 0,-2 9-34 15,1-4 34-15,-2 3-34 0,-1-1-11 16,-12-2-8-16,10-3 17 0,0 4-5 0,0 1-38 15,0-1 27-15,-17 13-6 0,8-11-2 0,0 0-28 16,-3-2 4-16,1 1-5 0,-3-1 19 16,1 1 8-16,1 0-4 0,-1-4-21 0,1 3 27 15,0-4 7-15,3 0-21 0,3 1-39 0,0-4 14 16,2 1 19-16,-1-2-13 0,3 1 15 0,0-1 12 16,0 0-11-16,2 1 26 0,-1-1-57 15,1-3 41-15,0 0 4 0,0 0-29 0,12 12 33 16,2-5-4-16,-2-2-6 0,10 2-8 15,1 0 0-15,-1-5-34 0,-12-2-24 0,23-10-34 16,-11-3-17-16,-2-2-52 0,3 3-27 0,-1-3-61 16,2-9 22-16,-4 3-251 0,1 0 11 15,-4-4 54-15,0 4 23 0,-5-4 28 0,-1 9 25 16,-2-7 21-16,-7 7 40 0,-2 6-7 0</inkml:trace>
  <inkml:trace contextRef="#ctx0" brushRef="#br0" timeOffset="427739.9388">32711 1314 467 0,'3'-1'377'0,"0"-1"-21"0,-2-1-21 0,1 2-38 16,-2 1-36-16,3 1 3 0,-1 1-32 0,3 3-56 16,-1 1-11-16,4 0-23 0,-2 3-5 15,2 4-9-15,2-2-11 0,-3 5-18 16,0 4-7-16,1-3-9 0,-2 2-5 0,3 0 13 15,-5 4-7-15,-1 1-10 0,-1-1-7 0,-1 0 9 16,0 0-13-16,1 1-23 0,-2 2 35 0,0-13-44 16,0 5 12-16,0 3 7 0,0 1-6 15,0 0-44-15,0-1 26 0,0 0 14 0,-13 19-9 16,11-22 19-16,1-4-18 0,0 4-25 16,-2-5-3-16,3 3 12 0,-3-5 2 0,1-1-27 15,1 1 2-15,1-11-68 0,0 10-52 0,0-10-20 16,0 0-39-16,0 0-1 0,-2 10 18 0,-4-17-199 15,9 1-97-15,2-4 10 0,-5 2 37 16,0-3 28-16,0 1 30 0,0-5 40 16,13-21 19-16,-6 13 8 0</inkml:trace>
  <inkml:trace contextRef="#ctx0" brushRef="#br0" timeOffset="428072.2102">33001 1326 603 0,'-3'-5'425'0,"5"3"-56"16,-4-3-49-16,2 5-11 0,-1 0-40 0,2 0-31 16,1 2-29-16,5 1-23 0,-6-2-20 0,-1 2-11 15,2 7-18-15,0 3-35 0,-1 2-10 16,3 1-11-16,-4 5-8 0,0-11-7 0,0 8-11 16,0 1-6-16,0 0 29 0,0 5-6 0,0 1-9 15,0-2-6-15,-7 4-6 0,-2 24-5 16,4-23-3-16,0 1-20 0,3-1 8 0,2-14-17 15,0 3 10-15,0 5-3 0,-12 21-2 16,7-23 10-16,3 0-2 0,-2-1-7 0,1 0-10 16,3-2 0-16,-2-2-1 0,0-4-4 0,2-11 8 15,0 10-1-15,0 1-1 0,0-2-53 0,0 2-38 16,0-1-10-16,0-3-43 0,9 0-35 16,-6-7-49-16,2-4 20 0,1 0-217 0,1 0-55 15,9-3 45-15,-6-4 68 0,8-2-8 16,-7-4 23-16,1 1 24 0,6-6 26 15,4-3-31-15</inkml:trace>
  <inkml:trace contextRef="#ctx0" brushRef="#br0" timeOffset="428472.966">33423 1663 456 0,'6'-8'451'16,"0"4"-95"-16,0-1-7 0,-4 1-46 0,1 1 14 15,-2 3-54-15,-1-1-9 0,0 1-20 16,2 0-60-16,0 2-11 0,-1 2-28 0,-2 0 21 15,-1 4-29-15,1 2-32 0,2 0-20 0,-3 8-10 16,-4 1 5-16,1-4-5 0,-5 2 3 16,-1 1-1-16,1 1-2 0,-4 1-12 0,3 1-12 15,-6-3-3-15,2 1 0 0,-2-2-35 0,-5 1 18 16,6-3 2-16,4 1-3 0,1-3-1 16,1-3-11-16,2-2-4 0,3-2 24 15,1 4-14-15,2-3 0 0,2-7-2 0,0 9-11 16,0-2 3-16,15 10 0 0,-3-10-1 0,6 0-4 15,1-4 20-15,2 2-8 0,3 1 28 16,-2-1-11-16,0 1-12 0,-1-2 10 0,-3-1-24 16,0 2 38-16,0 0-43 0,-4-3 22 0,-2 1 9 15,-3-2-23-15,-2 1 12 0,-2 1-8 0,1-1-23 16,-2-2 21-16,-2 0-17 0,-2 0 27 16,0 0-4-16,0 0-38 0,0 0 3 0,0 0-59 15,8-4-40-15,-10 0-27 0,-6 1-13 0,-5-1-54 16,-1 0 18-16,-7-5-263 0,-2 0-5 15,-14-4 11-15,-6 2 38 0,-2-4 29 0,-10-3 22 16,-10 1 26-16,-7-1 13 0,-12-1 23 16</inkml:trace>
  <inkml:trace contextRef="#ctx0" brushRef="#br0" timeOffset="429423.9225">29860 2127 251 0,'-1'1'383'0,"1"1"-80"16,-2-2-34-16,1 1-50 0,1 0-6 16,0-1-24-16,-1 0-29 0,2 2 2 0,-1-1-7 15,1 2-6-15,2-3-31 0,-1 1 16 0,2 1-22 16,1 1 13-16,11 2-21 0,0-2 31 0,3 2-41 15,2 1 11-15,4-4-59 0,2 3 39 16,2 1-13-16,3-2-25 0,0 1 24 0,0-1 1 16,2-1-29-16,-4 1 3 0,2 2-4 0,1-1-35 15,0 0 16-15,8 0 13 0,-3 2 8 16,-1-1-31-16,1-2-2 0,4 1 20 0,-2 0-4 16,3-1-22-16,1 0 0 0,0-1-2 15,2-1 14-15,4 4 5 0,0-5-2 0,-1 1-2 16,0 1-29-16,1 1 32 0,-1 0-30 15,-2-2 1-15,0 0 59 0,2 0-19 0,0 2-2 16,-1 0 0-16,-1 0-10 0,-2 0 8 0,3 1 10 16,-3 4-4-16,1-6-2 0,-2 2-28 0,2 1 40 15,0-1 6-15,1 0-25 0,-1-1-1 0,0 1 5 16,-1 1-12-16,0-1 15 0,0 1 1 16,-1 0-15-16,4-1 1 0,-5 0-10 0,3 3 23 15,-3 1-10-15,2 0-3 0,-1-1 16 0,27 0-19 16,-4 8-5-16,-5-8 21 0,-5-1-8 0,2-1 20 15,-4 1-17-15,-3-2 20 0,-5 4-6 16,3-5-6-16,-1 8-4 0,-3-7-6 0,2 3 1 16,-4-4-3-16,0-1 7 0,-1 2-20 0,1-2 15 15,0 3 3-15,-3-6-12 0,-4 4 8 16,-4 1 8-16,0-2-9 0,-10 4 6 0,2-3-17 16,0 1 9-16,-6-2 18 0,-9-3-15 0,1 0 3 15,1 0-10-15,-1 0 10 0,0 0-12 16,9 9 12-16,-14-8 3 0,1 2-11 15,-2 0-1-15,2-3-1 0,-3 1-16 0,0 3-7 16,0-4-4-16,-2 0-20 0,1 5-70 0,-3-5-11 16,0 0 10-16,0 0-98 0,3-2-59 0,-4-2-44 15,-1 0 28-15,-2-1-268 0,-7-2 40 16,-1 6 28-16,-8-8 36 0,-1 1 27 0,-1 0 73 16,-1-9 22-16,6 17 23 0,-11 0-22 0,-7 0 4 15</inkml:trace>
  <inkml:trace contextRef="#ctx0" brushRef="#br0" timeOffset="430358.28">31280 2791 475 0,'2'0'431'0,"-1"-1"-77"0,-1 2 20 16,1-2-36-16,0 1-19 0,1 2-43 0,-1-2-19 15,0 0-24-15,0 0-29 0,0 2-33 16,0-2-13-16,0 1-18 0,0 0 21 16,1 4-38-16,0-2-3 0,-1 0-33 0,0 3 14 0,1 0-12 15,-1-1-23-15,-1 2 9 0,3 0-6 16,-1 10-18-16,-1-2 3 0,-1-6-23 15,0 3 8-15,0-1-7 0,0 2 5 0,0 0-3 16,-16 16 0-16,10-16-13 0,-2-1 5 0,-1 0-5 16,-2-1-13-16,2-3 2 0,-3 0 7 15,3-2-19-15,0-1 3 0,-1-3 1 0,2 2 21 16,1-4-17-16,0 0 7 0,0 1-25 0,0-1 25 16,7 0-7-16,-7 0 3 0,7 0-17 15,-13 0-3-15,-13-13 19 0,14 4-18 0,4 1 22 16,0-3-6-16,0-1 3 0,2-1 24 0,2 2-32 15,4-3 12-15,-2 4-5 0,2-9 10 16,0 8 1-16,0 4 19 0,0-4-13 0,0-2 17 16,0-1-5-16,0 3-2 0,0 3 2 0,0-1 1 15,14-5-4-15,-11 7 2 0,-1 3 1 0,7-5-2 16,0-2-10-16,4 2 1 0,0 1 9 16,3 4-23-16,1-2-3 0,1 2 18 0,4 0-8 15,-2 2-10-15,-8 2 8 0,6 0 4 16,4 0-15-16,2 0 13 0,27 11 3 0,-25-4-15 15,5-2 9-15,1-1 5 0,-2 1-10 16,3 5-3-16,1-4 12 0,1 0-20 0,0 1 14 16,-1-1-18-16,1 1 1 0,-2 1 12 0,-2-1 6 15,1-1-1-15,-5 0 11 0,1 0-12 16,-3-1 25-16,-5-1-9 0,-1 0 32 0,-3 0-25 16,-4-2 21-16,-2 0 14 0,-3-1 1 0,-1 0-7 15,-1-1 17-15,-1 0-5 0,-1 2-9 16,0-2-6-16,0 1 30 0,1 1-4 0,-2-2-35 15,0 0-15-15,0 0 32 0,0 1-19 0,0-1-5 16,0 0 3-16,-1 0-17 0,0 1-1 16,-1-1-20-16,0 0 21 0,0 0 2 0,0 0-18 15,0 0-13-15,0 0 40 0,0 0-21 0,0 0-33 16,0 0 21-16,0 0-23 0,0 0 1 16,0 0-12-16,0 0-46 0,0 0-41 0,0 0-7 15,12 0-36-15,-11-1-45 0,-1 1 20 0,0-2-175 16,1-4-61-16,-1 2 37 0,0-3-244 15,2-11 45-15,-2 10 80 0,0-9 17 0,0-4 32 16,0-3 23-16,0-2 28 0,0-3 4 16,0 0 16-16,-11-28 18 0,11 26 80 0</inkml:trace>
  <inkml:trace contextRef="#ctx0" brushRef="#br0" timeOffset="433105.1178">20839 3209 732 0,'0'-13'296'16,"0"13"-56"-16,0 0 10 0,0 0 4 0,0 0-55 16,0 0-25-16,0-14 2 0,0 14-16 0,0 0-35 15,-16-18 29-15,16 17-38 0,0 0-15 16,0-1-9-16,1 0-5 0,-1 2-15 15,1 1 9-15,-2-2-26 0,0 4 8 0,1 0 23 16,-1 0 3-16,-1 1-15 0,-3 12-7 0,0-1-7 16,0 4-7-16,-4 4 40 0,0-4-5 15,-1 2-42-15,2 4 31 0,-2 0-14 0,-1 0-1 16,0-3-18-16,1 4 29 0,2-1-28 0,-3 2 8 16,0-1-13-16,0 1-31 0,2-1 20 15,-1 0 14-15,-2 2-16 0,1-3-14 0,3 3 5 16,0-3 14-16,-2 1-9 0,3-2-14 15,0 1 5-15,-1-3 22 0,2-1-26 0,0-4-17 16,0-1 12-16,4-3 5 0,-4-1 2 0,2-1-4 16,2-2-15-16,-1-2 13 0,2-1 2 15,-3-1 5-15,3-1 7 0,0-1 5 0,1 0-25 16,-1-2 6-16,-2 2-6 0,2 0-42 16,1-1 25-16,0-2-6 0,-2 2-6 0,2 0 4 0,-1-2-68 15,0 0-42-15,1 0-5 0,0 0-14 16,2-11-52-16,2-4-30 0,-1-2 21 15,4-2-156-15,2-5-77 0,3 1 18 16,-1 2 32-16,2-3 51 0,2 0 24 0,0-1-44 16,1 2 15-16</inkml:trace>
  <inkml:trace contextRef="#ctx0" brushRef="#br0" timeOffset="433636.3099">21085 3319 247 0,'5'-6'402'0,"-1"6"-89"0,-2-2-43 16,0 0-11-16,0 2-21 0,1-2-37 0,-1 1-22 15,-1-1-27-15,-1 2-26 0,-2 2-11 16,-1-1-4-16,-1 2-11 0,-1 0-18 0,-10 3-1 16,3-2-14-16,-2 3 9 0,-1 3 9 15,2-1 4-15,-4-1-38 0,1 1 28 0,-2-4-4 16,-1 4-32-16,3 1-8 0,0 0 14 0,1 1 14 15,-2-1 3-15,2 1-19 0,-4 1 10 16,6-1-5-16,-1 0-4 0,3 0 12 0,0-1-28 16,0-1-28-16,2 2 31 0,2-2-31 0,3-1 25 15,-2-2 0-15,2 2-6 0,0-2 0 16,3-1-4-16,-1 3-1 0,1-3 56 0,1 2-1 16,0 1-20-16,0 0 9 0,0 7 4 0,11 17 7 15,-4-15 4-15,2 1-13 0,0 1 12 0,0 1-14 16,5-3 6-16,0 2-2 0,1-1-23 15,1 1-1-15,-1-2 6 0,1 1-16 0,1 0-5 16,-1-2-8-16,2-2 17 0,-3 0-17 16,-1-1-3-16,-1 2 12 0,1 4-9 0,2-6 2 15,-4-4-5-15,-3 2-5 0,0-1 6 0,-5 0-20 16,2-4 17-16,-2-1-1 0,-1-2-8 16,-1 2-2-16,0-2 9 0,0-2-5 0,0 1 0 15,-1 0-3-15,-1-2 11 0,0 0-7 0,0 0-13 16,0 0 7-16,0 0-13 0,0 0-26 15,0 0-48-15,0 0 6 0,0 0 7 0,8 0-133 16,-10-1-51-16,1-3-33 0,-2-2 30 16,2-1-263-16,-4-7 38 0,5 6 7 0,0-7 33 15,0-4 57-15,0 0 23 0,12-22 10 0,-4 18 47 16,3 0-5-16</inkml:trace>
  <inkml:trace contextRef="#ctx0" brushRef="#br0">21626 3144 357 0,'0'-3'297'0,"1"1"-46"16,1 1-24-16,-1-2 13 0,0 1-23 0,0 1-6 15,0-1 2-15,0 1-45 0,1-1-23 0,-2 3-4 16,2-2 6-16,-2 1-4 0,3-1-36 15,-5 1 3-15,3-1-22 0,-1 0 18 16,1 1-17-16,-1-1 14 0,0 1-30 0,0 0 5 16,0 0 5-16,-1 3-13 0,0-1-14 0,-2 0-6 15,0 3 28-15,-1-1 10 0,-5 8-5 16,-2 0-36-16,1 2 16 0,-1-2 4 0,2 3-10 16,-3 2 15-16,1 1-28 0,0 2 27 0,-2 1-16 15,1 0 8-15,-1-1 9 0,1 3-3 16,1 2-4-16,-1-4 3 0,1 5-14 0,-1 0 11 15,3 2-5-15,-1 1 8 0,0 2-6 16,0 4 12-16,2-4-7 0,1 0-21 0,-1 2 18 16,2-1-17-16,-2 0 1 0,5 1-12 0,-2-3 6 15,2 0-15-15,1 2 8 0,-1 0-11 16,2 2-5-16,1-18 5 0,0 5 5 0,0 5-14 16,13 28 9-16,-8-29-22 0,3-2 17 0,1-3-17 15,1-2 7-15,0-1 15 0,2 1-12 16,-4-4 2-16,2 1-4 0,1-5 0 0</inkml:trace>
  <inkml:trace contextRef="#ctx0" brushRef="#br0" timeOffset="435285.4871">21864 3396 532 0,'0'-14'328'0,"0"14"-41"0,0 0-23 15,0 0-37-15,0 0-20 0,0 0 8 0,0 0-31 16,0 0-11-16,0 0-47 0,0 0 29 0,0 0-29 16,0-13-5-16,0 13-25 0,0 0-30 15,0 0 12-15,0 0-24 0,0 0 23 0,0 0-1 0,0 0 5 16,0 0 8-16,10 8-8 0,-2 6-9 15,-2-2-7-15,1 3-8 0,0 2-4 16,1 0-6-16,1 0-5 0,-1 2 44 16,0 0-25-16,2 0 12 0,-2 0-15 0,3 2 7 15,-4-3 7-15,3 0-13 0,-1 3 0 0,0-3-15 16,0 0-23-16,-2-2 23 0,2-1-10 0,0 2 5 16,-1-4-15-16,-2 1-4 0,1-2 14 0,0 1-28 15,0-5 17-15,-3-2-7 0,-1 0 24 16,0-1-29-16,0 0-26 0,-1-3 33 15,-1 1-34-15,1-1-1 0,0 0 1 0,0 0-27 16,-2-2-10-16,0 0-16 0,0 0-47 0,3 2-33 16,-1-6-25-16,1 1-28 0,-1-1 17 15,3-10-122-15,0 0-90 0,-5-1-62 0,1 3 32 16,1-7 27-16,-2 12 73 0,0-5-10 0,0-2 18 16,0-2 11-16</inkml:trace>
  <inkml:trace contextRef="#ctx0" brushRef="#br0" timeOffset="435672.2737">22150 3404 789 0,'1'-2'264'0,"1"-2"4"0,0 1-37 16,0 2-6-16,-2-1-45 0,1 0-7 15,1-1-8-15,-2 0-19 0,-2 3-20 0,4-2-16 16,-2 2-24-16,-2 2-1 0,1-2 28 0,-1 1-46 15,0 2 23-15,-1-1-15 0,0 2-1 16,-7 4-28-16,-4 5 17 0,0-3 6 0,5 0-1 16,-6 3 9-16,0 0-7 0,-1 2-7 15,1 1-6-15,-1-1-12 0,-3-2 6 0,4 1-6 16,-3-5-2-16,3 3-6 0,-2 2-29 0,1-4 27 16,0 3-3-16,1-4-34 0,2 1-1 15,7-3 15-15,-5 2 14 0,2-2-23 0,-1-3 7 16,7 0-2-16,-2 0-19 0,1 1 35 0,0-4-25 15,0 4 16-15,2-3-38 0,0-1 21 0,-1 1-12 16,0-1 12-16,2 0-54 16,-1 1-17-16,0-2 0 0,-1 1-37 0,2-1-50 15,-1 0-13-15,1 0-15 0,1 0 17 0,0 0-181 16,3 0 28-16,0-1 24 0,3 1 24 0,0-1 20 16,0 1 19-16,3 0-140 0,-3 1 12 0,1-1-8 15</inkml:trace>
  <inkml:trace contextRef="#ctx0" brushRef="#br0" timeOffset="435957.1112">22287 3791 374 0,'1'1'400'0,"2"1"-72"0,-1-1-27 16,0 0-47-16,1 1-40 0,-2-2-28 0,1 2-8 15,-2 1-10-15,1-1-12 0,-1 0-16 0,2 2-22 16,-2 0-7-16,0 0 6 0,-1 2-33 0,0 1 8 16,-1-1-9-16,2 2-10 0,0 3 2 15,-7 12-36-15,3-12 6 0,1-1 14 0,-3 4-28 16,2-3 7-16,1-2 10 0,-1-2-2 0,-1 8-22 16,0-5-14-16,0 0-13 0,-2 2-21 15,-2 0-30-15,1-2-48 0,2-1-18 0,-3 5 10 16,3-3-146-16,0-5-138 0,2-2-40 0,1 1 30 15,2-3 24-15,1-2 60 0,0 0 18 16,0 0 11-16</inkml:trace>
  <inkml:trace contextRef="#ctx0" brushRef="#br0" timeOffset="436205.6808">22484 4023 736 0,'2'4'315'0,"0"1"-76"0,-1-1 27 0,-1 1-37 0,0 0-13 16,0 1-7-16,-2 1-25 0,-3 7 2 15,-2 2-50-15,-6-4 19 0,3 1-35 0,-2 1-18 16,-2-2-3-16,1 0-12 0,-4 0-40 16,3-5-31-16,-4 4-14 0,3-2-31 0,0-2-43 15,4-3-12-15,-1-1-58 0,5-1 12 0,0 0-238 16,0-2-12-16,7 0 5 0,0 0 1 15,-9 0 47-15,0-11 14 0,7 4 6 0</inkml:trace>
  <inkml:trace contextRef="#ctx0" brushRef="#br0" timeOffset="436569.619">23133 3601 412 0,'5'-3'441'0,"3"3"-72"0,-2 0-69 16,-1 2-46-16,1 0-31 0,11 5-18 0,-4 1 1 16,4 2-36-16,-3 5-20 0,0 2-15 0,1 0-18 15,-2 1 14-15,1 1-3 0,0 3-38 16,0-1 16-16,0 0-36 0,0-2 23 0,-3 2-14 15,1 1-25-15,0-2 11 0,-3-2-6 16,0 0 11-16,0 1-10 0,-2-1-3 0,1-5-10 16,1 3 4-16,-1-1-4 0,-2-1-56 0,-1-6 5 15,-1 1 1-15,-1-2-18 0,0-2-40 0,0-1-16 16,-1-3-45-16,-1 1-36 0,1 0 16 16,-1-1-117-16,-1-1-59 0,0 0-108 15,0 0 26-15,0 0 19 0,6-12 21 0,-5 9 33 16,0-4 15-16,3-10 7 0</inkml:trace>
  <inkml:trace contextRef="#ctx0" brushRef="#br0" timeOffset="436837.543">23546 3788 631 0,'1'-4'364'16,"-1"2"-58"-16,1-2 23 0,-1 2-52 0,1 0-5 16,0-1-32-16,-2 2 5 0,2-1-46 0,-2 1 0 15,0 1-24-15,1 0-3 0,-2 3-15 0,-1 0 3 16,1 1-11-16,-7 7-18 0,-2-1-5 0,-2 2-31 15,0 1 6-15,-2-1-14 0,1-3-5 16,-3 6-3-16,0-1-22 0,-1 0 20 0,2-2-15 16,-2 2-18-16,0-3-6 0,-1 2-14 15,2-2 2-15,0 0-27 0,0-3-27 0,3 1 5 16,2 0 2-16,0-2-78 0,4 0-26 0,2-2-34 16,0-2-26-16,2 0-26 0,0-3-28 15,2 2 22-15,2-2-165 0,0 0-68 0,-1-2 25 16,4 1 30-16,1-1 53 0,1-2 5 0,0 4 20 15,13-7 12-15,0-1 41 0</inkml:trace>
  <inkml:trace contextRef="#ctx0" brushRef="#br0" timeOffset="437137.9565">23604 3911 500 0,'11'-1'323'15,"-2"0"-29"-15,-1 1-21 0,-1 1-9 0,0-1-18 16,2 0-22-16,2 0-13 0,0 0-23 0,9 11-24 15,-11-6 20-15,3 3-31 0,0-1-18 16,-4 0 30-16,1 4-16 0,-1-2-18 0,-4 1-23 16,1-3-6-16,2 6-26 0,-5-2 0 15,-2-3-7-15,0 1 19 0,0 1-48 0,0-10-4 16,0 7-2-16,0 0 12 0,0 0 18 0,0-1-12 16,0-1-12-16,0 2-12 0,-10 6-6 15,9-8-7-15,1 1 8 0,0-6 4 0,0 0-20 16,0 8 25-16,0-8-21 0,0 8-11 15,0-2 0-15,10 5-46 0,-6-8 2 0,12 3-51 16,-7-4-17-16,1-3-32 0,-10 1-53 16,10 0-26-16,20-14 20 0,-13 3-224 0,1-2-1 15,0-4 36-15,1-2 20 0,-1 3 25 16,1-4-57-16,0 2 18 0,-2-3 115 0</inkml:trace>
  <inkml:trace contextRef="#ctx0" brushRef="#br0" timeOffset="437468.1665">24079 3742 754 0,'2'-7'421'16,"-2"0"-98"-16,2 2-39 0,-2 0 16 0,0 2-2 16,2 0-27-16,-2 0-10 0,1 0-40 15,0-1-9-15,1 4-49 0,-1 0 4 0,3 1-23 16,-1 2-3-16,2 1-7 0,6 7-11 0,-2 3-14 16,3 3-5-16,-1 1-12 0,-1 1 7 15,1-1-1-15,-1 1-4 0,-1 1-23 0,0 2 7 16,-2 0-5-16,-1 1-24 0,0-2 0 15,-3-2-7-15,0 5 1 0,-2-2-1 16,-1-9-12-16,0 3 1 0,0 2-4 0,0 2 2 0,-11 18 4 16,5-19-6-16,0-2-17 0,-2 0-1 15,1-4-10-15,-3 1-5 0,2-3-22 16,-2 0-15-16,-1-2-15 0,4-3-14 0,3-1 6 0,-1 1-77 16,1-3-2-16,1-2-23 0,3-1-46 15,0 0-39-15,0 0 24 0,0 0-227 0,0 0 36 16,-12-10 32-16,14 5 29 0,0 0 26 0,9-9-21 15,6-2-16-15,-1 0 25 0,9-2 6 16,3 2-17-16</inkml:trace>
  <inkml:trace contextRef="#ctx0" brushRef="#br0" timeOffset="437719.0325">24830 3996 483 0,'4'-1'431'0,"1"1"-127"16,0-2-32-16,-1 1-17 0,3 1-49 0,0 0 33 15,14 3-54-15,-14-3-12 0,4 0-19 16,20 8-50-16,-7-6 16 0,-5 2-30 0,3-1 6 16,-5-1-46-16,0 0-18 0,-5 0-22 0,-12-2-50 15,9 0-38-15,-1 0-54 0,0 0 11 16,-8 0-160-16,7 0-55 0,-7 0-57 0,0 0 26 15,5 10 25-15,-10-8 16 0,0 0 6 16</inkml:trace>
  <inkml:trace contextRef="#ctx0" brushRef="#br0" timeOffset="437934.5664">24904 4150 428 0,'5'3'302'0,"-3"0"-40"0,2 0 15 0,2 0-24 16,8 6-29-16,-4-4 1 0,5-1-24 0,4 2-32 15,1-1 26-15,-3-3-9 0,4 1-28 0,-2-1-32 16,0-1-21-16,1 1-10 0,1 0-9 16,-4 0 22-16,-10-2-32 0,7 0 24 15,-1 0-23-15,1 0-25 0,-3 0-35 0,0 0-18 16,-3 0-11-16,0 0-30 0,-2 0-36 0,-6 0-76 16,9 0-32-16,-9 0 15 0,10 0-264 0,-10 0 9 15,6 0 58-15,-6 0-9 0,10-9 43 16,-9 6 15-16,-1 1 9 0</inkml:trace>
  <inkml:trace contextRef="#ctx0" brushRef="#br0" timeOffset="438684.9024">27169 3842 948 0,'-3'-2'316'0,"3"1"-32"16,0 0-3-16,0 0-30 0,0-1-25 0,3 1-46 16,-2-1-15-16,0 2 1 0,-1 0-43 0,0 0 27 15,0 2-28-15,0-2-7 0,0 0-11 0,18 11-12 16,-7-1 0-16,5-1-10 0,-3 1 15 16,1 8-3-16,1 0 11 0,4-1-43 0,-2-2 10 15,1 3 2-15,-2 0-5 0,2 2-8 16,0-1-21-16,-2 2 28 0,2 0-31 0,-1-1 5 15,2 0-21-15,-4 1 13 0,4-2 7 0,-4 1-30 16,1-3 30-16,-1 0-28 0,-1 3 3 0,-1-3-18 16,1-1-13-16,-1-1 2 0,-1-1-45 15,-1-3 7-15,-3 1-43 0,-1-4-6 0,-2-3-29 16,-2-1-19-16,-1-3-13 0,0-1-38 0,0 1 18 16,-2-1-135-16,0 0-45 0,0 0-85 15,3-10 31-15,-4 4 25 0,-1-10 61 0,0 2 20 16,2 6-55-16,0-7-8 0</inkml:trace>
  <inkml:trace contextRef="#ctx0" brushRef="#br0" timeOffset="438968.4257">27656 3975 509 0,'0'-4'331'0,"0"0"-28"0,0 1-28 0,2 1-28 16,-4-1-19-16,2 1-18 0,0 0-8 0,0 1-28 15,-2 2 31-15,0 1-24 0,-1 2-19 16,-1 0-18-16,-8 9 6 0,1-2 3 0,-3 4-37 15,1-2 26-15,-2 1-20 0,-3 0 1 16,3 2-15-16,-2 1-11 0,-3 1-3 0,2-1-13 16,-4-2 7-16,1-1-9 0,1 1-11 15,0 1 5-15,-3-1-15 0,4-2-9 0,-2 0-23 16,1 0-5-16,-2-2-13 0,1 1 0 16,-1-1-68-16,6-1-17 0,0-2-31 0,-3 1-23 15,9-5-21-15,-3 2-33 0,1-3-62 0,8 0 23 16,1-2-113-16,1 0-108 0,2-1 31 0,0 0 29 15,11-1-4-15,-5-2 45 0,9-7 19 16,5 4 20-16,0-2 4 0</inkml:trace>
  <inkml:trace contextRef="#ctx0" brushRef="#br0" timeOffset="439283.5632">27991 4159 550 0,'10'0'409'0,"-3"1"-86"16,-2-1-41-16,0 3-9 0,-1-2 0 16,-2 1-39-16,1-1-26 0,-1 3 24 15,2-1-36-15,-2 3-13 0,-1 0-44 0,-1 2 18 16,2 9-25-16,0 3-10 0,1-1 2 0,-3-10-15 16,0 5-2-16,0 4-32 0,-12 19 11 15,12-17-25-15,0 0-8 0,-4 0 6 0,2-1-2 16,2-12 5-16,0 3-31 0,0 1 13 0,0 3-18 15,0-2 6-15,0 0-13 0,0-1 0 16,0-3-63-16,0-1-41 0,0 0-9 0,0-7-40 16,0 7-27-16,0-7-17 0,0 0-40 0,-12 10 20 15,7-10-266-15,3-1 19 0,-1-3 32 0,-1 0 28 16,-4-9 25-16,3-6 23 0,1 0 19 16,4 7 8-16</inkml:trace>
  <inkml:trace contextRef="#ctx0" brushRef="#br0" timeOffset="439616.6603">28037 3598 550 0,'3'-2'289'16,"2"0"-24"-16,0 1 2 0,1 0-40 16,1 0-21-16,13-2 1 0,1-1-21 0,-2 2-2 15,4-2-35-15,0 3-14 0,-2-2 6 0,0-1-45 16,1 3 34-16,-4-1-26 0,4 1-26 0,-3-2 7 16,-2 3-11-16,-1-2 7 0,-4 1-12 15,-3-2 22-15,0 3-42 0,-1 0-1 0,-4-2-17 16,1 2-27-16,-1-1-26 0,-1 1-21 15,2 0-15-15,-2-2-19 0,-2 2-75 0,1 0-15 16,0-1 18-16,-2 0-174 0,0 0-110 16,-3 0 28-16,1 2 11 0,-6-1 28 0,4-1 64 15,-3 2-6-15</inkml:trace>
  <inkml:trace contextRef="#ctx0" brushRef="#br0" timeOffset="439883.868">28253 3634 638 0,'0'4'302'0,"-2"1"-14"16,2 1-40-16,0 1-4 0,-2 0-13 16,1 9 23-16,1-6-42 0,0 4-10 0,0 3-9 15,0 2-36-15,0 1-1 0,0-1-17 0,0 1 8 16,0-2-10-16,0 1-1 0,0-1-21 16,0-1-15-16,0 1-15 0,-14 15 4 0,13-12-44 15,-1 1 26-15,-2-7-27 0,-2 0-2 0,2 3-3 16,2-4-50-16,-2 0-42 0,4-3-17 15,-1-2-20-15,-1-2-39 0,-2 0-31 0,0-1-55 16,4-1 18-16,0-2-172 0,0 0 27 0,0-3 27 16,0 0-68-16,9 1 56 0,-5-1-32 15,2-2 22-15,11-4-3 0,0-5-2 16</inkml:trace>
  <inkml:trace contextRef="#ctx0" brushRef="#br0" timeOffset="440200.6366">28552 3970 442 0,'3'-1'474'0,"0"0"-87"15,-1 0-56-15,-1 1-16 0,4-1-36 0,-2 1-32 16,-1 0-31-16,1 1-6 0,0 1-25 0,2 2-19 16,-1-1 7-16,9 7-14 0,-3 2-30 0,2 3 10 15,1 0-29-15,-2-2-21 0,0-1 7 16,2 6 5-16,1 2-19 0,-3-2 6 0,0-1-4 15,-1 0-7-15,1 1-10 0,-2 0-32 16,1-1 7-16,0-2 6 0,0 1-10 0,-5-4-10 16,3 0 8-16,1 2-5 0,-3-2-7 0,-2-1-41 15,2 1 2-15,-1-3-36 0,0-2-33 16,0-2-35-16,-1 0-17 0,-2-2-36 0,-2-2-46 16,0-1-5-16,0 0 18 0,-2 2-196 15,2-4-65-15,2 0 32 0,-2-5 31 0,-2 3 32 0,4-2 39 16,1-9 19-16,-3 5 14 0,0-3 1 15</inkml:trace>
  <inkml:trace contextRef="#ctx0" brushRef="#br0" timeOffset="440466.2794">28884 4077 509 0,'0'-4'361'0,"2"1"5"0,-1 0-63 0,-1-1 3 16,0 0-44-16,0 4-31 0,0-2 2 15,-1-1-22-15,1 2-26 0,-1 1-34 16,-2 1-18-16,0 1 24 0,-2 2-6 0,-4 9-30 15,-2 0 13-15,0 3-34 0,-2-1 0 0,-1 2-7 16,-1 1-6-16,-2 0 2 0,3-2-22 0,-1 1-25 16,3 0 3-16,-4 1 13 0,-2-2-2 15,3 1 12-15,-2 0-38 0,3 1 14 16,-3-3-19-16,2-2-3 0,1 1-23 0,3-2 0 16,-1 1-66-16,1 0-13 0,3-4-40 0,-1 0-11 15,-2-3-48-15,6-3-21 0,0 1 15 0,2-2-254 16,2 0-20-16,1-2 33 0,1-1 0 15,1-1 25-15,1 1 46 0,0-2 41 0,10-8 18 16,6 0-33-16</inkml:trace>
  <inkml:trace contextRef="#ctx0" brushRef="#br0" timeOffset="441099.5526">29096 4267 259 0,'4'-2'464'0,"2"0"-49"0,-3-1-58 0,0 2-48 15,0-1-6-15,-1-1-5 0,2 0-27 0,-1 2-23 16,0-1-37-16,-1 2 1 0,0-2-29 16,0 0-6-16,0-1-29 0,2 2-5 0,-1 0-35 15,3 1 15-15,-1 0-34 0,-5 0 2 16,0 0-17-16,7 0-5 0,0 0-19 0,-7 0 25 15,8 0-36-15,0 0-10 0,-8 0 2 0,24 18 10 16,-13-11-15-16,-2 2-6 0,-1 2 2 0,0-3-11 16,-2 5 10-16,-2-2 17 0,1 2-21 15,-2 0 24-15,-3-13-25 0,0 12 9 0,0-2-3 16,0 5-14-16,0 0 8 0,0 0 9 0,-11 15-2 16,5-16 1-16,-1 0-34 0,1 0 26 0,-1-2-5 15,0 1-2-15,-1-5-11 0,2-1 17 16,2-2-14-16,0 3 3 0,1-4 7 0,1-1-2 15,1 1-1-15,-2-1 1 0,2-1-20 16,0 1 22-16,0-1-11 0,1 2-1 0,0-2 13 16,0-2 13-16,0 0-7 0,9 2-7 0,-3-1 18 15,2-1-3-15,14 2-13 0,-12-2 6 16,6 0 5-16,2 0-9 0,2 0 10 16,-1 0-9-16,-1 0 22 0,0 0-1 0,17-11-13 15,-22 10 6-15,-2 1 4 0,-2-1 3 16,-3 1 19-16,1 0-27 0,-7 0 15 0,0 0 6 15,7 0-25-15,-7 0 0 0,7 0 15 0,-7 0-29 16,6 0 11-16,-6 0-9 0,0 0 7 0,7 0 6 16,-7 0-5-16,0 0-16 0,0 0 8 15,8 0-16-15,-8 0 1 0,0 0-5 0,6 0 15 16,-6 0-15-16,0 0-14 0,0 0-16 16,0 0-25-16,0 0-33 0,0 0-1 0,10 1-30 15,-8-2 13-15,-4-1-114 0,2-1-28 0,-4 0-37 16,2-1 26-16,-1-1-291 0,-6-8 73 0,-3-3 21 15,1 0 34-15,4-2 29 0,-3-6 32 0,5 2 23 16,-3-3 23-16,2-6 38 0,-1 3-14 16</inkml:trace>
  <inkml:trace contextRef="#ctx0" brushRef="#br0" timeOffset="443448.2389">26607 3588 716 0,'0'0'254'16,"0"0"-49"-16,0-13 4 0,0 13-26 0,0 0-12 15,0 0-38-15,0 0-21 0,0 0-2 16,0 0-26-16,0 0-20 0,0 0 25 0,0 0-26 16,0 0 3-16,0 0-18 0,-6 9 23 0,3 7-17 15,-4 1-8-15,3 4 18 0,-5 2 17 0,2 3-12 16,1 0-18-16,-4-2 24 0,2 4-11 16,-1-1 26-16,1 6 7 0,-1-2-31 0,-3 2 6 15,2-1-21-15,-1 4 29 0,2 2-22 16,1 1-10-16,-4 0-6 0,5 2-3 0,-2 4 30 15,2-3-39-15,1-1 9 0,1 3-6 0,3-1 5 16,0-3 9-16,0 1 0 0,2-3-4 16,0-19-5-16,0 9-34 0,0 3 12 0,10 34 18 15,-5-33-49-15,2 2 6 0,2-5 9 16,0-1-31-16,0 0-19 0,4-5-27 0,1 0-3 16,8-4-46-16,1 2-83 0,8-7 18 15,1 3-186-15,6-7-42 0,4-1 29 0,4-3-25 0,6-2 27 16,5-4 71-16,4 0-5 0,-27 0 31 15</inkml:trace>
  <inkml:trace contextRef="#ctx0" brushRef="#br0" timeOffset="444214.4252">29736 3717 516 0,'-3'-1'246'15,"2"0"-13"-15,0 0-59 0,-1 0-14 16,1 1-4-16,1 0-12 0,0 2 8 15,1 0-30-15,1 2-11 0,7 9-16 0,-2-1-7 16,-2 3 23-16,6 3-29 0,-2 2 6 0,-1 1 1 16,0 1-9-16,4 3 1 0,-3-1 2 0,0 1-24 15,1 0 16-15,-2 4-29 0,1 3 13 0,0 0-20 16,1 1-1-16,-2 3 12 0,0 2 24 16,-2-1-39-16,0 1 26 0,-1 0-6 0,-2 0-14 15,-3-2 33-15,0 2-24 0,0-19-14 16,0 7 8-16,0 5-23 0,-13 33 20 0,7-32 1 15,-3 0-32-15,-2 1 47 0,-4-4-38 0,0 0-7 16,-3 1 19-16,-2-6 17 0,-2 1-5 16,-2-4-5-16,-1-3 8 0,0 1-13 0,-1-2-16 15,2-2-10-15,0-3-10 0,-3-1 4 0,2 0 11 16,-1 0-10-16,3-2-29 0,1-4 49 16,2 1-64-16,3-3-3 0,3-1-18 0,14-2-48 15,-11 0-34-15,-12-11-43 0,16 4 16 16,4-1-266-16,1-1 30 0,2 0 32 0,13-24 16 15,-1 13 23-15,2-3 25 0,5-3 8 0,4-2 37 16</inkml:trace>
  <inkml:trace contextRef="#ctx0" brushRef="#br0" timeOffset="444984.7975">30485 3501 568 0,'0'-3'302'0,"1"0"-35"0,-2-1 4 0,2 1-40 15,-1 0-25-15,2 0-28 0,-1 1 13 16,-1-1-44-16,0 2-2 0,0-1-45 16,0-1 31-16,-1 3-45 0,2-1 15 0,-1-2-49 15,-2 3 29-15,0-1-34 0,0 2 2 0,-3 0-4 16,0-2 14-16,-1 4-14 0,0-2-3 0,-8 7-7 15,-3 0 14-15,2-3-29 0,-2 5 1 16,2 2 2-16,-2-5 4 0,0 6-7 16,2-4 13-16,2 3-27 0,0 0 28 0,5 2-29 15,-2-3 22-15,0 1-19 0,4 2-8 0,0 2 32 16,4-4-5-16,1-1-21 0,1-2 9 16,0 3 10-16,19 20-4 0,-5-17 8 0,1 2 22 15,3-2-18-15,3-1-1 0,1 0-3 0,2-1-3 16,0 0-12-16,0-1-4 0,-2 0 19 15,2-4 14-15,0 2-4 0,-1-4 34 0,-4 1-18 16,0 0 6-16,-2-2 1 0,0-1 2 16,-6-2 1-16,-1 0-12 0,-3 0-8 0,-1 0 22 15,-1 0-15-15,1-2 0 0,-2 1 3 0,-1 0-12 16,0 0-1-16,-3-1-4 0,0 0-13 0,0 0-23 16,0 0-4-16,0 0-28 0,0 0 1 0,7 0-86 15,-7 0 1-15,0 0-45 0,0 0-18 16,0 0-38-16,7 0 19 0,-7 0-284 15,0 0 10-15,10-7 34 0,-7 4-1 0,10-2 27 16,-2 1 55-16,5-2 19 0,-3 4 13 0,0 1 2 16</inkml:trace>
  <inkml:trace contextRef="#ctx0" brushRef="#br0" timeOffset="445103.3392">30898 3901 512 0,'1'2'269'0,"1"-2"-34"16,-1 1-51-16,0 0-32 0,-1-1-34 15,-2 0-66-15,-1 0-44 0,1 0-1 0,-3-2-286 16,-2 2-63-16,-10-3 24 0,-1-2-6 0</inkml:trace>
  <inkml:trace contextRef="#ctx0" brushRef="#br0" timeOffset="476275.7907">19400 925 214 0,'0'0'154'0,"0"0"-23"0,0 0-23 0,13 17 4 16,-6-8-15-16,-11-1-12 0,2 2 2 0,2-10-40 15,-9 22 35-15,2-11-23 0,2 4 23 16,0 1-6-16,-2 2-2 0,1 1 11 0,-1 0-39 15,0 1 10-15,-3 2-12 0,2 2 25 0,1-4-32 16,0-1 11-16,-1-5-4 0,0 2 8 16,1 1-28-16,1 0 2 0,-4 1 6 0,3 0-8 15,-2 1 0-15,1-2-9 0,-1-2 2 16,1-1 9-16,0 1-5 0,-1-1 4 0,7-4-13 16,-3 3 2-16,-1-3-12 0,3-2 8 0,-1-2-20 15,0 0 17-15,3-1 7 0,0 0-12 16,1-1 10-16,-1-1-7 0,0 2-19 0,0-2 30 15,1-3-7-15,0 0-9 0,0 0 2 0,0 8 7 16,0-1-14-16,0-7 10 0,0 7-14 16,11 6 14-16,-9-7-3 0,7 4-11 0,0 2 18 15,1-2-11-15,1 0 14 0,-1 2-27 0,-3-4 29 16,1 3-10-16,4 0-3 0,-5 2 14 16,4-2-18-16,-5 3 9 0,0-2-9 0,1 3 1 15,0-1-2-15,-1-1 6 0,1 2 0 16,-2 0 6-16,3 0-15 0,-4 2 14 0,1-3-27 15,0 3 22-15,-2-2 5 0,-3 3-7 0,0-8 1 16,0 3 2-16,0 0-4 0,0 0-2 0,0 3-3 16,0 0 2-16,0 1 0 0,-11 15 10 15,8-20-6-15,0 0 3 0,3-4-5 0,-1 0 13 16,-1 0-5-16,1-1 11 0,0 0-22 16,-2-1 6-16,3 1 5 0,-1 0 11 0,0-1-28 15,1-6 8-15,0 8-5 0,0 6 21 0,0 1-15 16,0 2 18-16,0-2-11 0,14 13 8 15,-9-14-16-15,-1 0 13 0,2 0 9 0,4 0-6 0,-1-2 9 16,0 2-6-16,4-1 2 0,-6-2-5 16,1 3 8-16,1-4-15 0,-1 3-3 0,-4-1 10 15,-1-2-3-15,-1-1-13 0,6 5 2 16,-3 3 8-16,0-1-14 0,-2 0-1 16,-3 0 15-16,3 2 3 0,-3-9-22 0,0 3 19 15,-15 21-27-15,8-13 31 0,-1 0-3 0,-4 1-14 16,7-2 1-16,-5 4 7 0,2-1-18 0,-1 0 25 15,-1-2-8-15,3 1 0 0,1-1 25 16,1 2-18-16,-1 0-10 0,0-4 13 0,3 0-1 16,0-3-5-16,-2 2-9 0,4-5-7 0,1-12 20 15,0 11-7-15,0-1 0 0,0-2-2 16,0 1 26-16,0 3-19 0,0 1-19 16,0-1 10-16,0-1 10 0,0 3-3 0,0 1-14 15,4 12 24-15,-1-11-9 0,0-3 1 0,1 2 15 16,-2 1-16-16,2 2 20 0,4 0-26 15,-6-1 3-15,-1-2 7 0,-1-6-9 0,0 6 19 0,0 2-21 16,0 1 18-16,0 3-19 0,-15 25 2 16,13-19-10-16,-6-2 17 0,0 1 13 0,-2 1-26 15,1-5 10-15,-1 4 11 0,-1-1-14 16,1 1 7-16,-2 2-8 0,0-2 9 0,0 2 13 16,-1-2-13-16,0 1-13 0,1-1 23 15,1-1-33-15,-1 1 17 0,1 0-16 0,-1 0 13 16,3-3-17-16,-1 1 25 0,3 2-1 0,-2 1 10 15,-1-2 3-15,4 0 22 0,0-3-34 16,-1 3 11-16,3-1 1 0,-1-2 9 0,4 0-3 16,-2-1 2-16,2 1 9 0,1 0-24 15,-4-2 14-15,2 0-13 0,1-1 6 0,1-10-15 16,0 7 9-16,0-1-1 0,0 2 17 16,0 1-7-16,0 0-12 0,0 0 17 0,0 0-21 15,0 1-7-15,0-3 14 0,0 3-12 0,0-1 10 16,0 0 3-16,0 0-24 0,0-1 31 15,-9 18-19-15,7-17-6 0,0 0 11 0,0 1 14 16,-1-1-20-16,0-1 12 0,0 1 11 0,-1 0-17 16,0 0 4-16,2 0-4 0,0 4-10 0,-1-5-10 15,1 0 14-15,-1-1 4 0,0 2-4 0,1-2 11 16,-1 0 1-16,3-3 23 0,0-3-16 16,-1-1-18-16,1 0 6 0,-2 0-9 0,2 0-1 15,-2-2 0-15,1 9 17 0,-1-3-24 16,0 4 10-16,1-2 2 0,0 4 17 0,1-13 16 15,0 6-24-15,0 1-1 0,0 1-22 0,0-1 29 16,0-1-23-16,0-1 9 0,-9 8 2 0,8-11-2 16,-4 10 28-16,2-2-13 0,2-2-24 15,0-2 39-15,0-4-42 0,-6 5 10 0,7 0 38 16,-3-1-41-16,2-2 19 0,-2-3-5 16,3 0 5-16,0 0-24 0,-1-1 7 0,0-1 11 15,1 0 14-15,-2 1-25 0,2-1 14 16,0-1-14-16,-1 1 6 0,1-5-3 0,0 0-16 15,0 6 5-15,0-6 6 0,0 7 18 0,0-7-5 16,0 7-20-16,0-7-17 0,0 7-23 0,0-7-20 16,0 6-19-16,0-6-4 0,0 6-55 15,0-6 13-15,0 6-175 0,0-6-140 0,0 0 72 16,0 7-1-16,0-7 26 0,0 0 21 0,0 0 37 16,0 0-18-16</inkml:trace>
  <inkml:trace contextRef="#ctx0" brushRef="#br0" timeOffset="476717.9003">18960 5575 368 0,'2'0'225'0,"-1"0"-63"16,1 1-20-16,1 1 7 0,0-2-12 15,-1 0-37-15,4-2 12 0,11-2-1 0,-4 1-13 16,5-1-2-16,-1-2 2 0,4-5 17 0,2 2-17 15,4-1-19-15,-3 0-8 0,1 0 13 16,0-1 1-16,5-1-8 0,5 2 0 0,-3-5-14 16,-1 2-6-16,0 3 9 0,0-4-25 15,-1 3 13-15,-1 0 2 0,-3 1 5 0,-2 2-31 16,1-2-7-16,-2 4 0 0,-3-1 3 16,0-1-5-16,-6 3 6 0,-4 1-5 0,-1 0-35 15,-2 0-15-15,-2 3-18 0,-1-2-10 0,0 2-61 16,-3 0 33-16,1 0 8 0,-2 1-167 15,0 0-95-15,-6 1 23 0,2 0 24 0,-11 6 21 16,-2 2 17-16,-3-2-17 0</inkml:trace>
  <inkml:trace contextRef="#ctx0" brushRef="#br0" timeOffset="477102.746">19221 5648 689 0,'-2'2'221'0,"2"-1"-6"0,1-1-16 0,-1 0-38 16,1-1-15-16,2-1 2 0,1-1-22 15,2 0-10-15,6-5-2 0,1-1-19 0,3 1-10 16,4-4-13-16,2 2 11 0,-2-3 5 0,6 2-28 16,-1-1-15-16,0 0 27 0,4-1-25 15,2-1 15-15,0 3-8 0,1-2-9 0,1 1 6 16,-2 1-10-16,-1 1-16 0,-3 0 16 0,-1 3 9 15,1-3-15-15,-5 2-3 0,-3 3 9 16,-7 3-14-16,-2-2 13 0,-1 2-22 0,-1 0 20 16,0 0-19-16,-3 0 13 0,-1 0-22 0,2 1 9 15,-6 1 8-15,0 0-17 0,0 0 24 16,7 0-15-16,-7 0-13 0,0 0-5 0,7 0 3 16,-7 0 0-16,0 0-24 0,7 0 9 15,-7 0-34-15,0 0-13 0,7 0-12 0,2-9-42 16,-8 9-7-16,1-2 11 0,-1 2-139 15,-1-2-69-15,1 1 25 0,0 0 23 0,-1-1 20 16,-1 1 16-16,1-1-92 0,0 2 13 0,1 0 7 16</inkml:trace>
  <inkml:trace contextRef="#ctx0" brushRef="#br0" timeOffset="483828.1811">32288 12627 328 0,'0'0'240'0,"-13"0"-21"0,13 0-9 16,0-13-2-16,0 13-40 0,0 0 0 15,0 0-34-15,0 0 1 0,0 0-11 0,0 0-15 0,0 0-3 16,0 0 3-16,0 0-9 0,0 0-9 16,2-9 0-16,15 12-19 0,-1 0 8 0,4 0 1 15,-3-1-4-15,2-2-5 0,1 2 2 16,9-2-21-16,-2 4 10 0,3-1-26 0,-2 0 23 16,5 4-23-16,-4-5-5 0,-3 4 9 0,5-3-18 15,-21-3 15-15,7 0-4 0,4 0 4 16,0 0 33-16,1 0-37 0,-2 0-4 0,-2 0 24 15,1 0-5-15,-4 0-27 0,-3 0-2 0,14 15-4 16,-18-15 28-16,-8 0-6 0,0 0-16 16,0 0-2-16,0 0-2 0,6 0 9 0,-6 0 20 15,0 0-6-15,0 0-9 0,6 0-23 0,-6 0-1 16,0 0-1-16,0 0 33 0,10 0-4 16,-10-1 16-16,1 5-5 0,-1-2-5 0,-1 3-5 15,3-1-27-15,-3 5-21 0,-1 4 2 16,2-3 0-16,0-10 5 0,0 11-1 0,0 0 46 15,0 3-7-15,0 1-48 0,0-2 23 0,0 1-37 16,0 2 26-16,0 1-27 0,0 2 4 16,0 2 39-16,0-1-19 0,0 1 5 0,0 2 1 15,0-1-1-15,0 0-6 0,0 2 19 0,0-2-7 16,0 0-30-16,-9 28 12 0,6-25 1 16,3 0 1-16,0 2 10 0,-2-4 0 0,1 2 26 15,1 2-4-15,-2 1 13 0,2-2-5 0,-3 3-37 16,1-4 2-16,2-14-1 0,0 6 1 15,0 2 37-15,0 4-13 0,0-1-2 0,0 1-28 16,0 1 13-16,0 0 2 0,0-1-1 0,0 0-23 16,0-1 30-16,0 0-4 0,0 2-17 15,0-2 7-15,0-1 8 0,0-1-1 0,0 1-16 16,0 1 21-16,0-2-18 0,0 1 13 16,0 1-12-16,0 0 18 0,0 0-1 0,0-4-1 15,0 1-15-15,0 1 14 0,0 0 0 16,0-1 0-16,0-2-1 0,0 2 16 15,0 0-1-15,0-1-2 0,11 20-2 0,-9-20-2 16,0 3-2-16,2-1-35 0,-3-2 2 16,3-2 27-16,0 2-1 0,3-1-34 0,-7-8 19 0,0 4-8 15,0 5 1-15,0-1 2 0,0 0-14 16,10 14 4-16,-9-15 42 0,8-3 1 0,-8 12-24 16,-1-17 7-16,0 8 9 0,0-2-2 15,0-1 20-15,0 1-4 0,0 4-47 0,0-3 18 16,0 0 4-16,0-3 0 0,0 3 0 0,0-1-8 15,0-3 2-15,0 1-1 0,7 1 15 16,1 12-13-16,-8-9 2 0,1-2-1 0,2-1 13 16,-3 1-11-16,1 0 8 0,-1-6 0 15,1 4-1-15,-1 1 2 0,0-13-3 16,0 11 5-16,0-1-2 0,0 2 5 0,0-1-1 16,0 3-8-16,0-3-9 0,0 2 0 0,0 2 1 15,0 5 1-15,5 17 0 0,-3-13 1 16,-2-3 16-16,4 5 12 0,-2-5-1 15,1 2-2-15,-2 1 9 0,2 0-3 0,0-1-2 16,-2 1-3-16,0 5-3 0,9-1 0 16,-10-13-4-16,0 7 11 0,0 3-20 0,0 1-10 0,0 2 35 15,0-1-17-15,0 1-3 0,0-4-8 16,0 4 19-16,0-1-1 0,0 2-14 0,12 28-18 16,-9-27 17-16,-3-16 7 0,0 7-2 15,0 6-10-15,0 0 15 0,0 2-8 0,0 0-25 16,0-1 0-16,10 31 27 0,-9-31-16 0,2-1 3 15,0 1 5-15,-2 0 1 0,0-3 3 16,2 2 2-16,-1-2-28 0,2 0 21 0,-3 0 27 16,-1-11-19-16,0 4-3 0,0 4-24 15,0 2 27-15,10 23-15 0,-7-24 10 0,-1 0-8 16,1 2 14-16,-1-2-12 0,-1 1-2 0,-1 0 8 16,0-1 8-16,3-1-10 0,-3 2 10 0,1 1 7 15,3 1-41-15,-4-14 37 0,0 6 4 16,0 1-29-16,0 4 13 0,0-1 0 0,0 2-4 15,0-1-6-15,0-1 18 0,0 1-29 16,0-4 30-16,0 1-1 0,0 0 10 16,0 0-38-16,0-2-5 0,0-1 48 0,12 17-6 0,-10-18-6 15,-1-3-6-15,0 3-13 0,-1-2-19 16,4-3 13-16,-4-11 24 0,0 12-13 0,0 0 3 16,10 10-8-16,-8-9 11 0,1 4-18 0,-2-3 37 15,2 3-27-15,2-4 14 0,-2-4 3 16,1 5-49-16,-2 0 43 0,-1 1 0 0,-1-5-5 15,0 1-19-15,0 3 12 0,0 2 20 0,0 1-15 16,9 19 12-16,-8-14-29 0,2 0 39 16,-1-3-32-16,-2 0-26 0,0-9 41 15,0 2-5-15,0 4-35 0,12 21 25 0,-9-15 26 16,-3-1-8-16,2-2-10 0,3 1 14 0,-3-2-4 16,0 0-3-16,0-3 6 0,-2 2-16 0,2-1 22 15,-2-8-14-15,0 1-10 0,0 4-11 16,0-2 22-16,0 4 1 0,0-1-2 0,0-3-9 15,0-1-4-15,0 1 14 0,0-1-12 16,0-1-23-16,0 1 27 0,0-1 5 16,0 0 13-16,0 0-28 0,-16 8-15 0,10-9 39 15,4-3-37-15,0 2 28 0,2-7 12 0,0 0-12 16,-15 10 13-16,8-6 0 0,-5 0-24 0,0-3 28 16,-2 1-41-16,-2-2 2 0,-2 2 5 15,-5-1-11-15,11-1 30 0,-7 0 3 0,-4 0-22 16,-4 0-11-16,-4 0 38 0,1 0-33 0,0 0 39 15,-1 0-3-15,0 0-10 0,1 0 5 0,1 0 11 16,3 0-7-16,5 0-2 0,3 0 5 16,3 0-27-16,-2 0-19 0,3 0 22 0,3 0-17 15,2 0 25-15,-1 0 11 0,-3 1-10 16,8 0 1-16,1-1 8 0,0 1 10 0,0 1-14 16,0-1-21-16,1 0 19 0,0 0 19 0,0 0-11 15,1 0 8-15,-1 1-2 0,1-2 5 0,-1 2-21 16,1-1 21-16,0 0-11 0,-1-1-17 15,2 2 28-15,-2-2-3 0,1 1-17 0,1-1-4 16,0 0 2-16,0 0 9 0,1 0-13 16,0 0 13-16,0 0-32 0,0 0 11 0,0 0-25 15,-2-1-15-15,1 1 4 0,2 0 4 0,0 0-67 16,0-2-26-16,-1 2-16 0,2-2-19 0,1-2-49 16,15-4 19-16,-11-5-154 0,2-5-75 15,10-1-8-15,-6 1 30 0,-1-2-8 16,-2-1 25-16,-2-6 51 0,-2 4 50 0,-3-4-24 15,-3 14 1-15</inkml:trace>
  <inkml:trace contextRef="#ctx0" brushRef="#br0" timeOffset="511398.3471">28232 8275 309 0,'0'0'240'0,"0"0"-59"0,13 0 18 15,-13 0-19-15,0 0-2 0,0 0 3 16,0 0-36-16,0 0-32 0,0 0 2 0,0 0-8 16,0 0-17-16,0 0 7 0,0 0 7 0,0 0-9 15,0 0-22-15,0 0 19 0,0 0-10 0,0 0-13 16,0 0 2-16,0 0 27 0,0 0-37 0,0 0 9 16,0 0 27-16,0 0-16 0,0 0-19 15,0 0-6-15,0 0-1 0,0-12 20 0,0 12-34 16,0 0-21-16,0 0 26 0,0 0 17 15,0-14-31-15,8-4-12 0,-10 13 50 0,-6-6-23 16,-2-1 9-16,-1-3 3 0,2-2-12 0,1 0-25 16,1 1 13-16,-5-3 14 0,1 1-4 15,-1-2 17-15,3-1-20 0,-3 4 18 0,-1-4-1 16,1 2-7-16,0-2 3 0,-1 2 6 16,-1-1-4-16,1 1-11 0,0-2 8 0,-2 2-14 15,3 3 9-15,-2-3-34 0,0-1 28 16,2 2-12-16,-2 1 25 0,0 2-16 0,0 1-27 15,3 0 28-15,-2-2-3 0,5 3-8 0,-2-1 4 16,1 5-11-16,1-2 6 0,2 4-6 0,2 0-1 16,1 5-17-16,0-3 14 0,2 2-18 15,-1 0 15-15,-2-1-5 0,4 4-24 0,-2-2 7 16,1 1 10-16,0-3 4 0,-2 3 6 0,2 1-15 16,-1-2-1-16,2 2-29 0,-2-2 8 0,0 1 4 15,2 1-3-15,-1-1-20 0,0 0 4 16,1 1-56-16,0-1 15 0,-1 1-38 0,0 0-16 15,0 0-6-15,1 0 9 0,0 0-43 16,0 0-18-16,0 0-17 0,0-1 18 0,1 1-13 16,-1 2-22-16,2-2-67 0,0-2-81 15,0 3-29-15,0-1 29 0,5 1 23 0,-4 2 45 16,4-1 5-16,7 3-22 0</inkml:trace>
  <inkml:trace contextRef="#ctx0" brushRef="#br0" timeOffset="511898.4725">28263 7804 293 0,'2'2'275'0,"0"-1"-25"16,2-1-4-16,-1 2-36 0,-1-1-5 0,0 0-35 15,0-1 26-15,-1 2-15 0,0-2-38 0,1 0-5 16,-2-2-8-16,2 2-13 0,-4 0-29 16,2-1 24-16,0-2-36 0,-1 0 7 0,-1-1 15 15,-1 1-29-15,-1-2-34 0,-7-7 27 16,1-3 18-16,-5 0-35 0,0 3 10 16,-2-4 0-16,-1 1-36 0,1 1 24 0,-1-1 7 15,2-2 31-15,-3 1-56 0,-1 0 42 0,3 0 6 16,0 0-7-16,0 1-6 0,-1-4-8 15,2 5 29-15,1-3-19 0,3 4 17 0,0-1-35 16,2 1 38-16,-1 2-30 0,5 4 14 0,0-1-22 16,1 3 22-16,2 1-13 0,0 1-10 15,1 1 2-15,0-1 8 0,0 1-20 0,1-1-6 16,-1 1-12-16,1 1-3 0,0-1 5 0,-2 1 2 16,3-1 2-16,0 1-9 0,0 0-6 15,-2-1 8-15,2 2-17 0,-2 0-17 0,2 0 8 16,-1-1-10-16,1-1 2 0,0 2-35 0,0 0-30 15,0 0-30-15,0 0-11 0,0 0-7 16,0 0-23-16,0 0-14 0,0 0-48 0,0 0 19 16,0 0-179-16,0 0-49 0,0 0 18 15,0-7 11-15,0 0 25 0,-15-13 25 0,7 6 19 16,0-4 12-16</inkml:trace>
  <inkml:trace contextRef="#ctx0" brushRef="#br0" timeOffset="856194.7633">2327 13973 354 0,'0'0'304'0,"0"0"-55"0,0-14-8 15,19-5-22-15,-20 16-44 0,2-1-1 16,1 0 6-16,0 0-30 0,-2 1 10 0,1-1-36 16,-1 1-9-16,0 3-6 0,0 0-15 15,0 0-5-15,0-6-3 0,4-1-9 0,-2 2-31 16,-2 4 8-16,1 1-20 0,-1-2 5 0,0 2-7 16,1-1-12-16,-1 1 24 0,0 0-16 0,1 0-16 15,-2 0 15-15,1 1-10 0,2 2-4 16,-1 0 11-16,0 1 0 0,-1 1-9 0,0 2 16 15,2 11 21-15,-2-8-19 0,5 22-3 16,-5-21 3-16,0 7-14 0,0 4 33 0,0 4 1 16,0 4-7-16,0-1-25 0,0 2-7 0,0 0 13 15,0 3 9-15,-9 35-3 0,3-35-28 0,0 2 14 16,1 3 19-16,0 3-18 0,-2 0 35 16,2 0-49-16,4 1 31 0,-6 2-12 0,4-1-11 15,-1 2-24-15,0-1 50 0,1 3-35 16,-1-2-24-16,3 4 15 0,-1-2 27 0,0 2-44 15,-1-1 37-15,0-1-7 0,0 1-7 0,2 0 15 16,-2 1 0-16,0-2 0 0,0 0-8 0,1 0-17 16,2 2 26-16,-3-1 9 0,0-1-18 15,1 0-20-15,-3-4 9 0,4 3-7 0,-3 1 19 16,1 0-5-16,-3-3-29 0,3-1 38 0,-2 2 17 16,1 0-39-16,4-2 18 0,-4 1-28 15,-1 2 41-15,0-3-21 0,2 1 8 0,-1-1-17 16,-1 0-16-16,0 2 2 0,1-1 2 0,-2 2 29 15,3-2 10-15,-5 2 11 0,0-1-29 16,0 1 17-16,-1-4 2 0,2 3-1 0,1-3-1 16,1 3-4-16,-4-2 19 0,5 3-4 15,0 3 7-15,2-4-4 0,-3 1-3 0,3-1 30 0,-1 4-13 16,0-3-9-16,-1 0 16 0,3 1-13 16,0-3-8-16,-2-3 14 0,0-1-19 0,0 0 8 15,1-2 0-15,1-1 0 0,-2 0-1 0,-1-1-15 16,1 0 9-16,-1-1 1 0,-2 20-22 15,2-9 2-15,-1-1 14 0,1-5-5 0,0-4-26 16,-3-3 12-16,2-3 3 0,3-3-16 0,-3-2 19 16,2-4-6-16,-2-2-3 0,1-5 8 0,-4-1-30 15,1-3-6-15,5 0-17 0,2-11 5 16,0 7-65-16,0-7-39 0,-9 6-52 0,-6-15-42 16,8 0 22-16,-8-10-187 0,4-7 33 0,4-2 29 15,1-3 28-15,1 3 24 0,-3-9 24 16,4-4-150-16,-1-7 27 0,-1-1 89 0,3-4 0 15,-5 3 7-15</inkml:trace>
  <inkml:trace contextRef="#ctx0" brushRef="#br0" timeOffset="857011.2311">1097 16609 237 0,'-2'-1'337'0,"2"-1"-77"16,2 2-9-16,-2 0-37 0,-5 0-41 15,8 0-20-15,-1 3-4 0,-4-3-15 0,6-3 18 16,2 7-20-16,-1-3-9 0,4-4-17 0,0 4-16 16,0 1 4-16,0-1 17 0,-9-1-17 0,11 0-24 15,-2 0-5-15,9 6 4 0,0-1 29 16,3-5-28-16,-11 0-17 0,5 0 14 0,5 0-41 15,2 0 20-15,5 0 7 0,4 0-16 0,1 0 6 16,0 0-9-16,1 0 5 0,34-7 23 0,-26 3-31 16,4 2-20-16,4-4 27 0,3 1 1 15,6-1-33-15,3 1 16 0,-2 3 32 0,10-7-25 16,-1 5-20-16,1-4 39 0,1-2-35 16,2 1-8-16,4-1 6 0,1 0 1 0,-1 1 32 15,-2 0-37-15,-1 0-27 0,0-1 15 0,-2 2 30 16,-1 1-18-16,-2 1-19 0,-2-1 30 15,0 1-22-15,1-1-5 0,0 2 24 0,-1-2-12 16,3 0 11-16,-2 0-4 0,-1-1-17 16,-1 0 15-16,3-1-16 0,-1-2 20 0,4-2-8 15,0 5 14-15,-5-2 1 0,4 1-16 0,0 0-1 16,0 1 5-16,-1-1-1 0,1 1-29 0,0 0 39 16,-1 1-4-16,2 1 3 0,4 2-2 15,-10 0 3-15,9 1 1 0,-2 0-19 0,1 0-11 16,-2 2 18-16,9-1 4 0,-2-4-23 0,0 3 1 15,3 2 1-15,-2-4 29 0,2 4 4 0,-4-4-13 16,-1 3-25-16,2 0 38 0,1-1-32 16,-4 2 1-16,0-3 49 0,1 2-4 15,-6-3-4-15,-1 4-3 0,-6-2-1 0,-3-1-5 16,-1 2-18-16,-3-1-3 0,-7-2-13 0,-2-2 18 16,-3 5-1-16,-4-2 1 0,-1 1-2 0,-3-3 0 15,-4 2-7-15,-2-2-7 0,-2-1-20 16,1 0 34-16,-4 1-44 0,-3-1-37 0,-2-2-34 15,-6-2-14-15,-4 1-63 0,-5-3 16 16,-5 2-247-16,0 11 32 0,-26-26 30 16,4 15 26-16,-9-2 25 0,-4-3 21 0,-7-1 22 15,-12-1-43-15,-8 2 28 0,-10-2-47 0</inkml:trace>
  <inkml:trace contextRef="#ctx0" brushRef="#br0" timeOffset="858310.4276">8739 14366 496 0,'0'0'252'16,"0"-14"0"-16,0 14-44 0,0 0-13 0,0-13-31 15,-12-3-8-15,12 13-4 0,1 1-35 16,-1 0 9-16,1-2-22 0,-1 1-21 0,1 2 17 16,-1 1-33-16,2-2 3 0,-4 4-11 0,4-2-19 15,0 3 5-15,0 0-11 0,-1 1 17 16,0 1-24-16,3 12 12 0,-1 2 2 0,-1-1-8 15,-1 4 1-15,1-2-10 0,3 2-6 0,-3-2 20 16,2 2-9-16,3-1-18 0,-3-2 14 16,0 1-17-16,2-4-10 0,0 0 9 0,1-2-7 15,3-1 3-15,-1-4 10 0,3-1-7 16,-2-3 3-16,2-4 9 0,-1-1-17 0,-2 0 5 16,20-11-4-16,-8-1 18 0,1-1-5 0,-3-2 1 15,1 0-9-15,1-3 27 0,-4-1 10 0,-2 0-18 16,-1 2 21-16,-3 3 7 0,0 3-3 0,-3 3 20 15,-3 1-9-15,-1 2-32 0,2 1-7 16,-3 0 46-16,-1 4-37 0,-1-5-22 0,-2 5 41 16,-1 5-52-16,0-2 21 0,-2 2 1 0,-2 7-16 15,-2 5 7-15,0-2-3 0,8-1-14 16,-3 3-1-16,2-1-8 0,1-9-1 0,0 3-16 16,17 18 28-16,-8-14-23 0,1-3 11 15,3-3 8-15,2-2-13 0,2-4 21 0,1-2 8 16,-8 0 9-16,4 0-15 0,22-18-1 0,-15 8 14 15,-1-5 34-15,0 1-14 0,-1-1 10 0,0-1-19 16,0 1-5-16,-7-3-15 0,2-2 27 16,-4 3-20-16,3 0-17 0,-4 1 4 15,-8 3 2-15,4-5-4 0,-3 0-34 0,-2 12 0 16,0-2-12-16,0-6-24 0,-11-14-27 0,5 14-27 16,-1-1-40-16,-1 2 15 0,0 2-175 0,-1-4-82 15,3 1 10-15,0-1 27 0,2 0-4 16,1-1 26-16,3 1-9 0,-1 2-1 0</inkml:trace>
  <inkml:trace contextRef="#ctx0" brushRef="#br0" timeOffset="858526.9968">9483 13883 226 0,'4'-6'379'0,"-1"1"-91"16,13-2-55-16,-2 0-12 0,2-2-19 15,2 1-12-15,3 1-39 0,1 1-3 0,1-1-14 16,5 0-5-16,1 0-24 0,0 0-6 16,-1-2-53-16,-1 3-8 0,1-2-41 0,0 2-35 15,-3 0-8-15,-4 1 6 0,1 3-165 16,-7-3-124-16,-3 3-39 0,-4-2 26 0,-5 4-19 16,-2 0 8-16</inkml:trace>
  <inkml:trace contextRef="#ctx0" brushRef="#br0" timeOffset="858726.8397">9786 13868 577 0,'-1'8'289'0,"-2"9"-42"0,-2-1-13 0,1 0-23 16,1 0-4-16,1 1-29 0,0 2-22 16,-3-1-9-16,3 2-29 0,-3 1-13 0,2 2-10 15,-3 2-23-15,3-1-6 0,-1 0-23 0,-1-1-33 16,1-1-30-16,-1 4-59 0,1-2 8 0,-1-7-157 15,5 3-138-15,-1-7-20 0,1-3 25 16,0-1 20-16,16 4 9 0,-10-8 43 16</inkml:trace>
  <inkml:trace contextRef="#ctx0" brushRef="#br0" timeOffset="858947.4396">9973 14189 269 0,'6'-3'381'0,"-2"0"-106"0,2 0-19 15,1 2-27-15,-1 1-3 0,1 0-28 16,0 0-25-16,3 0 3 0,17 10-26 0,-10-1-13 16,0 1-20-16,-1 0-30 0,-4 3-6 15,2 3-11-15,-4-1 29 0,-2-2-41 0,-1 9 5 16,-3-3-18-16,-1 2-28 0,-3-12-19 0,-11 20-21 16,3-10-36-16,1 1 3 0,-3-4-15 15,-3 3 7-15,5-3-97 0,-6-4-105 0,3-2-113 16,4-2 24-16,2-1 24 0,4-5 23 0,1-2-40 15,0 0-2-15</inkml:trace>
  <inkml:trace contextRef="#ctx0" brushRef="#br0" timeOffset="859159.993">10312 14291 493 0,'-2'5'277'0,"-2"0"-34"0,-5 6-50 16,-1 5-11-16,1 2-3 0,-5-4-45 0,2 0-4 15,5 3 6-15,0 1-45 0,3-5 1 0,-3 2 6 16,3 4-46-16,-1-3 1 0,5-2-33 16,0-14-8-16,0 11-24 0,0 0-14 0,13 10-20 15,-8-14-10-15,10-2 6 0,-3-3-120 0,2-2-56 16,-6 0-34-16,22-13-21 0,-9 4-42 16,3-3 20-16,1-4-6 0</inkml:trace>
  <inkml:trace contextRef="#ctx0" brushRef="#br0" timeOffset="859309.6882">10550 14397 278 0,'15'-7'221'0,"-2"1"-10"15,2 0-32-15,-6 5-13 0,2-1-10 0,-11 2-7 16,9 0 9-16,-2 0-18 0,0 0 5 16,0 0-8-16,-7 0-13 0,10 0 0 0,-2 0-21 15,6 0-2-15,17 11-26 0,-14-8 7 0,6-2-27 16,-9 0-38-16,-14-1-13 0,11 0-60 16,-1 0-45-16,-3 0 8 0,2 0-230 15,-9 0-62-15,20-19 25 0,-14 13 21 0,-5 0 39 16,2-2-32-16</inkml:trace>
  <inkml:trace contextRef="#ctx0" brushRef="#br0" timeOffset="859528.2268">10759 14289 336 0,'-3'1'339'0,"2"2"-38"0,-1 1-12 15,1 0-19-15,0-1-36 0,1 4 13 0,-3 8-24 16,3-8-46-16,0 3-40 0,0 7 22 15,0 0-36-15,0 2-1 0,-18 18-36 0,13-17 16 16,-1 1-25-16,-1-2-27 0,2 4 1 16,-2-3-39-16,2-1-24 0,0-1-45 0,-3-1-31 15,2-2-45-15,2-4 13 0,-2-2-221 16,6-2-70-16,0-7 15 0,0 0 33 0,0 0 21 16,15 7 32-16,-11-9 6 0</inkml:trace>
  <inkml:trace contextRef="#ctx0" brushRef="#br0" timeOffset="859976.2147">11294 14056 413 0,'6'-3'343'0,"-4"3"-39"0,0 1-57 15,1 4-23-15,-3 0-38 0,4 14-31 0,-3-6 7 16,-1 0-31-16,0-3-13 0,0 6 16 0,0 4-37 15,0 3-17-15,-15 23 6 0,11-23-1 16,-3 4-18-16,3 0-2 0,-3-2-19 0,1-4-3 16,-2 0 3-16,-3 0-10 0,6-2 2 15,0-3-3-15,1-3-6 0,1-3 1 0,1-1-2 16,0-4 2-16,0 2 8 0,2-4-32 16,-2-2 11-16,2-1 6 0,4-1-21 0,-1-2 3 15,9-10 2-15,3-2-5 0,5-2 16 0,-1 2 4 16,4-2-14-16,-1 0 9 0,3 4-5 0,-1-1 22 15,-1 1-28-15,-3 5-16 0,-1 4 1 16,-3 1 18-16,-4 3-4 0,-5 0-16 0,12 12 26 16,-9-2 1-16,-3 4-14 0,0 0 31 0,-2 3-8 15,-4 1 30-15,0 1 3 0,-1-9-53 16,0 4 21-16,0 5-23 0,-14 17 30 0,5-19-22 16,-1 3-13-16,-4-1 17 0,-2-4 4 15,-2 3 15-15,-5-1-24 0,1-3-39 16,-9 3-53-16,-9-2-30 0,0-1-57 0,-4-1 14 0,-6 1-303 15,-7 0 33-15,-1-3-10 0,-4-2 27 16,-6-1 49-16,-3-1 19 0,-4 3 39 0</inkml:trace>
  <inkml:trace contextRef="#ctx0" brushRef="#br0" timeOffset="861764.4927">2046 16537 507 0,'0'0'140'0,"0"0"-48"16,0 0 17-16,0 0-32 0,0 0 24 15,0 0 14-15,-13 0-14 0,13 0 4 0,0 0-12 16,0 0-34-16,0-11 54 0,0 11-7 0,0 0-28 15,0 0-13-15,0 0 9 0,0 0-18 16,0 0 6-16,0 0 6 0,0 0-28 0,0 0 15 16,18-33-17-16,-7 21-8 0,3 4 6 0,2-7-26 15,-3-3 20-15,4 1 15 0,0-2-13 0,2 1 1 16,-2 0 0-16,0 1-13 0,0-3 13 16,-1 2-29-16,-1-1 32 0,1-1-21 0,4 4 0 15,-6 2 8-15,3-3-14 0,-4 1 18 16,2 0-23-16,-2 2-4 0,2 2 14 0,-2-2-17 15,2 2 20-15,1-1-24 0,1-1 27 16,0 0-12-16,3 2 17 0,2-4-33 0,-2 1 10 16,3-1 25-16,3-3-20 0,-2 1-3 0,-2 0-4 15,4-2 22-15,2 0-26 0,-3 1 8 16,-2-1-7-16,0 0 7 0,2-1 1 0,-3 2 26 16,-2 1-30-16,-1 1 9 0,-2-1-2 0,0 1-4 15,1 0 8-15,-2 0 5 0,2-2 10 0,-2-1 0 16,-1 3-24-16,3 1 9 0,-3-3-5 15,2-2-2-15,-3 1 2 0,3 0 5 0,3-1-16 16,1-2 27-16,2 1-1 0,4-1-6 16,-1 2-6-16,1-3-2 0,1 1-22 0,-2 1 10 15,1-1 13-15,-2 4-4 0,-1-1-7 0,-3 1-6 16,2 0 5-16,1 0 7 0,-4 1-2 16,0-1 8-16,1 2-17 0,-1-1 14 0,1-1-3 15,1-1 5-15,1-1-5 0,-1-2 2 16,4-3-4-16,-1-1 17 0,1 1-12 0,1-2-11 15,-3-1 2-15,2 0 6 0,0 3 22 0,1-2-25 16,0 0 2-16,-2 1-1 0,0 1 25 16,-1 1-21-16,-3 1 13 0,0 2-12 0,-1 0-4 15,0 2 6-15,0 0-5 0,-3 0-6 16,4-1 6-16,-6 2 7 0,1 1-3 0,4-2-4 16,2 0-6-16,0-1 14 0,1 0-15 0,-2 0 9 15,3-2 3-15,2-1 0 0,-3 3-7 0,2-1 1 16,1 0-7-16,3-1 26 0,-4 1-27 0,-1 2 3 15,1-1 8-15,-2 4-10 0,-2-3 6 16,-1 1 14-16,0 4 11 0,4-3-29 0,-2 1-4 16,-1 1 14-16,-1-3 3 0,0 1-2 15,4 1 20-15,-3-1-25 0,2-1-3 16,0 0 6-16,-1-5-9 0,4 4 4 0,0-2-1 0,1 1 9 16,1-1-3-16,-2 0-7 0,1 1 6 15,0 0 6-15,-1 1-24 0,-1 1 18 0,2 1-12 16,-4 2 12-16,-2 0-4 0,0 1-5 0,-1 3-4 15,-3-4 4-15,2 2 3 0,3-1 2 0,-3 1 2 16,0 2 5-16,1-3 20 0,-1 2-10 16,1-1 22-16,2 3-32 0,-3-3 15 0,2 2-14 15,0-2 0-15,-1-1 24 0,1 1-1 0,0 2-19 16,-1-1 32-16,5 1-18 0,-4-1-16 16,-3 1 32-16,-2 4-35 0,-4 1-12 0,-2 3 11 15,-2-1-9-15,-2 2 8 0,-1 2 15 0,-1-1 16 16,0 1-23-16,0-1-13 0,-1 1-3 0,-1-1 9 15,0 1-16-15,0 0-23 0,0 1-16 16,0-2-19-16,-1 1-38 0,1 1-13 16,-1 0-60-16,-1 0 15 0,0 0-133 0,0 0-127 15,0 0 29-15,0 0 26 0,3 3 26 0,-5-2 21 16,-1-1-3-16,-1-1 29 0</inkml:trace>
  <inkml:trace contextRef="#ctx0" brushRef="#br0" timeOffset="866707.4178">1470 15730 304 0,'0'0'151'15,"0"0"-4"-15,0 0-22 0,0 0-39 0,0 0 21 16,0 0-21-16,0 0-2 0,0 0-36 16,0 0 12-16,0 0 6 0,0 0 4 0,0 0-9 15,0 0-13-15,0 0 5 0,0 0 17 0,0 0 5 16,0 0-10-16,0 0 13 0,0 0-37 0,0 0-8 16,-2 1 12-16,6-3-33 0,1-1 28 15,9-7-4-15,-1 3-16 0,1 2-1 0,0-3-1 16,0-1 21-16,2 2-14 0,1-1 10 15,2 2-12-15,2-2-16 0,0-2-8 0,3 1 27 16,0 0-9-16,3-2-16 0,0 4 19 0,-1 0-7 16,3 0 0-16,3-4-25 0,-3 5 31 15,8 0-19-15,-4 2-4 0,0-1 1 0,1 1 5 16,-2 2-13-16,0 0 12 0,-16 2 7 0,10 0-15 16,3 0 17-16,0 0-9 0,4 0-2 15,-3 0 7-15,1 0-5 0,32 14-2 0,-35-7-7 16,2-2 5-16,0 2 7 0,-3 0 2 0,5-3-28 15,-1 0 37-15,-1 2-22 0,4-2 16 16,0 1 12-16,1-2 7 0,-1 3-16 0,1-3 5 16,-3 1-20-16,3 0 37 0,-1 1-21 0,0-2-6 15,-2 2 16-15,1-1-11 0,-1 0 3 16,-1-1 2-16,2 0 18 0,-3 2-18 16,4-2 15-16,-2 2-18 0,0 0-19 0,-4-1 15 15,-2 0 16-15,4 1-10 0,-3-2-23 0,1 1 33 16,-1-4-18-16,-1 2 3 0,-13-2-11 15,8 0 17-15,2 0 16 0,4 0-9 0,26-10 2 16,-25 3-5-16,-2-3-10 0,1 2-10 0,-1 0-2 16,0-2 10-16,1 2 12 0,-3-5-8 0,0 2 18 15,2-2-20-15,-2 1 6 0,-1-3 11 16,-2 0-13-16,2-1 7 0,-2-2-15 0,1 0 1 16,0 0 22-16,-2-1-33 0,1-1 12 15,1-2-3-15,0 3 9 0,-2-8 0 0,3 2-10 16,-1 0 19-16,-5-4-4 0,3 0-8 0,-2-2 6 15,3-2-2-15,-4-1-16 0,0 0 6 0,1 2-16 16,-3-2 6-16,1-1 13 0,-4 0 3 16,0 2-9-16,-2-2-3 0,1 3 0 0,-2 0-9 15,-2 1 23-15,-1 1 6 0,-2 1-30 0,4 0 11 16,-3-1 15-16,0 0-4 0,-1-4-12 16,0 3 14-16,1 0-4 0,0-3-2 0,-1 1-10 15,1 0 12-15,2 0-2 0,0-1-9 16,1 1 0-16,0-1 14 0,-4 3-6 0,4 0 17 15,0 6-20-15,-2-2 11 0,-3 0 0 0,4-1-11 16,-2 1-10-16,3 1-7 0,-2 1 22 0,1-2-20 16,3 3 34-16,-3-3-30 0,1 0 19 15,2 2-18-15,1-1 1 0,1-1 13 16,2 1 0-16,-1-1-7 0,4 1 0 0,-1 0-7 16,3 2 6-16,-1 2 17 0,4-5-10 0,-3 7-3 15,0-3-13-15,1 2 16 0,-1-3-14 0,-1 6 1 16,0-2-7-16,1 3 17 0,-4-2-2 15,4 1-11-15,1 1 12 0,0-2 16 16,1 2-19-16,-3 0 11 0,-1 0-7 0,3 1 3 16,0-1-3-16,1 0-2 0,-2-1-14 0,0 1 9 15,2 0 15-15,-2 1-32 0,2 1 13 0,-3 0 10 16,2-2-1-16,1 1 9 16,-4 0-1-16,1 0-29 0,-2 2 14 0,1 0-1 15,-1-1 12-15,-1 1 4 0,1 0-1 0,0 1-21 16,0-2 12-16,-4 0 8 0,3 1-14 0,2-1 24 15,1 0-21-15,-3 1-3 0,4-2 11 0,-2 1 3 16,2 1-13-16,-3-1 7 0,1 1-4 0,-2 2 17 16,1-1-21-16,-3 1-2 0,0 4 5 15,-1 0-12-15,-4 2 28 0,0 0-30 0,-1 2 2 16,-4 1 17-16,1 1-12 0,0 0-9 16,-1-2 1-16,0 2-14 0,0 1-12 0,-1 0-13 15,-2 0-50-15,0 1 11 0,0 0-112 0,0 0-165 16,0 0 28-16,0 0 23 0,7 1-33 15,-9-3 20-15,-1 1 34 0,-1-2 5 0</inkml:trace>
  <inkml:trace contextRef="#ctx0" brushRef="#br0" timeOffset="873936.0211">8483 14924 451 0,'0'0'178'0,"0"0"-8"16,0 0-45-16,0 0 17 0,0 0-28 15,0 0 6-15,0 0-5 0,0 0-4 0,0 0 1 16,0 0-5-16,0 0-1 0,0 0-8 0,0 0-9 15,0 0 9-15,0 0-29 0,0 0 29 0,0 0-28 16,0 0-9-16,0 0 3 0,0 0-2 16,20 7-8-16,0-11 7 0,-11 4-3 0,22-5-23 15,-10 1 5-15,-2 4 0 0,4-2-9 16,-13 2 21-16,7 0-23 0,0 0-11 0,22 14-2 16,-21-8-5-16,3-1 22 0,0 6-14 0,-1-4 4 15,0 5-13-15,-1-3 4 0,0 2 0 0,1 0 23 16,1-1-25-16,-3 1-5 0,1-1-9 15,-3 0 25-15,-1 5 11 0,0-7-17 0,2 1 3 16,-3-1 2-16,1-1-17 0,-2 0 0 16,-3-2-7-16,-1 0-7 0,-2-3 7 0,1 0 16 15,0-2-25-15,8 4 23 0,-16-4 15 0,11 0-15 16,5 0-14-16,18-14 20 0,-14 6-32 16,-1-1 24-16,2 4 1 0,0-3 3 0,0 2-13 15,-1 1-8-15,-1-5 12 0,-2 3 6 16,0 0-23-16,-5 2 13 0,0 0 10 0,-3 2-4 0,-9 3 6 15,8 0-20-15,-1 0-1 0,1 0 3 16,-8 0 0-16,7 0 4 0,1 0 7 0,-2 0-1 16,7 0 16-16,0 0-16 0,17 10 9 15,-16-8-12-15,4 1-17 0,-2 2 22 0,2-1-14 16,-5-1 7-16,5-1-2 0,3 0 12 0,-1 0-7 16,-1 0 4-16,0-1 8 0,1 1-7 0,-9-2 20 15,4 0-24-15,5 0-8 0,21-11-11 16,-16 9 12-16,-1-3 5 0,1 3 8 0,0-1-3 15,0 0-11-15,1 1 13 0,-6-2 0 16,-7 4-13-16,12-2 0 0,-5 2-6 0,-13 0 41 16,6 0-25-16,1 0-3 0,0 0-8 0,0 0 11 15,1 0-2-15,0 0-18 0,17 11 29 0,-17-8-13 16,4 2 8-16,-8-4 7 0,10 2-15 16,-11-3-9-16,4 0 29 0,3 0-26 0,20 10 13 15,-15-10-3-15,-1 3 0 0,0-1 12 16,3-1 0-16,-1 1 6 0,-1 0-16 0,-2 0-10 15,2 0 12-15,-13-2-20 0,6 0 12 16,2 0-12-16,2 0 23 0,-2 0-32 0,2 0 33 16,0 0-26-16,-1 0 22 0,3 0 19 0,0 0-15 15,0 0-31-15,0 0 16 0,0 0 26 0,-1 0-45 16,0 0 5-16,0 0 9 0,-1 0 3 16,0 0-2-16,2 0 0 0,-2 0 10 0,21-12-5 15,-18 10 6-15,2 2 6 0,1-1-22 0,-2 0 11 16,3-1 6-16,-1 2-8 0,1-4 16 0,2 4-3 15,-1-2 3-15,0-1-13 0,0 1-6 16,2 0-14-16,-3 0 8 0,4 2 15 0,-3-1 7 16,-1-1-29-16,1 2 35 0,-3-2-18 0,1 2 8 15,-3-1-2-15,-1 1 17 0,1 0-27 16,-9-2 23-16,6 2-18 0,-4 0 39 16,-2 0-26-16,-13 0-7 0,10 0-9 0,0 0 3 15,-1 0 2-15,-1 0 30 0,-2 0-10 0,2 0 2 16,0 0-31-16,-3 0 54 0,-5 0-39 15,9 0-19-15,-3 0 5 0,-6 0 35 16,10 0-15-16,-10 0 26 0,8 0-19 0,-8 0-8 16,7 0-7-16,-7 0 5 0,7 0-12 0,-7 0 8 15,0 0 16-15,8 0-18 0,-8 0-33 0,0 0 8 16,0 0-19-16,6 0-38 0,-6 0-33 0,0 0-56 16,6 0 16-16,-9 0-325 0,-1-3 36 15,-1 0-3-15,-12-6 28 0,-6 3 25 0,-5-2 27 16,-1-2 13-16,-2 2-1 0</inkml:trace>
  <inkml:trace contextRef="#ctx0" brushRef="#br0" timeOffset="1.0755E6">4692 2852 288 0,'0'0'167'0,"0"0"-9"0,0 0-27 15,0 0-26-15,0 0 10 0,0 0 0 0,0 0-22 16,0 0 3-16,0 0-35 0,0 0 42 15,0 0-9-15,0 0-2 0,0 0-40 16,0 0-8-16,0 0 8 0,0 0 11 0,0 0-39 16,0 0 14-16,0 0 20 0,0 0-20 0,0 0 6 15,0 0-23-15,0 0 3 0,0 0 19 16,0 0-11-16,0 0 6 0,0 0-14 16,0 0 11-16,0 0 1 0,0 0-41 0,0 0 25 15,0 0-10-15,0 0 18 0,0 0-6 0,0 0-3 16,0 0-6-16,0 0-5 0,0 0-17 15,0-12 33-15,0 12-13 0,14 0-11 0,4-19-15 16,-12 17 20-16,7-4 12 0,-3 0 1 0,4 1 11 16,-1-2-18-16,1 1-1 0,-3-2-1 15,5 0-4-15,-5 4-3 0,3-2-1 0,2-3-12 16,-2 1 27-16,5 1 8 0,-5 0-9 16,4-1-17-16,1-2-1 0,0 4 10 0,-1 0 4 15,-2-2-2-15,1 2-15 0,-2-3 31 0,3 3-38 16,-5 0 25-16,4 0 2 0,0 2-11 15,3-1 5-15,-2 1 13 0,-1-2-5 16,-2 2-2-16,3-2-11 0,1 1 22 0,-7 4-8 16,3-5 0-16,1 1 6 0,0 3-10 0,-4-3-15 15,4 1 15-15,-3 2-4 0,7-4-3 0,-4 1 20 16,1-1 0-16,2 5-22 0,-2-5 3 16,2 2 1-16,0-1 0 0,-1-1-9 0,0 3 9 15,4-2 5-15,-2-1-2 0,2 1 24 0,-2 0-10 16,4-1-6-16,-2-3-9 0,0 6 13 15,1-2-3-15,3 0-6 0,-1 0-9 16,-2 1 27-16,-1-2-19 0,-3 5-1 0,2-3-5 16,-8 1 16-16,6 3-15 0,-5-3 16 0,-5 2-5 15,1-1 0-15,-4 1 26 0,0 1-10 16,0-2-17-16,-2 1 5 0,2 0-6 0,-2-1-11 16,-1 1 1-16,2 1 15 0,-1 0 6 0,-1-3-17 15,-1 3-9-15,1 0 6 0,-2-1-8 0,3 0 0 16,-2 1-6-16,0-3-43 0,-1 2-2 15,0 1-5-15,0-1-21 0,-2 3-37 16,2-2-39-16,1 0 15 0,-2 0-125 0,-2-1-94 16,-1 0-40-16,3 0 25 0,0 1 25 0,-2 0 12 15,0-1 6-15</inkml:trace>
  <inkml:trace contextRef="#ctx0" brushRef="#br0" timeOffset="1.076E6">5840 2381 329 0,'-1'-3'248'0,"1"0"-51"15,-2-1-10-15,0 3-13 0,0 0-8 0,1 1-1 16,1-3-19-16,0 2-28 0,0 0-15 0,0 0 16 15,-1 0-13-15,1 1-23 0,0-1-4 16,-2 0 0-16,0 1-14 0,2 0 9 16,-1 0-28-16,4 1 14 0,-2 1-10 0,0-2 5 15,2 1-9-15,3 1-7 0,-4 2-5 16,4-3-3-16,7 10-9 0,0-4 9 0,-4-1-25 16,1-2-1-16,4 4 11 0,1 0 20 0,-3 0-4 15,-3-2-12-15,2 3-18 0,1 3 0 16,-3-3 6-16,-3-2 2 0,-1 1 11 0,1-3 8 15,-3 1-15-15,-1-2 13 0,1 1-19 16,-2 1 25-16,0-2-19 0,0 0 6 0,-1-4 23 16,0 0-4-16,0 8-1 0,0 3 21 0,-16 8-45 15,11-10 18-15,-2 3 5 0,-5-3-6 0,6 0 1 16,-6 1-9-16,6-3-3 0,-1-4 22 0,0 2-20 16,3-1 7-16,0 1-15 0,1-3 7 15,-3 0-15-15,3 1 6 0,1-1 9 0,-2 2-5 16,-1-3-23-16,1 1 19 0,3 0-24 0,-3-2-28 15,2 1-12-15,-2-1-32 0,0 0-22 16,4 0-36-16,0 0 13 0,-7 0-125 0,-6 0-109 16,-17-14 26-16,12 10 25 0,-4 0-48 0,-4 1 25 15,0 0-15-15,-3-3 9 0</inkml:trace>
  <inkml:trace contextRef="#ctx0" brushRef="#br0" timeOffset="1.07681E6">4399 2723 392 0,'-1'1'251'0,"-1"-2"-34"0,2 1-10 0,0-2-38 16,-1 2 19-16,1 2-32 0,0-1-12 0,0-2-14 15,0 1-22-15,-1 0-4 0,1 1-5 0,0 1-15 16,-1-1 16-16,0 1-28 0,0 1 2 16,-3 2 11-16,-4 4-25 0,2 2-16 0,-3 1 19 15,-2 1-2-15,2 0-20 0,1 1 10 0,0 2-14 16,-3-2 21-16,0 4-27 0,-1-4-7 15,-1 3 17-15,-2-1-17 0,5 1 6 0,-4 0 25 16,0 0-21-16,2-2-5 0,-1 1-9 16,4-1-15-16,-2-3 23 0,-4 2-15 0,8-4 12 15,1-3 4-15,3 0-2 0,0-2-17 0,0-2 7 16,-3 1-11-16,4 0 13 0,0-1 2 16,2 0 13-16,-2 0-19 0,0 0 25 0,1 0-30 15,0 2 9-15,0-1-16 0,1-4 28 16,0 0-43-16,0 0 30 0,0 5-10 0,0-5 8 15,12 16-18-15,-6-14 17 0,8 5-9 16,0-1-12-16,3-1 35 0,3 1-19 0,2-3-7 16,-3 0 15-16,5 4-14 0,1-5 5 0,-2 2-13 15,0 2 5-15,1-6 2 0,-3 3 5 0,0-2-22 16,-1 1 15-16,-7 0 26 0,1-2-16 0,2 5-20 16,-3-3 13-16,-4 0-26 0,-1 0 30 15,0 0-12-15,-1 0-2 0,-2 0 20 0,0-1-35 16,-1 1 30-16,0 1-12 0,-4-3-15 15,0 0 2-15,0 0 10 0,7 0-5 0,-7 0 10 16,0 0-6-16,7 0 7 0,-7 0 6 0,0 0-27 16,0 0 5-16,7 0-9 0,-7 0-12 0,0 0-11 15,6 0 1-15,2 6 3 0,-7-6-5 0,0-1-10 16,2 0-39-16,-3 1-28 0,2-2 10 16,0 1-113-16,-1-2-91 0,0 0-74 0,2-1 27 15,-2 1 23-15,0-2-5 0,0 1 13 16,-1 0 0-16</inkml:trace>
  <inkml:trace contextRef="#ctx0" brushRef="#br0" timeOffset="1.07812E6">4402 2738 251 0,'0'0'205'0,"0"0"-29"0,0 0-19 16,0 0-12-16,0 0-7 0,0 0 7 0,0 0-31 15,0 0-4-15,0 0-7 0,0 0-23 0,0 0-6 16,0 0-15-16,13 0-5 0,-13 0 11 16,0 0-26-16,0 0 4 0,0 0 10 0,0 0-12 15,0 0 18-15,0 0-21 0,-6 17 3 16,-2-5 3-16,1 1-26 0,-5 2 4 0,3 0 8 16,-4-2-11-16,5 2 22 0,0 0-27 15,-1-1 11-15,-1 1-1 0,0-1-14 0,1-3 0 16,0 5 13-16,-2-1-3 0,4-1-8 0,-1 1 19 15,-1 0-20-15,1-2-2 0,3-4-1 16,0 0 16-16,1-2-18 0,0-1 1 16,-2-1 13-16,4-1-18 0,0 0 33 0,2-1-23 15,-2 1-1-15,2-1 6 0,-4 0 4 16,3 0-8-16,1 0 13 0,-1 1 3 0,1-4-14 16,0 0-4-16,0 0 2 0,0 0 25 0,11 13-31 15,-7-11 19-15,1 1-9 0,0 0 7 0,12 2-7 16,0-1-17-16,-3-2 8 0,6-1 19 15,1 2-16-15,1 0-7 0,4-1 5 0,1-2-2 16,0 2 9-16,1 0 15 0,1-1-25 16,-1 1-6-16,0 1-2 0,-1-2 17 0,-2 4-4 15,-2-3 10-15,1-2-27 0,-6 2-2 0,-2-1 17 16,2 2-12-16,-5-2-2 0,-4 0 29 0,1-1-2 16,-1 0-13-16,-5 2-10 0,1-1-11 15,-5-1-6-15,0 0 9 0,0 0-21 0,0 0-19 16,6 0 19-16,-6 0-29 0,0 0-8 15,0 0-34-15,0 0-26 0,0 0 11 0,12-4-104 16,-14 2-78-16,0-1 23 0,0 0 19 16,-2-1-91-16,2 0 22 0,-2-1 7 0</inkml:trace>
  <inkml:trace contextRef="#ctx0" brushRef="#br0" timeOffset="1.07859E6">4564 2973 226 0,'-1'0'236'0,"-1"-2"-63"0,2 2-8 16,1 0-13-16,1-1-11 0,0 1-16 0,1-1-9 16,3 1-3-16,-2-2 5 0,2 0-6 15,10-3-24-15,7 0-8 0,0-1 0 0,2 1-3 16,1-3 7-16,2 0-25 0,-2 0-1 15,1 0 4-15,1-2-26 0,0 0-12 0,1 0 8 16,2-2 7-16,1 1-11 0,-2-2 9 16,0 4-8-16,2-4 5 0,0-1-7 0,0 2-14 15,-1 0-1-15,0 1 15 0,1 0 1 0,-3-1 19 16,0 2-7-16,-1 0-21 0,-1-1 15 0,1 2-2 16,0 0 7-16,-3 0-6 0,1-2 3 15,-2 1-12-15,3 0 4 0,-4-1-5 0,-1 3 13 16,2 1-2-16,-5-1 9 0,-2-1-8 0,0 5-10 15,-3 0-19-15,-1-1 14 0,-3 5-5 16,-3-3 20-16,-1 1-15 0,0 2-1 0,-3-1 1 16,0-1-7-16,-1 1 12 0,1-1-25 0,-1 1 2 15,0 1 14-15,1-1-19 0,1 1 7 0,-4-2-7 16,2 2 18-16,1 0-25 0,-3-1 13 16,1 1-18-16,1-1-27 0,-1 0-21 0,0 0 5 15,-1 1-36-15,0 0-4 0,0 0 11 16,0 0-75-16,0 0-42 0,0 0-65 0,0 0-62 15,0 0 24-15,-11-11 22 0,9 10 21 0,-2-1 14 16,2-1 12-16</inkml:trace>
  <inkml:trace contextRef="#ctx0" brushRef="#br0" timeOffset="1.0792E6">5576 2444 634 0,'-1'-4'242'0,"1"3"-36"0,0-1-20 0,-1-1-11 16,0 1-17-16,0 2 1 0,1 0-28 15,0 0 4-15,0-1-39 0,2-1-12 16,-2 0 16-16,1 2-10 0,3 0-26 0,0 0 20 15,1 2-32-15,1 0-6 0,0-3 10 0,9 7-23 16,-7-6 16-16,0 0-19 0,15 10 12 0,-9-8-27 16,-2-1 9-16,6 4 18 0,-7-5-29 15,0 3 28-15,3 3-24 0,2 0 2 0,-7-4-15 16,0 4-4-16,0-3 12 0,-2 0-14 0,-1 1 20 16,-1-2 6-16,-1 3-19 0,0-3 10 15,0 2 0-15,0 0 8 0,-1-1-18 0,-3 1-3 16,2 1 4-16,-1-2 15 0,0 2 3 0,-1-5 2 15,0 7-16-15,0 0-1 0,0-1 13 16,0 4 25-16,-11 18-31 0,6-16 12 0,0 2-9 16,0-2 21-16,-1 0-10 0,1 2-8 0,3-3-3 15,-5 2 19-15,0 1-6 0,2-4-26 16,-1 3 17-16,1-5-23 0,1 0 19 0,-1-1-13 16,2 0 5-16,-1-2-13 0,0 1 20 0,1-2-2 15,1-2 1-15,0 4-6 0,0-2-13 16,0 1 7-16,-1-3 25 0,2 3-13 0,-1-2-5 15,0 0-3-15,0 0-1 0,2 0-2 0,-3-2 18 16,3 2 2-16,-1-1 9 0,0 0-30 16,1-2 11-16,0 0 22 0,0 0-55 0,0 0 14 15,0 0 25-15,0 0-49 0,0 0-16 0,0 0-2 16,0 0 1-16,0 0-30 0,0 0-7 0,0 0-10 16,0 0-37-16,0 0 11 0,-9 9 12 15,6-10-126-15,-1 1-98 0,0-1-57 0,-3 0-7 16,1 1 26-16,0 0 23 0,-12 0 16 15,10 0 13-15</inkml:trace>
  <inkml:trace contextRef="#ctx0" brushRef="#br0" timeOffset="1.0801E6">5698 2596 304 0,'1'-1'199'0,"0"0"-36"0,0 1 9 0,-1-3-33 16,0 1 30-16,2 1-37 0,-1-1-10 0,0 1-16 16,-1 1-24-16,0-1 24 0,0 0-29 15,1 1-14-15,-1-1-11 0,-1 1 2 0,1 0 1 16,-2 1-6-16,1 0 12 0,-2 0-3 15,0 0-9-15,1 1-13 0,-2 1-9 0,0 0 14 16,-9 4-11-16,2-1 0 0,-3 1-2 16,-1 0 7-16,0 3-17 0,3-3 12 0,-3 0-6 15,-2 0 6-15,0 3-1 0,0-2-1 0,-1-1-4 16,0 0 1-16,-4 0-11 0,3 0 32 16,-1 2-22-16,-3 3-10 0,-2-4 9 0,1 3 20 15,0-3-21-15,-4 2 19 0,1 0-9 16,-1-2-21-16,3 0 10 0,-3 0 14 0,1 1 8 15,1 0-15-15,-1 0-8 0,-1 0-2 0,0 0 4 16,0 0-8-16,1 0-7 0,2 1 21 0,-2-2-15 16,3 0-24-16,-3 1 15 0,2-1 7 15,-4 2-11-15,3-3 20 0,0 1-3 16,3 0-22-16,3-2 12 0,2 1-1 0,3-1 4 0,-2-2-8 16,6 1 26-16,2 0 2 0,-2-3-34 15,5 1 33-15,-1 0-16 0,1-2 6 0,1 2-8 16,2-1-10-16,-1-1 15 0,-2 0-19 0,2 3 20 15,-1-3-12-15,1 1-2 0,-1-1 12 0,1 1-10 16,1-2-9-16,-1 2 13 0,0-2 2 16,1 1-16-16,1 0 18 0,0 1 0 0,-2-2-16 15,3 1-6-15,-4 0 3 0,3-1 23 0,0 2-24 16,-1-1 16-16,1-1-18 0,-1 2 14 16,2-1-13-16,0-1-2 0,1 0 21 0,0 0-26 15,0 0-10-15,0 0-15 0,0 0-10 16,0 0-22-16,0 0-21 0,0 0-34 0,-8-11-17 15,6 8 15-15,2 0-74 0,-1-3-74 0,-2 2-104 16,0-1 26-16,2-1 25 0,-1 2 20 16,2-1 8-16</inkml:trace>
  <inkml:trace contextRef="#ctx0" brushRef="#br0" timeOffset="1.08162E6">509 796 736 0,'0'0'217'0,"0"0"-23"0,0 0-12 0,0 0-14 16,0 0-3-16,0 0-32 0,0 0-21 16,0 0-10-16,0 0 8 0,0 0-30 0,0 0 3 15,0 0-7-15,0 0-20 0,0 0-11 0,13 15 22 16,-13-15-10-16,24 16-6 0,-21-16 21 15,6-1-4-15,-1 1-4 0,8-7 10 0,-11 7-8 16,20-6-39-16,-12-2 12 0,5 3-11 16,-1-7 6-16,4-1-4 0,-5-1-9 0,2 1 10 15,6-8 11-15,1 1-42 0,-5 7 14 0,1-5-2 16,-1-6 13-16,-5 0 10 0,4 2-27 0,-4 3-3 16,1-3 13-16,-5 1-13 0,-1-3 29 15,-1 3-2-15,-1 6 25 0,-4-6-26 0,-3 3 30 16,3-1-25-16,-4 12-10 0,0-6 9 0,0-1 42 15,-13-12-55-15,2 14 7 0,4 0 4 0,2 3 11 16,-8 5-23-16,8-2-14 0,-2 3 33 16,1-4-27-16,-1 4 16 0,3-1 5 0,1 1-13 15,-1 2-7-15,2 2-6 0,-3 6 1 0,5-2-18 16,-2 6 4-16,-5 2 10 0,3 3 7 16,-1 3-28-16,5 3 22 0,-2 3-6 0,0-1-24 15,-2 5 16-15,4 7 3 0,-1-8 16 16,1 4 20-16,0-15-29 0,0 9 12 0,0 7-16 15,0 3 20-15,0 1 13 0,0 1-19 0,0 1-24 16,0 3 22-16,0 0 14 0,0 1-15 0,-9 41-2 16,4-40-1-16,-1 0 8 0,2-2-2 15,-8-2-2-15,3 0 29 0,-4 0-4 16,3-3-19-16,-2-4-42 0,-1-1-29 0,-4-3-37 16,6-5 2-16,1-4-20 0,0-4 7 0,1-3-6 15,2-3 2-15,0-5-4 0,0-2-40 0,7-3-1 16,-24-6 13-16,17-1 13 0,-2-3-49 0,0-5-30 15,0 0 24-15,0-4 46 0,7-4 4 16,-4 2 12-16,0-1 115 0,8 0 37 0,-6 2 10 16,2-2-12-16,2 12 15 0,0-4-3 15,0-1 6-15,14-18 7 0,-6 17-23 0,3-2 28 16,1 2-17-16,-1 2 23 0,0 0-12 0,5 3-6 16,-3-3-14-16,5 1-2 0,1 0 25 15,1 2-19-15,3-3 6 0,-1-1-29 0,7 0 19 16,0 2-21-16,-5-3-16 0,8 2-7 0,-5 1-11 15,2-1-28-15,2 1-22 0,6 1 8 16,-6-4-76-16,-6-2-106 0,2-3-120 0,-3 2 9 16,2-7 15-16,-3 2 25 0,1-2 10 0</inkml:trace>
  <inkml:trace contextRef="#ctx0" brushRef="#br0" timeOffset="1.08192E6">1311 533 577 0,'-4'-7'279'0,"2"2"-15"15,-2 1-45-15,-1 1-38 0,7 0 17 0,-6 5-56 16,-3-2 7-16,-1 7-24 0,2 0 16 16,-2 8-6-16,3-2-12 0,-5 6-17 0,0 1 6 15,2 5 6-15,-2 0-20 0,-3 6-33 0,4-1-8 16,2 3 32-16,-4 0-32 0,0-2-13 16,2 0 2-16,9-15-22 0,0 6 13 0,0 6-9 15,0-1 30-15,0 0-5 0,0 1-13 0,0-1-27 16,13 23-11-16,-7-30 8 0,0 1-2 15,3 0 16-15,0-8-19 0,-3 2-24 0,2-2 12 16,5 0-45-16,0-4-7 0,-10-4-11 0,-3-2-20 16,6-2 4-16,-6-1-20 0,0 0-2 15,16-10-1-15,-7-2 9 0,0-3-112 16,-3-10-58-16,1 3-84 0,-3-2-17 0,2-3 25 16,3-3 20-16,-1-1 15 0,-1-1 0 0</inkml:trace>
  <inkml:trace contextRef="#ctx0" brushRef="#br0" timeOffset="1.0821E6">1372 802 317 0,'1'-10'306'0,"0"3"-90"0,2 2-32 16,0 1-10-16,-1 4-24 0,4 0-9 0,-1 7-19 16,2-1 2-16,-2-3 0 0,5 4-15 0,2 4 14 15,3-4-1-15,5 3-21 0,-4 1-4 0,-3-4-6 16,3 0-27-16,5 4 26 0,-3 0-29 0,0 1 11 16,-5-2-14-16,4 2-7 0,-5-1-22 15,0-2-28-15,-3 2-23 0,1-1-32 0,-4-2-12 16,0-2-59-16,2 1 12 0,-2-6-89 15,-6-1-85-15,0 0-72 0,0 0 23 0,6 0 24 16,4-18-7-16,-5 9 6 0</inkml:trace>
  <inkml:trace contextRef="#ctx0" brushRef="#br0" timeOffset="1.0823E6">1699 783 314 0,'0'-14'416'0,"0"14"-106"16,0 0-31-16,0 0-18 0,0 0-50 15,0 0 16-15,-16 1-25 0,3 17-48 0,0-4 16 16,-2 3-35-16,-2 3 29 0,-2-2-43 15,8 1 10-15,-9 1-32 0,4 1 5 0,-6 4-4 16,5-4-21-16,-1-1-36 0,-3 0 13 16,2 1 19-16,7-1-61 0,-7-2-28 0,5-3-17 15,-6-1-24-15,5-1-36 0,4-4-35 0,-3-1-22 16,9 3 15-16,-5-10-167 0,4-1 26 16,6 0 22-16,-4-13 19 0,7 1 19 0,0-5-148 15,6-5 13-15,-1-3 59 0,3-2 7 0</inkml:trace>
  <inkml:trace contextRef="#ctx0" brushRef="#br0" timeOffset="1.08258E6">1839 642 760 0,'19'9'245'0,"-3"5"-34"16,-3 3-2-16,3-4-12 0,-3 4-29 0,-3 3-14 15,-2 1-13-15,-1 3 24 0,0 1-25 16,-3 3-7-16,-1 2-1 0,-3-14-11 0,0 8-22 16,-13 28 0-16,4-19-15 0,-3-1-8 0,-1 2-1 15,-2-2-35-15,-2-1-1 0,-3-1 15 0,6-8-1 16,-1-2-3-16,1-2-13 0,0-2-9 16,-1 0-41-16,4-1-8 0,-1-2-7 0,0-1-50 15,2-6-16-15,3-2-59 0,2-1 22 16,1-1 10-16,4-2-289 0,-18-11 21 0,14 0 23 15,4-6 23-15,0 6-58 0,12-29 10 0,0 8 130 16</inkml:trace>
  <inkml:trace contextRef="#ctx0" brushRef="#br0" timeOffset="1.08283E6">2217 783 500 0,'1'0'342'0,"6"0"-71"0,-5-4-33 0,2 5-19 16,3-2-34-16,-1-4 1 0,3-5-11 0,-1 6-3 15,11-1-33-15,0 2-6 0,-1-4-23 16,5 1 3-16,2 5-18 0,-1-3-11 0,1 2-42 16,-1-3-26-16,2 2-37 0,-4-4-30 15,-3 5-56-15,0 2 11 0,-11-3-170 0,-8 3-142 16,0 0 27-16,11 3 42 0,-16-1 23 0,-5 0 13 15,-5 6-4-15</inkml:trace>
  <inkml:trace contextRef="#ctx0" brushRef="#br0" timeOffset="1.08302E6">2200 1085 425 0,'8'4'287'0,"-2"-2"-6"16,10-5-44-16,-5 1-7 0,-4 2-5 15,16-9-20-15,-8 5-6 0,5-2-64 0,3-3-17 16,-3 1 18-16,2-3-30 0,4-1-34 0,2-3-41 16,-1 2-53-16,-4-3-47 0,5 2 7 15,-4-6-183-15,2 3-157 0,3-4 26 0,-2 2 24 16,-4 0 18-16,0 6 8 0</inkml:trace>
  <inkml:trace contextRef="#ctx0" brushRef="#br0" timeOffset="1.08358E6">2850 652 568 0,'1'-1'361'0,"2"-1"-66"0,-3 2-37 16,-3 2-46-16,3-1-43 0,-1 0-1 15,-2 3 0-15,6-1-44 0,-5 4-23 0,4 2 4 16,-2-1 4-16,-4 8-31 0,8-4 1 0,-4-3-8 15,0 6 5-15,0 2-9 0,0 3-27 16,7 19 9-16,-5-18-27 0,2-6 30 0,-1 4-23 16,3-4 4-16,1-7-24 0,0 2-5 0,0 0-3 15,-2 0 16-15,9-4-14 0,-9-2 27 16,4 0-40-16,4-4 16 0,-13 0-4 0,14 0 6 16,13-17-8-16,-15 5 10 0,6 2 19 15,1-4 3-15,-3-1 10 0,-4-2-10 0,1 1 13 16,-6 2 20-16,0 0 6 0,-3 3-7 0,1 2 36 15,-7 6-12-15,8-2-34 0,-5 2-6 0,-1 3 13 16,2 1-3-16,-1 1-2 0,-2-2-20 0,2 3-3 16,-9 3-3-16,5 2-3 0,-1 5 24 15,1-3-28-15,-1 6 2 0,1 2 4 16,2-6-20-16,1 3 0 0,0-8-23 0,0 4-23 16,15 7-7-16,-9-5 10 0,1-3 21 0,3-3-31 15,0 1 46-15,4-2-20 0,-1-5 17 0,-3 3 10 16,9-1 8-16,-12-3-24 0,13-10-1 0,-6 3 16 15,-3-1-4-15,0 0-1 0,1-5 37 16,-1 1-12-16,-2-7 7 0,1 0 2 0,-10 1-22 16,6-5 30-16,-3 2-22 0,-2 1 5 15,0-1-4-15,-1 12-2 0,0-7-3 0,-11-17-85 16,11 14 3-16,-2 0-16 0,-9 0-10 0,3 3-23 16,-2-1-23-16,-3-3-47 0,0 0-28 15,2 4 19-15,-1-2-256 0,3-4-8 0,-6-2 33 16,10 2-1-16,1-1 26 0,-1-1 22 0,1 5 8 15,2 2 51-15</inkml:trace>
  <inkml:trace contextRef="#ctx0" brushRef="#br0" timeOffset="1.0838E6">3322 263 310 0,'5'-4'394'0,"-1"-1"-102"16,0 3-25-16,4-2-46 0,-2 1-17 0,5 2-11 15,5-5-6-15,-1 2-25 0,5-1-13 0,0 3 9 16,7-1-23-16,-4-1-18 0,2 1 2 16,-1 1 3-16,4 1-40 0,-2-1-1 0,-12 2 5 15,4 0-45-15,3 0-24 0,-1 0-50 0,-3 0-41 16,-3 0-26-16,-2 0 10 0,-3 0-191 16,-9 0-136-16,11-10 26 0,-16 13-8 0,-6-2 22 15,-5 1 19-15,-2-2 41 0</inkml:trace>
  <inkml:trace contextRef="#ctx0" brushRef="#br0" timeOffset="1.08403E6">3460 298 209 0,'3'8'351'0,"2"-1"-56"0,-1 0-57 15,-1 4-10-15,3 3-1 0,-6-1-37 0,4 2-6 16,3-2-10-16,-1 3-28 0,-3 2-24 0,-1 0 12 15,0 2-26-15,-1 1 2 0,3 1-15 0,-4-4-18 16,0-7 2-16,0 5 10 0,-13 21-46 16,9-16-27-16,-4-1-12 0,2 0-39 15,0-3-47-15,-4-1-24 0,5-3 8 0,-4-1-244 16,6-1-48-16,-3-4 33 0,-4 0 24 0,9-4 21 16,1-3 18-16,0 8 7 0</inkml:trace>
  <inkml:trace contextRef="#ctx0" brushRef="#br0" timeOffset="1.0843E6">3958 344 568 0,'12'-2'259'0,"2"2"-28"15,-2 2-23-15,-1-2-61 0,3 8-4 0,4 2-5 16,-6 4-18-16,-1-2 17 0,-1 5-37 15,3 1-10-15,-6 1 8 0,0 2-26 0,-4 4 13 16,-3-1-24-16,-2 0-11 0,2-14 2 0,-14 29-8 16,2-13-2-16,-1-4-27 0,-2 0-7 15,0-6-2-15,-7 5-32 0,9-5-19 0,-8 2-24 16,1-2-23-16,6-1 8 0,1-6-93 0,-2-2-91 16,1-4-70-16,1 0 10 0,10-2 18 15,3-1-42-15,0 0-11 0</inkml:trace>
  <inkml:trace contextRef="#ctx0" brushRef="#br0" timeOffset="1.08455E6">4157 413 304 0,'6'0'324'16,"-1"0"-45"-16,-7 6-28 0,0 1-30 0,-7 5-20 15,4 2-35-15,-7 3 4 0,5-2-34 16,3 5-11-16,2-1-4 0,4 3-1 0,-7 2-23 15,2-4-17-15,2-1-4 0,-1 1 3 16,2-10-19-16,0 3 7 0,0 1-5 0,0 1-27 16,12 17 11-16,-7-17 3 0,0-3-24 0,1-3-20 15,1 2-9-15,3 0-18 0,3-5-12 0,-7 0-16 16,6 0-24-16,4-6-19 0,-8 0-38 0,16-8 13 16,-7-3-209-16,5 2-58 0,1-6 29 15,9-3 26-15,-3-8-33 0,0-4 5 0</inkml:trace>
  <inkml:trace contextRef="#ctx0" brushRef="#br0" timeOffset="1.08474E6">4550 494 209 0,'0'-2'348'0,"-5"-1"-63"0,7 3-10 0,1-1-29 16,-1-3-28-16,0 4-29 0,4-1-44 0,0-1 14 16,-2-2-22-16,6 2-2 0,5-2-39 15,5 2 2-15,-3-4-12 0,1 3 6 0,-4 1-29 16,0-4-34-16,-3 3-20 0,2-4-20 0,-2 0-60 15,4 2 8-15,-9-1-166 0,1-4-130 16,-5 7-18-16,1-6 22 0,-11 1 24 0,-4 3 18 16,-1-3 3-16</inkml:trace>
  <inkml:trace contextRef="#ctx0" brushRef="#br0" timeOffset="1.08497E6">4490 354 226 0,'4'15'330'15,"1"0"-41"-15,0 6-67 0,1-5-3 16,3 5-10-16,-4-1 6 0,1 1-41 0,0-2 10 16,-4-1-24-16,0 0 12 0,0 2-28 0,1-2-23 15,0 0-11-15,-3 1-7 0,2-1-33 16,0 1 15-16,-1 0-23 0,0-2 2 0,2-1-19 16,-3-16-9-16,0 13-17 0,0-1-25 15,0-1-36-15,-7 2-21 0,-7 10-28 0,9-14-34 16,3 0 10-16,2-9-250 0,0 0-53 0,0 3 51 15,2-10 2-15,3-2 22 0,5-5-16 0,-2-5-7 16</inkml:trace>
  <inkml:trace contextRef="#ctx0" brushRef="#br0" timeOffset="1.08545E6">5154 119 620 0,'2'-2'366'0,"3"-1"-42"0,-2 2-54 0,-3 2-23 16,2 4-39-16,3 3-41 0,-10 1-20 0,7 6-4 15,-2 1-27-15,2 2-2 0,-1 5-34 16,-1 3 21-16,-1 2-21 0,-1 4 6 0,2-18-17 16,0 11-9-16,-8 31-14 0,4-26-5 15,2-4 10-15,0 0-11 0,-2 1-7 0,0 1 12 16,1-8-32-16,-2 1 6 0,3-4 31 15,-1-3-47-15,-3 4 17 0,1-10-20 0,3-2 13 16,-3-2 13-16,5-4-12 0,0 0 23 0,0 0-21 16,4-3 18-16,-2-1-34 0,3-6 10 0,3-5-12 15,3-1 23-15,-1-1-27 0,2-8 45 16,4 0-47-16,3-2 32 0,-1 2-26 0,1 4 23 16,-2 0-21-16,0 7 18 0,-2 2-21 0,-4 4-5 15,4 5 22-15,2 2-23 0,-11 1 17 16,6 0-8-16,11 16-9 0,-13-3-2 0,-2-2 6 15,-3 4 18-15,0-2 22 0,1 5 3 0,-3 0-33 16,-1-4 33-16,-3 2-24 0,0 2 13 16,-4-2 17-16,-2-2-3 0,-1 1-4 0,-2 0-19 15,-4-1-33-15,2-1 1 0,-3-1 1 0,0 1 31 16,-1-3-35-16,-8-1-3 0,5-2-51 16,-5-2-28-16,-1-4-42 0,-4 4-61 0,15-5 19 15,-8 0 17-15,-8 0-339 0,-7 0 29 16,-4 0 29-16,-51-6 24 0,38 1 63 0,-7-1 9 15,-5 2 15-15</inkml:trace>
  <inkml:trace contextRef="#ctx0" brushRef="#br0" timeOffset="1.09123E6">11369 11334 269 0,'0'0'265'0,"0"0"-20"0,0 0-44 16,0 0-22-16,0 0 8 0,0 0-3 0,0 0-17 15,0 0-14-15,0 0-33 0,0 0 2 16,0 0-31-16,0 0 2 0,0 0-5 0,0 0-5 15,0 0 14-15,0 0-26 0,0 0-4 16,0 0-14-16,0 0 13 0,0 0 1 0,0 0-14 16,0 0-14-16,5-5-5 0,-2 2 15 0,3 2-13 15,8-5 1-15,-3 1 7 0,1-2 8 0,3 1-30 16,1 2 8-16,-1-3-2 0,0 1 17 0,0-2-11 16,1 3 11-16,-1-1-1 0,-1-1 0 15,1 0-25-15,3-4 25 0,-5 6-1 0,-2-1-28 16,-1 2 3-16,-2 2 3 0,5-4 0 15,-3 1-7-15,-1 0-2 0,1 1 7 0,5-2 4 16,-8 3 10-16,4-1 14 0,-2 1-45 0,-2 1 18 16,-3 1 18-16,2 0-38 0,0 0-15 0,-2-2 7 15,0 2 40-15,1 1-37 0,1-2-5 16,-1 0 12-16,0 0 14 0,-1 2 9 0,1-1 6 16,0-1-38-16,-2 2 14 0,0-1-10 0,1 1-31 15,-2 0 2-15,2-1-20 0,-1-1-23 16,-3 2-17-16,0 0-22 0,0 0-17 0,0 0-36 15,0 0 15-15,0 0-107 0,9 0-101 16,-11 3 28-16,0-3 22 0,0 1-66 0,-1 1 42 16,0 1 17-16,-1 1 9 0</inkml:trace>
  <inkml:trace contextRef="#ctx0" brushRef="#br0" timeOffset="1.09173E6">11416 11512 220 0,'-1'2'326'0,"-1"1"-67"0,2-2-43 15,0-1-23-15,0 0-40 0,0 0-10 0,2-2-3 16,-1 0-4-16,2 0 0 0,0 2-47 15,2-3 5-15,1 2-8 0,0-4 1 0,9 1 1 16,-1-2-19-16,2-2 13 0,0 1-16 0,0 0 3 16,-1 1-20-16,0-1 0 0,4-1-2 15,-1-2 1-15,1 2 7 0,-2 2-12 0,2-1-3 16,-3-1 30-16,-2 0-25 0,2-2 2 16,0 4 14-16,-3 0-13 0,1 3 13 0,0-3-18 15,-3 2 9-15,2-2-18 0,-2 2 14 0,-4 1-10 16,2-1 10-16,6 0-3 0,-5 1-24 0,-4 1 4 15,2-1 11-15,0 0-20 0,-1 0 14 16,0 2-8-16,-2 0 2 0,7-5-8 0,0 3-17 16,-5 1 10-16,0 1-2 0,-3 0 17 15,3 1 15-15,-3-4-32 0,1 4 6 0,-5 0 20 16,0 0-31-16,0 0 4 0,6 0 2 0,-6 0 1 16,7 0 3-16,-7 0-29 0,0 0 7 0,8 0-33 15,-8 0-2-15,0 0-5 0,0 0-31 16,6 0-36-16,-6 0-33 0,0 0 13 0,0 0-146 15,0 0-156-15,8-11 27 0,-10 9 36 16,0 2 14-16,-2-3 49 0,-2 2 2 0,-11 0 26 16</inkml:trace>
  <inkml:trace contextRef="#ctx0" brushRef="#br0" timeOffset="1.12391E6">30896 5310 784 0,'0'0'269'0,"16"-13"-14"0,-16 13-52 15,28-24-7-15,-24 20-31 0,2 1-7 0,9-2-11 16,-4 1-19-16,-1 0-21 0,0 4 14 15,3-1-36-15,-13 1 0 0,14 0-33 0,3 0 21 16,19 9 1-16,-18-1-25 0,1 1 12 0,-3 1-30 16,-3 2 2-16,2 2 3 0,-1 1 20 15,1 2-43-15,-4 0 15 0,-4-1-1 0,3 0 38 16,-5 3-49-16,-1-3 17 0,-1 2 28 0,-2-5-7 16,-1 0-38-16,0-5 29 0,0 5 1 15,-15 15-30-15,5-13 32 0,0 0-38 0,-3-3 1 16,-3-2 18-16,-2 3 21 0,-1-1-52 15,2-1 26-15,2 1-11 0,-3-4-16 0,3 0-10 16,-1 0 7-16,1-5-36 0,0 2-4 16,4-1-13-16,2-2 8 0,1-2-24 0,8 0 1 15,0 0-62-15,-8 0 6 0,8 0 13 16,-14-10-176-16,14 4-82 0,0 0-30 0,7-7 20 16,-1-2 35-16,2 0 36 0,1-1-15 0</inkml:trace>
  <inkml:trace contextRef="#ctx0" brushRef="#br0" timeOffset="1.12426E6">31383 5313 585 0,'7'-4'277'0,"-1"-2"-7"16,0 2 13-16,-2 2 3 0,-1-1-21 0,-1 0-12 16,0 2-45-16,0-1-26 0,0 0-37 0,-1 2 1 15,1 0-37-15,0 0 10 0,-2 0-24 16,0 0-13-16,-2 2 36 0,-1 0-62 15,-1 2-3-15,-12 5-11 0,6 2 46 0,-2 2-43 16,-1 0 28-16,0 2-50 0,4 2 3 0,-5-1-14 16,2-1 46-16,0 1-36 0,0-1 4 0,2 4 15 15,3 2-25-15,-2-5-11 0,4-1 16 16,3-2-25-16,-4 5 42 0,6-7-29 0,0 2-9 16,0 3 22-16,11 17 15 0,-4-19-29 15,2 5 6-15,0-7 5 0,3 0-44 0,1-3 50 16,-1 1-32-16,2 2 1 0,-1-6 31 15,4 0-44-15,-1-2-15 0,0 0-7 0,-3-3-26 16,-7-1-38-16,3 0-43 0,5 0-3 0,0 0 12 16,14-13-183-16,-14 6-102 0,-5 1 33 15,2-2 18-15,0-3 31 0,-1 1 12 0,-1-2 19 16,1-1-16-16,0 2 16 0</inkml:trace>
  <inkml:trace contextRef="#ctx0" brushRef="#br0" timeOffset="1.12457E6">31734 5538 342 0,'4'-2'454'0,"0"2"-112"16,-1-1-8-16,-1 0-15 0,0 1-31 0,0-2-34 15,0 2-8-15,0 0-5 0,-1-1-41 16,1 1-35-16,-1 1 0 0,1 1-48 0,-1 0-3 16,1 2-12-16,-2 2-26 0,2 0-10 15,-2 1 21-15,4 10 1 0,-2 3-17 0,-2-3-5 16,0-2-12-16,2 4-1 0,-2-9-15 15,0 6-6-15,0 2 18 0,0 0-6 0,0 1-4 16,0 0 5-16,0-1-4 0,0 1-17 0,0-5-1 16,0-1 10-16,-16 12-11 0,15-16-1 0,0-1-50 15,0-2-18-15,0-1-4 0,0 1-32 0,1-1-16 16,-1-2-22-16,0-1-7 0,0 2-44 16,0-3-54-16,1 0 20 0,2-3-231 0,0 0 34 15,2-2 17-15,5-5-18 0,6-1 67 0,1-5 33 16,6 0-9-16,-2-3 45 0</inkml:trace>
  <inkml:trace contextRef="#ctx0" brushRef="#br0" timeOffset="1.125E6">32316 5403 673 0,'4'-2'198'15,"2"-1"-18"-15,0 2 5 0,1 0-17 16,1 1-30-16,-1 1-27 0,1 0-2 0,-1-1-16 16,18 9-2-16,-11 1-2 0,2 1-19 0,4 4 2 15,-9-2 6-15,-4-2 18 0,-2 4-19 16,1 0-21-16,-1-1-2 0,-4-3 14 0,-1-11-8 16,0 10-2-16,0 5-10 0,-12 17 17 0,3-16-7 15,0-1-10-15,1 0 3 0,-3-4-32 16,2 3-8-16,-2-3 3 0,0 0-5 15,2-2-26-15,-2 1-20 0,3-4-8 0,4-3-6 16,0 1-15-16,0-1-27 0,1 0 8 0,1-2-68 16,2-1-83-16,0-1-134 0,2-3 26 0,2 0 23 15,5-6 20-15,4-1-38 0</inkml:trace>
  <inkml:trace contextRef="#ctx0" brushRef="#br0" timeOffset="1.12526E6">32701 5464 553 0,'3'1'307'16,"-2"1"-67"-16,1-2-6 0,0 1-4 0,-2 1-6 15,2 0-62-15,-2-1-7 0,0-1-31 0,-2 3 11 16,-2-2-31-16,0 7-21 0,-2 2 12 16,-3-1-29-16,0 2-7 0,-3 1 9 0,-1-3-16 15,3 5 6-15,2-3 1 0,-2 7-32 0,-1-2 1 16,2 0 14-16,-1 1-2 0,3 0-4 15,0-1-20-15,0 0 9 0,3 0-10 0,-3-6-3 16,3 4-28-16,0-7-24 0,4 4-15 16,0-11-40-16,0 7-41 0,0 2 12 0,15 4-76 0,-9-10-84 15,4 2-81-15,-1-3-4 0,-1-7 16 16,8 0 43-16,0-2 20 0</inkml:trace>
  <inkml:trace contextRef="#ctx0" brushRef="#br0" timeOffset="1.12568E6">32852 5620 643 0,'5'-3'236'0,"3"-1"-27"16,-4 2 2-16,-1 0-28 0,2-1-17 16,-1 3-20-16,-1 4-1 0,3 3-30 0,-1-1-12 15,-2 2 5-15,0-1-15 0,-1 8 16 16,-1-1 0-16,4 1-22 0,-5-8 25 0,-12 21-30 16,3-10-6-16,0-2-3 0,-1 0-15 0,-4 1 20 15,-1-1-32-15,0 1-13 0,-1 0 1 0,1-2 3 16,-1 0-13-16,4 0-11 0,-3-5 5 15,7 4-25-15,-2-1 11 0,9-4-1 16,-1-2 3-16,0 2-12 0,2-9 8 0,15 15-8 16,-8-10 29-16,9 1-40 0,0-2 40 0,-4-4-11 15,4 0 14-15,4 0-24 0,1 0 35 0,0 0 0 16,1 0-5-16,0 0-12 0,15-11 9 0,-12 8-8 16,-7-1 21-16,-2 1 41 0,-1 0-54 15,-15 3-2-15,13 0 62 0,-4 0-1 16,-9 0-10-16,17-9-58 0,-17 7 17 0,5 1-5 15,-5 1 15-15,0 0 8 0,0 0-5 0,10-1-5 16,-8-1-18-16,-2 2-3 0,0 0-1 0,-3 2-3 16,5-1-39-16,1-2-26 0,-6 1 6 15,3-3-37-15,2 3-34 0,-5 0-22 0,-4-1-13 16,-1-1-34-16,0 0 17 0,-4-4-143 0,-3 6-100 16,-4-7-22-16,-2 3 58 0,1 0 12 15,-1 2 26-15,-4-1 10 0,1-2 32 0,0 2 2 16</inkml:trace>
  <inkml:trace contextRef="#ctx0" brushRef="#br0" timeOffset="1.12621E6">32583 5615 288 0,'-11'-5'182'16,"-3"4"21"-16,4-3-25 0,3 1-23 0,-1 3-72 15,8 0 23-15,0 0-23 0,-8 0 15 16,8 0 9-16,-9 0-42 0,-2 11-7 0,8-7 6 16,-1 1 3-16,4 2 4 0,-1-1-8 15,1 2-7-15,0 4-3 0,19 13-16 0,-8-8-4 16,4-5 20-16,4-4-12 0,1 0 3 0,1-5 18 16,5-2-9-16,-1 2-3 0,1-3 4 15,-13 0-11-15,5 0 30 0,6 0-7 0,23-15 0 16,-25 7 20-16,0-4-34 0,-3 4 10 0,-1-5-2 15,-1 4 26-15,-7-1-24 0,3 1 32 0,-1-1-16 16,-6 7-14-16,-1-9 7 0,0 0 13 16,-5 12-17-16,0-8 0 0,0 0-17 0,0 1-36 15,-14-4 36-15,4 4 23 0,-1 1-52 0,-5 5 25 16,-1-2-31-16,-1 2-6 0,-4-5 18 16,11 6-42-16,-6 0-20 0,-1 0-8 0,0 0-39 15,-3 0-20-15,-22 13-60 0,23-7 15 0,0-3-256 16,2-3 8-16,-1 1-7 0,11-1 56 15,-5 0 25-15,1 0-5 0,0 0 42 16,-4 0-12-16</inkml:trace>
  <inkml:trace contextRef="#ctx0" brushRef="#br0" timeOffset="1.13008E6">31120 6069 732 0,'0'0'244'0,"0"0"-25"0,0 0-24 0,0 0-18 15,-13 0-3-15,13 0-22 0,0 0 10 0,0 0-37 16,0 0-1-16,0 0-21 0,0 0-4 0,0 0-14 15,0 0 1-15,0 0-1 0,0 0-16 16,-25 16-31-16,27-16 15 0,-1 0-3 0,1 1 7 16,3 1-8-16,-2 0-5 0,2-1 7 15,1 0 16-15,10 2-43 0,-1 2 30 0,3-1-32 16,-3 3 9-16,3 1-18 0,-5 1 6 16,6-1 3-16,-5 4 2 0,0 0 2 0,0-1 19 15,-3 2-24-15,0 0 10 0,-1 1-7 16,-2 6-15-16,-1-5 16 0,-4 2-12 15,-2 1 2-15,-1-11 1 0,0 6-6 0,0 3 5 0,-21 18-4 16,11-18 8-16,-4 1-8 0,-3-2-19 16,3 3 6-16,-4-3 18 0,-1-4-43 0,3 3 27 15,-3-1-2-15,3-4-20 0,0 0 24 16,-1 0-25-16,4 0-15 0,-4-4 11 0,6-2-35 16,-2 4 8-16,4-4-12 0,-1-3-40 0,3 1-42 15,7-1 16-15,0 0 14 0,0 0-170 16,0 0-66-16,-13-14-34 0,14 9 36 0,0-2 6 15,4-8 20-15,2-3 10 0</inkml:trace>
  <inkml:trace contextRef="#ctx0" brushRef="#br0" timeOffset="1.13038E6">31365 6267 684 0,'1'-2'241'0,"-2"2"-29"0,1 0-30 0,-1 0-16 16,-1 2-15-16,-2-1 11 0,1 2-43 16,1 1 2-16,-8 6-10 0,-3 3-2 0,4-2-14 15,-2 0-24-15,0 0 0 0,6-1-11 16,3 1-11-16,-4 3-2 0,0-1-5 0,2 2 22 16,2 0-30-16,1-5 23 0,1-1-24 15,0 2-12-15,0 2 7 0,0-1 12 0,0-1-7 16,0-1-17-16,0 2-25 0,11 9-9 0,-10-11 6 15,2-4-43-15,0-1-32 0,2-1-37 0,11 3 13 16,-4-3-115-16,-4-2-86 0,5-2-48 16,7 0 22-16,3 0 26 0,-14 0 45 0,27-15-30 15</inkml:trace>
  <inkml:trace contextRef="#ctx0" brushRef="#br0" timeOffset="1.13068E6">31648 6439 247 0,'4'0'323'0,"-2"-1"-71"15,0-1-27-15,0 1-48 0,0 0 0 0,0 2 3 16,-1 0-36-16,1-1 17 0,-1 5-36 0,1 1 7 16,-2 0-18-16,1 0-9 0,0 12-14 15,-1-10-27-15,0 6 7 0,0 3-1 0,0 1-12 16,0 1-17-16,0 1-2 0,0-1-9 0,0 0-6 16,0 2 3-16,0 0 3 0,0-2-9 15,-11 22 14-15,11-27-20 0,-1 0-7 0,1-14 11 16,0 12-2-16,0 0-17 0,0 1 2 0,0-5 39 15,-10 11-26-15,10-13 9 0,-1-1-15 16,1-1-14-16,-1-1 13 0,1 2-6 0,0-2 3 16,0-3-7-16,0 0 27 0,0 0-7 0,0 7-5 15,0-7 7-15,0 0-43 0,0 0 10 16,0 8-23-16,0-8-33 0,0 0-25 0,-3 7-20 16,5-8 11-16,-1-2-261 0,-1 0-33 0,0-1 44 15,2-2 15-15,0 1 35 0,3-10 29 16,1 0-20-16</inkml:trace>
  <inkml:trace contextRef="#ctx0" brushRef="#br0" timeOffset="1.13343E6">31390 7611 418 0,'0'0'220'0,"0"0"-20"0,0 0 20 0,0 0-28 16,0 0-27-16,13 11-18 0,-14-4-4 16,1-2-10-16,2 1 22 0,-2 1-46 0,0-7 21 15,0 12-13-15,0 0 9 0,0 3-11 0,0 2-21 16,0-2 4-16,0 0 11 0,0 2-11 0,0-1-22 15,-7 17 8-15,7-25 51 16,0 4-65-16,-11 19 45 0,7-13-44 0,-3 2 10 0,6-8-22 16,-5 7-7-16,0 0-6 0,0 0-5 15,0 0-3-15,1-5-4 0,-2 5 50 0,-1-4-8 16,2 4-4-16,2-4 6 0,-1 1-3 0,1-2-23 16,1-2-14-16,1-5 24 0,-1 3-18 15,2-3-18-15,-1 1 24 0,0-2-6 0,1-1-16 16,0-1 5-16,1 0 9 0,-1-1-4 15,0 3 4-15,0-3-39 0,0 0 29 0,1-1-7 16,-1 1-14-16,1 0 3 0,-1-1-13 0,0-2-21 16,1 0 2-16,0 0-64 0,0 0-36 15,2 5-43-15,-2-8-40 0,1 5 18 0,0-4-138 16,-2 0-73-16,0 0-57 0,-1-1 23 16,0 1 39-16,-3 1 38 0,-1-1 18 0,-7-3 36 15,1 3-15-15,1 2 44 0</inkml:trace>
  <inkml:trace contextRef="#ctx0" brushRef="#br0" timeOffset="1.13379E6">31098 8213 943 0,'-2'0'279'0,"0"2"-1"15,0-1-25-15,2 1 22 0,-1-2-60 0,1 1-39 16,2 0-13-16,0-1-10 0,2 2-32 15,2-2 8-15,1 0-16 0,14 0-10 0,1 2-28 16,-1-2 24-16,4 2-55 0,-12-2 27 0,7 0-13 16,5 0 3-16,0 0-14 0,4 0 4 0,32-11-30 15,-30 9-11-15,-1 2 34 0,-1-2-29 16,-1-2 39-16,-14 4 6 0,6 0-7 0,0 0 9 16,1 0-13-16,2 0-4 0,19-10-20 0,-27 9-2 15,-2 0 17-15,-1-1-5 0,5-1 19 16,-5 1-32-16,-1 2 37 0,-2 0-21 0,-2-3-4 15,-1 3-4-15,0-3 12 0,-2 3 1 16,0 0-16-16,-1-1-28 0,1 0 3 0,-1-1 2 16,1 2-69-16,-2-2-43 0,2 0-38 15,-2-1-49-15,0-1-16 0,-1-2 21 0,-1 6-183 16,0 0-97-16,0-7 85 0,0-3 27 16,-14-16 25-16,7 9-22 0,-1 4 26 0,-6-6 13 15,3 4 36-15</inkml:trace>
  <inkml:trace contextRef="#ctx0" brushRef="#br0" timeOffset="1.13469E6">31539 7634 368 0,'0'-3'158'16,"-1"1"-92"-16,-1 1-8 0,0-2-6 0,-2 0-7 16,2 3 38-16,0-2-8 0,2 0-43 0,-3 0-5 15,-3 1-5-15,2-1 3 0,1 0-33 16,0 1 42-16,1-1-4 0,-2 0 27 0,1 1 22 15,-1-1-8-15,-1 2-8 0,1-2-7 16,1 1-6-16,2 0-45 0,-1-1 17 0,0 2 23 0,0-3 13 16,0 3-1-16,0-2 18 0,0 1 5 15,1 1-21-15,0 0 26 0,-1-3 12 0,0 3-31 16,-3-2-23-16,3 2 31 0,0 0 0 16,-1 0-3-16,1 0 3 0,1-3-12 0,0 3-2 15,-1-1 21-15,2 1-16 0,-2-1-24 16,1 1 17-16,0-2-26 0,0 1-1 0,0 1-2 15,-1 0 6-15,1-2 15 0,-1 2-28 0,2 0-14 16,-2-1 20-16,2 1 29 0,0 0-31 0,0 0-13 16,0 0 10-16,-7 0-15 0,7 0 39 15,-7 0-15-15,7 0 12 0,-7 0-12 0,7 0-5 16,-26 16 17-16,16-10 6 0,-1 2-39 16,-2 0 23-16,2 1 13 0,-4 0-34 0,1 2 25 15,1-4-31-15,1 3 35 0,2 3 3 0,-2-3-35 16,1 2 48-16,-2 1-37 0,0-2-6 15,2 1-5-15,3-1 45 0,0 1-51 16,-2-4-3-16,4 3 11 0,0-5 18 0,1 0-19 16,1-2 32-16,0 1-15 0,1 1-2 0,0-5-3 15,2 3 2-15,-3-1-2 0,2 1 39 16,-1-1-5-16,1 1-6 0,-1-1 3 0,2 0 0 16,-2-2-37-16,2 2 0 0,0 0-2 15,-1-1-1-15,1 1-6 0,-1-1 5 0,0 0 22 16,1 1 1-16,-1-2-34 0,2 2 16 0,-2-3 16 15,1 2-42-15,0-1 30 0,1 0-19 0,-2 1 1 16,2-1-1-16,-3 0 9 0,3 0-8 0,-1 0 28 16,1 2-31-16,0-2 0 0,-1 1 1 15,1-2-1-15,1 0 0 0,-2 0-1 16,3 0-99-16,-2 2-37 0,-2-2-20 0,2-2-25 16,0 4 19-16,0-1-144 0,-1-1-103 0,-1 0-43 15,1 4 32-15,-2-2 28 0,0 0 12 0,-1 1 25 16,-1 0 16-16,-6 11 19 0</inkml:trace>
  <inkml:trace contextRef="#ctx0" brushRef="#br0" timeOffset="1.13534E6">30963 8268 580 0,'1'-2'204'0,"0"2"-13"15,0-2-12-15,1 2 1 0,-1-1 13 16,0 1-36-16,-1 1-14 0,0-1-22 0,1-1-12 16,-1 1 28-16,2 0-10 0,-2 0-34 0,1 0-7 15,-1 0 10-15,0-1-16 0,1 0 11 0,-1 0-23 16,0 1-17-16,2 0 25 0,-2 1-25 16,2-1-1-16,0 0 15 0,-1-1-28 15,1 1 32-15,2 0-35 0,-1 0-4 0,1-1-5 16,1 3 18-16,1-3-13 0,0 1 2 0,-6 0-28 15,7 0 11-15,8 0 7 0,1 0 6 16,4 0-11-16,2 0 20 0,-1 0-7 0,3 0-15 16,1 0-20-16,2 0-1 0,0 0 15 15,2 0 2-15,2 0 5 0,1 0 8 0,0 0-16 16,-2 0 20-16,0 0-35 0,0 0 59 0,-3 0-15 16,1 0-3-16,-2 0 4 0,-1 0-1 0,-1 0-4 15,-6 0 2-15,1 0 5 0,-1 0-5 16,-3 0-4-16,-2 0-3 0,-1 0 24 15,-1 0 5-15,-1 0-5 0,-2 0 14 0,-1 0 7 16,1 0-32-16,0 0 10 0,-1 0-25 0,1 0-11 16,4 0-2-16,0 0 29 0,-2 0 8 15,0 0-32-15,-1 0 2 0,-3 0 5 0,1 0-8 16,-7 0 5-16,7 0 3 0,-7 0-36 16,7 0-1-16,-7 0-9 0,7 0 2 0,-7 0-41 15,6 0-46-15,-6 0-40 0,0 0-34 0,0 0-46 16,9 3 20-16,-9-6-252 0,-2 0 35 0,1 0 32 15,-2 0-23-15,-2-1 25 0,-3-5 26 0,-4-3 66 16,-1 5 10-16,-1-2 6 0</inkml:trace>
  <inkml:trace contextRef="#ctx0" brushRef="#br0" timeOffset="1.13786E6">29998 9009 301 0,'0'0'386'0,"0"-15"-57"15,0 15-13-15,0 0-17 0,-26-25-39 0,26 23-32 16,0-2-28-16,0 4 20 0,0-2-24 0,-1 0 4 16,0 1-30-16,1 0-20 0,-2 3-41 15,2-1-12-15,0 1-11 0,0 2-10 0,0 1 41 16,-2 12 4-16,-1 2 18 0,-3 3-21 0,1 3-13 15,-5 1 0-15,4 0-24 0,-3 0 5 16,-3 2 12-16,1 1-26 0,0 0 4 0,-4 2-16 16,1-2 7-16,-2 0-12 0,1 1-9 15,-4 1-12-15,3 0 0 0,0-4 10 0,-1 1-13 16,2 0-11-16,-1 0-28 0,2-2-15 16,0-3 22-16,-2-3-16 0,3 1-33 15,1-2 4-15,3-1-80 0,2-4-28 0,-2-2-19 16,1-4-18-16,3-3 3 0,1-1-57 15,3-1 22-15,1-3-212 0,1-3-7 0,0-1 38 16,3 0 32-16,8-12 22 0,1-5 0 0,3 1 47 16,0-1-24-16,8-1 32 0</inkml:trace>
  <inkml:trace contextRef="#ctx0" brushRef="#br0" timeOffset="1.13816E6">30106 9212 565 0,'5'-4'328'0,"-1"0"0"16,-2 1-28-16,0 2-39 0,0 0-46 0,-1-1-15 16,-1 1 29-16,1 2-52 0,-2 1-30 0,-2 0-8 15,-1 3-15-15,-8 7-13 0,1 0-21 0,-2 4-1 16,0 1 19-16,2 2-6 0,-4 0-13 0,-2-1-9 16,5 1-8-16,1 3-40 0,-3 0 31 15,3 0-7-15,5 5-5 0,-1-5-17 16,0 0-11-16,1-2 0 0,0 3 0 0,2-4-1 15,4 4 31-15,0-14-5 0,0 6-40 0,12 16-10 16,-3-15-20-16,1-3 8 0,4 3-11 16,0-5-33-16,2 0 1 0,0-3-54 0,1-3-48 15,1-1-23-15,3 0 18 0,-13-4-165 0,7 0-79 16,1 0 10-16,19-16 5 0,-13 7 31 16,3-3 39-16,-4-4 38 0,-1 1 12 0</inkml:trace>
  <inkml:trace contextRef="#ctx0" brushRef="#br0" timeOffset="1.13844E6">30653 9166 758 0,'0'-11'363'16,"-3"3"-36"-16,0 2-59 0,-1 1 22 0,0 1-36 16,-2 4-19-16,-2 0-25 0,-7 6-5 15,-2 5-23-15,0 1 12 0,-1 5-10 0,3 1-40 16,-1 4-44-16,2 2 17 0,0 0-6 15,2 2-35-15,-2 1-18 0,4 1 12 0,0 3 15 16,3-2-29-16,0 1 15 0,2 0-41 16,3 2-2-16,-2-1-3 0,3-2-2 0,1-16-39 15,0 8-33-15,13 22 11 0,-6-23-40 16,1-4-32-16,0 2-26 0,4-5-8 0,0-1-47 16,2-2 18-16,4-4-182 0,-1-3-84 0,-2-3 3 15,-5 0 45-15,5 0 25 0,20-18 24 0,-16 6 24 16,-3-3-13-16</inkml:trace>
  <inkml:trace contextRef="#ctx0" brushRef="#br0" timeOffset="1.13869E6">30903 9329 891 0,'1'-8'369'0,"1"1"-44"0,1 2-50 0,-1 0-13 15,1 2-63-15,-1 1-21 0,2 2-22 0,1 0 17 16,0 1-19-16,0 0 16 0,9 8-29 0,-3 2-15 15,1 3-13-15,-1 0-13 0,-1 2-11 16,-1 1-1-16,-3 1-11 0,-1 1-9 0,-3 4 23 16,-2-8-39-16,3 3-5 0,-3-10-45 15,0 6 31-15,-17 21-55 0,4-18-41 0,-1-3-12 16,-1 3-24-16,-1-3-19 0,1-1-1 0,0-4-25 16,3 1 14-16,2-1-141 0,0-6-90 15,2-3-29-15,8 0 5 0,0 0 24 0,-6-7 25 16,9 0 1-16,7-7 16 0,1 3-3 0</inkml:trace>
  <inkml:trace contextRef="#ctx0" brushRef="#br0" timeOffset="1.13897E6">31223 9283 237 0,'5'-9'418'0,"-3"2"-68"0,2 0-37 0,-3 4-40 15,0 0-22-15,-3 2-30 0,1-1 7 0,-2 4-5 16,-2 2-26-16,-6 5-1 0,-3 1-21 15,-2 3-25-15,4 5-15 0,-2-1-29 0,-2-3-12 16,3 1 5-16,0 3-9 0,2 2-9 16,2-1-22-16,-1-1-7 0,2-1 15 0,3 4-14 15,3 0-10-15,-2-7 8 0,3 2-5 0,1-5-27 16,0-11-3-16,0 9 0 0,0-2-5 0,12 15-1 16,-3-12-3-16,1-3-40 0,5 0-45 15,-2-3-3-15,-3-1-9 0,-1-3-47 0,3 0-18 16,2 0-55-16,21-10 17 0,-15-1-104 0,-4 1-107 15,9 1 30-15,-3-1-42 0,-4-2 25 16,3 3 88-16,-2 1 17 0,3 1-23 0</inkml:trace>
  <inkml:trace contextRef="#ctx0" brushRef="#br0" timeOffset="1.13919E6">31426 9490 596 0,'4'0'274'0,"-4"0"-18"0,4 0-54 16,-2 1 34-16,0 0 15 0,-1 0 13 15,1 2-42-15,-1 0 6 0,0 2-28 0,1-2 40 16,-2 2-32-16,1 2-33 0,-1-1-2 15,1 12-15-15,-1-6-48 0,0-12-4 0,0 10 14 16,0 5-21-16,0 0 10 0,0 0-37 0,0-3-19 16,-13 15 13-16,7-11 8 0,2 1-54 15,0-6-7-15,2-1-2 0,-1 0-102 0,-1-2-30 16,-3 4-28-16,7-2-30 0,-4-2-50 16,3-2 19-16,-3-1-203 0,4-2-23 0,0-3 9 15,0 0 47-15,0 0 24 0,13 5 44 0,-5-5-6 16,12 0 13-16,-10 0-1 0</inkml:trace>
  <inkml:trace contextRef="#ctx0" brushRef="#br0" timeOffset="1.13937E6">31556 9770 547 0,'0'0'271'0,"8"0"-15"15,-2 0 15-15,6 8-2 0,-8-5 3 0,-4-1-32 16,3 2-29-16,-2-1-24 0,0 1-22 0,-2 1-17 16,1-1 43-16,-2 0-27 0,1 2-18 0,-8 5-16 15,4-2-14-15,-3 2-55 0,1-2-49 16,-3 2 11-16,1-7-52 0,1 3-40 0,-4 0-53 15,0-1-24-15,8-3 15 0,-1 0-284 16,1 0 7-16,2-3 35 0,2 0 12 0,0 0 7 16,0-4 70-16,1 1-2 0,13-8 30 0</inkml:trace>
  <inkml:trace contextRef="#ctx0" brushRef="#br0" timeOffset="1.13966E6">31972 9425 577 0,'6'-5'390'15,"-2"3"-31"-15,0-1-47 0,2 0-45 16,-3 2-25-16,5 0-52 0,-3 0-21 0,3 1-19 16,0 0-8-16,18 12 5 0,-12-9-45 0,2 2 0 15,-2 3-10-15,2-1 40 0,-5 3-15 16,-2-1-36-16,0 0-13 0,-5 1-37 0,-1-3-4 15,-1 3-3-15,-1-2 16 0,-1-8-18 0,0 7 26 16,0 4-20-16,-17 15-24 0,5-12-31 0,2-3-13 16,-2 1-18-16,0-3-31 0,-2 1-43 15,2-2-36-15,7 1 15 0,-3-7-167 16,2 0-86-16,3 0 29 0,1-1-22 0,1-1 21 16,1 0 24-16,2-2 46 0,1-1 63 0</inkml:trace>
  <inkml:trace contextRef="#ctx0" brushRef="#br0" timeOffset="1.13992E6">32242 9451 249 0,'3'-4'420'0,"2"0"-76"16,-1 1-54-16,-2-1-28 0,0 1-32 15,1 2 13-15,-3-2 2 0,3 2-65 0,-3 2-7 16,-2 2-36-16,-2-1 31 0,0 2-12 0,-9 8-20 16,2 0-15-16,-1 1 1 0,0 2-8 0,0 1-14 15,-2-2-15-15,3-1-8 0,-1 10-9 0,3-5-7 16,-1-5-2-16,1 3 14 15,4 2-7-15,4-3-54 0,-1 0-28 0,-2-3 11 16,4-12-20-16,0 11-37 0,0-3-24 16,0-2-5-16,11 6-12 0,-5-9-25 0,0-2-17 15,2 0-34-15,11-2 17 0,-8 1-78 0,2 0-56 16,22-15-90-16,-15 2 29 0,2 6 22 16,-2-6 24-16,1-2 19 0,-1 2 28 0,-3 2 7 15</inkml:trace>
  <inkml:trace contextRef="#ctx0" brushRef="#br0" timeOffset="1.14011E6">32391 9589 473 0,'6'-6'297'0,"-2"1"-24"0,0 1-26 0,-1 2-53 15,1-2-20-15,-3 2 13 0,1 0 6 16,-1 1 6-16,-4 2-26 0,3 0 5 0,-1-1-47 16,0 3-2-16,0 1-15 0,-1 0-11 15,0 2-11-15,0 0 72 0,-3 7-37 0,0 2 9 16,1-5-32-16,3 2-10 0,-2-1-10 0,-1 3-21 16,0-2 6-16,1-2-14 0,-1 5-11 15,1 0-5-15,2-5-64 0,-2-2-29 0,2-1-21 16,-1-2-35-16,0-1-82 0,2-2 19 15,-1-2-121-15,0 3-117 0,0-3 31 0,3-1 27 16,0-1 30-16,1 0-5 0,7-7 36 0,-1-5-8 16,0 3 27-16</inkml:trace>
  <inkml:trace contextRef="#ctx0" brushRef="#br0" timeOffset="1.14041E6">32555 9386 810 0,'1'-2'283'0,"2"1"-21"0,2 5-15 0,1 6-31 16,0-3-13-16,2 2 29 0,0 4-15 0,2 5-60 16,3 0 27-16,-3 2-22 0,-3-3-15 15,0 8-14-15,1-2-13 0,-6 2 0 0,1-3-1 16,-1 5-14-16,4 1-29 0,-6-18-8 0,0 7 12 16,0 2 13-16,0 0-10 0,-11 20-9 15,4-21-22-15,0-1 6 0,0 0-3 0,-2-3-46 16,0-2-1-16,-3-2 15 0,-1 0-13 15,2-2 31-15,1-2-28 0,1 0-3 0,2-3 0 16,0-2 0-16,0-1-85 0,7 0-37 0,0 0-41 16,-7 0-34-16,-2-13-34 0,12 0 21 15,-1-6-252-15,5-5 23 0,6 0 51 0,-1 1 27 16,3 0 8-16,2-3 28 0,2-2-8 16,-1 5 48-16,3 1-50 0</inkml:trace>
  <inkml:trace contextRef="#ctx0" brushRef="#br0" timeOffset="1.14062E6">32820 9539 440 0,'6'0'327'15,"-1"-1"-48"-15,-1 2-42 0,-1-5 0 0,6 2-31 16,-4 3 4-16,3 0 23 0,4 3-9 0,-12-4-88 16,13 7 42-16,-13-7-63 0,7 0 8 15,1 0-34-15,0 0-8 0,0 0 36 0,1 0-37 16,-2 0 4-16,2 0-57 0,-2 0-5 0,-7 0-20 15,7 0-31-15,-1 0-34 0,1 3-57 16,-9-2-27-16,-1 0 11 0,-1 7 14 0,-5-3-161 16,2-1-92-16,-7 4 14 0,2-3 38 0,-5 3 15 15,1 4 15-15,1 0 12 0</inkml:trace>
  <inkml:trace contextRef="#ctx0" brushRef="#br0" timeOffset="1.1408E6">32758 9729 592 0,'4'11'248'16,"-3"-2"-9"-16,-2-7-15 0,3 3 15 0,0-4 3 15,1 4-24-15,2-2-25 0,1-7-24 0,3 5 36 16,3-1-24-16,-1 0 7 0,-3 0-21 0,5 0-19 16,3 0-17-16,1 0 16 0,-1 0-34 15,19-18-12-15,-22 13-77 0,8 0-37 0,8-5-45 16,-7 1-20-16,0-2-53 0,2 1-3 0,0-2 10 16,-2-4-231-16,11 0-31 0,-10 3-11 0,2 5 27 15,-2-2 23-15,0 2 39 0,-4 0 7 16,1 4 25-16</inkml:trace>
  <inkml:trace contextRef="#ctx0" brushRef="#br0" timeOffset="1.14109E6">33336 9524 826 0,'0'-3'339'0,"3"0"-14"0,-5 0-46 0,4-1-37 16,-2 5-26-16,-3 5 12 0,3-5-24 0,0-1-64 15,-2 3-13-15,0 1-14 0,1 1 59 16,-3 4-3-16,2 0 5 0,-1 2-40 0,-2 3-1 15,-1 0-20-15,-2-1-5 0,2 11-7 16,3-9-13-16,-3 2 11 0,-1 1-8 0,-5 0-34 16,10-3 23-16,-2-4-27 0,0 1-12 0,-1 6 10 15,0-2-24-15,5-5-2 0,-2 1-7 0,-3 0-2 16,2-2-53-16,3 1-44 0,-1-2-25 16,-4-1-24-16,-2-2-35 0,5 0 14 0,-1-5-49 15,2 4-4-15,0 1 19 0,-1-1-156 16,-4-1-38-16,2-1-26 0,0 5-2 0,0-2 26 15,-5 0 26-15,-1 1 19 0,-1-2 37 16,4-2 11-16</inkml:trace>
  <inkml:trace contextRef="#ctx0" brushRef="#br0" timeOffset="1.14124E6">33132 9946 430 0,'-4'0'265'0,"8"3"-53"0,7-3-13 16,-2-2-12-16,0 2 1 0,-1 2-29 0,0-2 3 15,5 0-48-15,2-3-4 0,-10-3-7 0,2 4-41 16,6-3-46-16,-2 0-48 0,4 1 3 0,1-1-63 15,-2-7-142-15,-10 1-105 0,7 0 26 16,-2-5 16-16,4 3 14 0</inkml:trace>
  <inkml:trace contextRef="#ctx0" brushRef="#br0" timeOffset="1.1414E6">33227 9631 474 0,'-3'-5'250'0,"3"3"-65"0,-4-8-30 16,0 3-16-16,-3-1-52 0,-1-3-10 15,5 5-56-15,-4-2-3 0,-2-2-164 0,-3-3-106 0,0 6 15 16,-3-2 9-16,-2-1-88 0</inkml:trace>
  <inkml:trace contextRef="#ctx0" brushRef="#br0" timeOffset="1.14695E6">31894 3338 374 0,'0'-12'277'0,"0"12"-9"0,0 0-55 16,0 0 0-16,0 0-38 0,0 0-1 15,0 0-48-15,0-13 3 0,0 13-1 0,0 0 9 16,-9-19-9-16,27 12-8 0,-7 2-8 0,5 0-10 16,-2-1-5-16,8 1-22 0,-4-1 7 15,1-2-28-15,3 1 14 0,-1-3 6 0,1 4 4 16,4 0-29-16,-1 0-4 0,-1-1 13 15,-2 6 11-15,1-3-29 0,0 1-3 0,2-3-13 16,-7 2 2-16,-2 0-4 0,2-2 8 16,-1 3-9-16,-4-2 18 0,-2 2-31 0,-4 2 19 15,0 1-23-15,-4-1 27 0,2-2-41 0,-5 3-17 16,0 0-31-16,0 0-5 0,0 0-32 0,7 0-29 16,-7 0 10-16,12-10-118 0,-13 10-35 15,1-2-97-15,-4 1-23 0,1 2 36 0,-3 0 28 16,-2 1-16-16,1-2 38 0,-11 3-7 0</inkml:trace>
  <inkml:trace contextRef="#ctx0" brushRef="#br0" timeOffset="1.14732E6">31980 3351 497 0,'-2'0'290'0,"0"0"-51"0,2 1-36 0,1-1-1 15,2 0-19-15,2-1-16 0,-1 1 0 16,10-6-33-16,-5 3-19 0,4 2-5 0,-2-2-24 16,11 2 21-16,1-8-18 0,1 5 12 15,1 0-29-15,2 4-7 0,0-4-10 0,-3 1 13 16,-4 0 4-16,2 2-16 0,-1 1-16 0,-3-2 29 16,-3 2 2-16,-4-2-29 0,-11 2 10 0,10 0 19 15,-2 0 1-15,0 0-22 0,-8 0-8 16,8 0 36-16,-1 0-34 0,-7 0 24 0,8 0-34 15,-8 0-2-15,7 0-4 0,-7 0-26 16,0 0 3-16,7 0 32 0,-7 0-9 0,0 0 4 16,7 0-28-16,-7 0 12 0,0 0-2 0,0 0-16 15,7 0-44-15,-7 0 19 0,0 0-43 0,0 0-22 16,0 0-31-16,6 0-30 0,-6 0-6 16,0 0 16-16,7-11-251 0,-10 9-30 15,0-1 43-15,-1 1 34 0,1-1 37 0,-7-8-5 16,1 8-13-16,-4-4 36 0</inkml:trace>
  <inkml:trace contextRef="#ctx0" brushRef="#br0" timeOffset="1.15708E6">30849 10200 419 0,'0'0'268'0,"0"0"-17"0,0 0-43 0,0 0-22 16,0 0-18-16,0 0 2 0,0 0-39 0,0 0-25 16,0 0 6-16,-15 0-26 0,15 0-10 15,0 0-11-15,0 0 6 0,0 0 8 0,0 0-9 16,0 0 21-16,0 0-5 0,-24-1 0 16,20 15-14-16,-2-1 13 0,0 4 16 0,-2 2-30 15,-3-2-4-15,2 0-15 0,0 2-2 16,-2 0 22-16,0-3-10 0,0 5 7 0,-1-2-30 15,3 3 17-15,-2-2-7 0,-2-1-29 0,1 1 30 16,3-2-24-16,-1 0 7 0,-5 0-16 0,4-3 9 16,4 1 5-16,-2-3 1 0,-2 0-38 0,3 4 12 15,5-8 33-15,0 1-21 0,-1-3-22 16,-1-1 19-16,3 0-34 0,-3-1 10 0,3-1-20 16,0-1-9-16,0 1-36 0,0-1-18 0,-1-2-52 15,2 2 14-15,1-1-89 0,-2-2-116 16,3-2-93-16,2-1 42 0,1 1 24 15,9-7 24-15,-1-5 21 0,3 2 14 0,0 2 12 16</inkml:trace>
  <inkml:trace contextRef="#ctx0" brushRef="#br0" timeOffset="1.15746E6">31024 10338 249 0,'1'-2'314'0,"1"0"-25"16,1 0-17-16,-1 1-6 0,-2 0-27 16,2 1-50-16,-2-1 1 0,0 1-17 0,-4 2-38 15,1 1-12-15,-2 0-10 0,-1-1 0 0,-8 6-20 16,-1-1 11-16,-1 2-36 0,-4 0 2 0,4 1 5 16,-5-1 3-16,2 5-29 0,3-6 17 0,0 3-26 15,3-4 18-15,1 4-29 0,-6 0 7 16,6 0 12-16,1-1-8 0,2 2-8 0,0-1-3 15,1 3-15-15,5-3-12 0,1-1 11 16,0 0 6-16,2-1 10 0,0-9-29 0,0 13 36 16,15 17-8-16,-6-10-6 0,2-6-10 0,-2 2-3 15,6 2 24-15,1-2-30 0,1-2 32 16,-1 0-39-16,3 2 13 0,0-5-3 0,-2 5-32 16,4-7-25-16,-6 2-19 0,4-4-23 15,-3-1-19-15,0-1-30 0,-6-3-30 16,1-2 16-16,-11 0-288 0,10 0 57 0,2 0 21 15,15-15 8-15,-12 3 27 0,-2 1-6 0,4-2 9 16</inkml:trace>
  <inkml:trace contextRef="#ctx0" brushRef="#br0" timeOffset="1.15775E6">31415 10268 526 0,'3'-6'321'0,"-3"1"-27"0,0 3-41 16,-1 0-35-16,1 0-25 0,-2 2-30 0,-2 2 4 16,1 2-7-16,-8 10 1 0,0-3-35 15,-3 7-8-15,0 1-1 0,-1 2-27 0,0-3 5 16,2 2 14-16,0 1-12 0,0-1-37 16,0 1-4-16,1 1 19 0,-1 0-35 0,1 0 13 15,0 1-19-15,2 1 27 0,2 1-32 16,0 1 13-16,1 0-10 0,4 0-37 0,3-4-12 15,-3 0-16-15,3-3-7 0,0-10-17 16,0 4-29-16,11 14-48 0,-7-17-13 0,7 1 14 0,-2-1-222 16,0-6-70-16,5-3 27 0,-14-1 38 15,9 0 32-15,14-10 22 0,-7-1 11 0</inkml:trace>
  <inkml:trace contextRef="#ctx0" brushRef="#br0" timeOffset="1.15803E6">31534 10429 540 0,'1'-3'273'0,"2"2"-68"0,0 0 1 0,2 1 3 16,0 1-13-16,1-1-44 0,-1 4-3 0,9 4-12 16,-2 4 14-16,-4-2-42 0,1 3-5 15,-4 1 19-15,-1-3-24 0,-2 1-21 0,-2-12 1 16,0 13 7-16,-12 16-23 0,3-14-13 15,-1 0-13-15,-8 0-20 0,1-1 21 0,-1 0-48 16,-2-4 11-16,3 3-30 0,-1-4-19 0,-2-2-19 16,1-1-46-16,5-1 2 0,5-1 12 0,-2-3-162 15,3 1-131-15,8-2 41 0,0 0 1 16,0 0 22-16,-8-9 12 0,11 4-16 0</inkml:trace>
  <inkml:trace contextRef="#ctx0" brushRef="#br0" timeOffset="1.15828E6">31679 10450 541 0,'6'-4'298'16,"-4"-1"-44"-16,1 3-21 0,-1 0-31 0,-2 2-16 15,1 0 16-15,-1 0-60 0,-1 3-3 16,0 0-3-16,-2 1-8 0,-3 10-22 0,-3-1-22 16,0 1 16-16,0 1 16 0,-1 0-35 0,-3 1-26 15,6 1-3-15,-1-3-5 0,1 3-13 0,1 0 1 16,-1 1 6-16,1-3-9 0,5-1 15 0,-5 1 9 15,3-4-42-15,3-11 9 16,0 10-37-16,0-2-27 0,0 1 10 0,16 9-32 0,-7-7-37 16,2-7-37-16,4 1 13 0,-1-5-144 15,-14 0-83-15,14 0 25 0,16-13 23 0,-12 6 22 16,1-3 20-16,1 0 15 0,-4 1 11 16</inkml:trace>
  <inkml:trace contextRef="#ctx0" brushRef="#br0" timeOffset="1.15845E6">31828 10653 617 0,'5'-2'239'0,"-2"1"-22"0,-3 2-34 0,1 1-4 15,-1 1 7-15,-1 0 3 0,-1 2-16 0,-4 7-17 16,1-1-16-16,-1 3 16 0,-3 4 10 0,1 0-62 16,-2 0 12-16,0-1-22 0,1 1-1 0,0-1-23 15,0 2-3-15,2-1 4 0,-3-4-32 16,2 2-3-16,1-1-19 0,-2-3-11 0,-1 1-43 16,2-1-46-16,5-6-32 0,1 5 5 0,2-7 10 15,-3-1-194-15,2-2-120 0,1 1 27 16,0-2 8-16,0 0 1 0,0 0 12 0,8-2 75 15</inkml:trace>
  <inkml:trace contextRef="#ctx0" brushRef="#br0" timeOffset="1.15901E6">32122 10576 534 0,'2'-5'321'15,"-1"0"-16"-15,1 1-50 0,-1-1-12 0,0 2-25 16,0-1-34-16,1 1 5 0,1 2-35 0,0-2-45 16,1 1 1-16,0 1-1 0,1 0-23 0,0 1 7 15,1 0 2-15,-1 1-48 0,3-1 16 16,-8 0-14-16,0 0-7 0,8 0-4 0,16 10-10 15,-14-6-23-15,-1-1 20 0,-1 1-2 16,-2-2-8-16,0 3 25 0,-1-1-8 0,-2 0-35 16,7 8 21-16,-7-1 5 0,0-2 7 15,0 1 13-15,0-2-30 0,-2 1-11 0,0 0 26 16,3 10-27-16,-3-4 11 0,0-3-3 0,-1 1-16 16,0-4 8-16,0 4 20 0,0 2-28 0,-14 19 26 15,8-19 15-15,3-3-5 0,3 1-15 16,-5-5-25-16,2 0 0 0,0-1 19 15,0-1-12-15,-1-2 6 0,-3 7-8 0,1-4-29 16,0-1-32-16,0-1-5 0,3-2-27 0,-2-1-8 16,2-1-54-16,2 2 15 0,1-3-160 0,0 0-101 15,0 0 59-15,0 0-14 0,-2-10 16 16,9-3 67-16,1 2 16 0</inkml:trace>
  <inkml:trace contextRef="#ctx0" brushRef="#br0" timeOffset="1.15931E6">32460 10642 643 0,'3'-3'286'0,"-3"2"7"0,2 0-36 0,0 0-1 16,-1 1-74-16,-1-1 6 0,-1 1-20 16,-2 2-36-16,0-1 2 0,-1 4 15 0,-6 5-41 15,-6 2 24-15,-3 1-50 0,5 1 7 16,1 0-10-16,-5 1-25 0,1 2 5 0,5 0-10 15,1-1 9-15,0 0-32 0,-3-3 21 0,5 3-24 16,2-2 13-16,0 3 9 0,0-5-21 16,5 4-3-16,2-16-21 0,0 9-2 0,0-1-8 15,0-1-20-15,12 4-47 0,-8-7-25 0,2-3-15 16,0 0-22-16,-1 1 13 0,3-2-126 16,-1-2-70-16,3 2 25 0,19-11-131 0,-16 1 24 15,5-5 97-15,-2 0 15 0,11-7 5 16</inkml:trace>
  <inkml:trace contextRef="#ctx0" brushRef="#br0" timeOffset="1.1596E6">32590 10593 343 0,'3'-3'318'16,"0"-1"-36"-16,1 5-37 0,-2 0-46 15,4 5-6-15,-1 1-16 0,-1-1-2 0,1 3-30 16,0 3-4-16,0 0-24 0,1 2-11 15,1 1 10-15,-3 2-1 0,0-2 10 0,-1 4-37 16,0 0-8-16,2-2-14 0,-1-4 38 16,-3 5-40-16,0-2-21 0,1 6 13 0,-2-16 16 15,0 6-11-15,0 0-41 0,0 2 13 0,0-1 16 16,0 2-23-16,0-1-18 0,0-3 12 16,0 1-26-16,0-3-22 0,0-1-9 0,11 6-14 15,-6-9-28-15,-3-3-28 0,8 0-26 16,2-2 13-16,-1-2-153 0,-11 2-132 0,21-10 27 15,-11 2 25-15,0-2 35 0,4 3 25 0,-3-6 14 16,3-4-85-16</inkml:trace>
  <inkml:trace contextRef="#ctx0" brushRef="#br0" timeOffset="1.16058E6">32833 10496 299 0,'0'0'281'15,"0"0"-45"-15,26 30 21 0,-20-17-55 16,0-1-11-16,3 2-4 0,-1 3-18 0,-3 0-4 16,3 2-1-16,-1 2-46 0,-2 2-9 0,-2-1 15 15,-1 1 3-15,-1 2-9 0,3-1-6 0,-3 6-10 16,-1-9-28-16,0-8 32 0,0 4-38 15,-15 22 2-15,8-16 4 0,-1-3-27 16,0 0 7-16,0-2-29 0,-3-1 7 0,-2-1 16 16,-1-1-6-16,3-2-35 0,-6 0 17 0,3-4-5 15,2 2 4-15,-2-1-28 0,0-5-9 0,-3 1 0 16,4 0-40-16,2-2-20 0,3-4-16 16,2 2-10-16,6-2-31 0,0 0 10 0,0 0-126 15,-11-12-175-15,13 4 27 0,4-3 27 0,0 1 50 16,4-5 3-16,8 1-3 0,-6-1 7 15</inkml:trace>
  <inkml:trace contextRef="#ctx0" brushRef="#br0" timeOffset="1.16078E6">33060 10761 394 0,'2'-3'318'15,"-4"9"-47"-15,5-5-20 0,8-1-57 16,-6 0-10-16,3-1-21 0,-1 1-13 0,3 0-7 16,-3 0-34-16,-7 0-10 0,7 0-34 0,9 0-46 15,-5-2-34-15,-11 2-49 0,7-1 6 0,-2-3-184 16,-2 4-140-16,-3 5 25 0,-6-5 21 16,0 2 10-16,-5 0-5 0</inkml:trace>
  <inkml:trace contextRef="#ctx0" brushRef="#br0" timeOffset="1.16097E6">32991 10947 543 0,'5'0'319'0,"-3"2"-29"16,4-1-65-16,5-1-19 0,1 1-31 0,-5-5-16 16,-7 4-43-16,10 0-32 0,14-8-68 0,-7 1-76 15,0 5 6-15,-1-7-116 0,2 0-133 16,-2 0-28-16,3-1 19 0,-3 1 15 0</inkml:trace>
  <inkml:trace contextRef="#ctx0" brushRef="#br0" timeOffset="1.1613E6">33316 10768 891 0,'5'-3'295'0,"-6"6"-45"0,-1-3-44 15,0 3-18-15,-5-2-26 0,-1 5 4 16,4 5-38-16,-1-3 5 0,-3-1-38 0,-4 4 13 15,3 0-5-15,1 0-18 0,-3-2-1 0,10 2-15 16,-4 0-19-16,2-1 19 0,1-1-21 16,-2-2-1-16,6 2-14 0,1 0-7 0,1-2 8 15,0-4 10-15,4 3-5 0,-1-3-16 16,1-2 15-16,4 1-7 0,-3-2 20 0,-1-2 3 16,4-2 6-16,0 0-23 0,0-1-4 0,0 0-3 15,1-2 21-15,-1-1 11 0,1 0-37 16,-5-1-3-16,-3-4-2 0,1 6 35 0,-1 1-5 15,-3-4-6-15,1 3 54 0,0-3-19 16,-3 3-25-16,0 0-20 0,2 4-2 0,-4-2-33 16,0-3-17-16,2 5-21 0,-2 1-34 0,-1-2-2 15,-1 0-39-15,-1 1-25 0,-2 1-35 0,5 1 17 16,-5-1-230-16,1-1-68 0,0 3 32 0,-3 0 28 16,5 1 24-16,1 1 28 0,2-2 6 15,-2 9 8-15</inkml:trace>
  <inkml:trace contextRef="#ctx0" brushRef="#br0" timeOffset="1.16145E6">33509 10884 357 0,'1'-2'134'0,"-2"2"-337"0</inkml:trace>
  <inkml:trace contextRef="#ctx0" brushRef="#br0" timeOffset="1.16184E6">33575 10834 456 0,'3'-1'367'0,"5"5"-93"0,-2 0-45 0,0 4 1 16,0-4-16-16,2 2-55 0,0-4-7 16,-1 6-17-16,-4-2-3 0,2 3-9 15,-2 1 4-15,-2 0-6 0,-5 0-7 0,4-2-11 0,1 2-15 16,-2 1 6-16,-1-3-9 0,-3 3-20 16,-5-2-34-16,2 1 12 0,-1-2-7 0,0 0 12 15,-3-1-11-15,4 1 13 0,-1-2-24 16,3 0 6-16,-3 1-46 0,8 2 18 0,-1-1-11 15,-4-5 33-15,5 5-14 0,1-3-1 16,0-5-9-16,10 4-16 0,1-2 1 0,-3 0 11 16,5-1 31-16,1-2-42 0,-5 3 19 0,5-4 9 15,-1 3-11-15,1-2 20 0,-1 0-20 16,-3 1 32-16,-2 1-25 0,3-2-28 0,-4 2 20 16,-1-4-9-16,1 3-4 0,1 0-38 0,-2-1-26 15,-4 1-30-15,-1-3-53 0,0 3 14 16,-5-3-199-16,-1 2-73 0,-6 1 40 0,-2-2 12 15,-9 0 23-15,4-2 22 0,-3 4 10 0,-2-2-7 16</inkml:trace>
  <inkml:trace contextRef="#ctx0" brushRef="#br0" timeOffset="1.16233E6">30922 11351 494 0,'2'-1'298'0,"0"1"-43"0,0 1-1 0,-2-1-47 15,-2 4-25-15,1-2 6 0,0 3-27 0,-4 9 2 16,-4 0-39-16,1 1 4 0,1 2-25 16,-2 0-4-16,-4 2-3 0,0-1-20 15,0 1-5-15,-4-2 24 0,2 2-36 0,-2-1 0 16,0 2-14-16,1-2-10 0,-2-2-29 0,3 0-17 16,0-2-37-16,-1-1-2 0,0-1-26 0,2-1-15 15,3-1 9-15,2 1-79 0,2-5-95 16,2-3-41-16,3-2-69 0,1 0 14 0,1-1 4 15,5 0 38-15,0-2 16 0</inkml:trace>
  <inkml:trace contextRef="#ctx0" brushRef="#br0" timeOffset="1.16259E6">30953 11547 342 0,'12'-8'283'0,"-3"3"-20"16,-1-1-2-16,-2 4-55 0,-2-2 3 0,0 3-30 15,1-1-31-15,-4 2 11 0,-1 1-28 16,-2 1-18-16,0 2-1 0,-8 7-11 0,2-1-5 15,-6 3-10-15,2-1-13 0,1 3-2 16,-2 1-15-16,2-1-5 0,-1 1-5 0,1 0 8 16,-1-2-10-16,1 3 4 0,2-2-19 15,2 0 3-15,1 0 8 0,1-1-32 0,-1-1 19 16,2-1-10-16,4-3 8 0,0-2-27 0,0-7 7 16,0 6-26-16,0 1-12 0,11 4-26 0,0-2-28 15,2-3-35-15,-1-1-19 0,5-2 13 16,0-3-177-16,4 1 25 0,-12-1 23 0,7 0 18 15,26-11 18-15,-15 2-97 0,-4-1-5 0,6-2 28 16</inkml:trace>
  <inkml:trace contextRef="#ctx0" brushRef="#br0" timeOffset="1.16281E6">31359 11546 210 0,'1'-7'379'0,"-1"2"-98"15,-3 2 10-15,0 3-49 0,-2 0 11 0,1 0-23 16,-10 8-27-16,-1 3 23 0,1 0-37 15,1 1-11-15,-3 4-24 0,2-2-45 0,1 2 49 16,1 0-46-16,0 0-21 0,2 1-1 16,2-1-30-16,0 0 7 0,2-4-37 0,-1 2-5 15,3-3-46-15,0-2-32 0,3 0-21 0,1-2-38 16,0-2-4-16,0-5 12 0,0 0-162 16,0 6-107-16,0-6-21 0,15 10 30 0,-11-9 26 15,2-1 23-15,0-1 30 0,12-6-22 16</inkml:trace>
  <inkml:trace contextRef="#ctx0" brushRef="#br0" timeOffset="1.16304E6">31472 11583 357 0,'8'-12'365'0,"3"1"-62"0,-3 4-8 16,-2 3-35-16,-1 1-16 0,-1 0-11 0,1 3-4 16,2-4-35-16,-7 4 10 0,0 0-49 0,7 0 3 15,-7 0-35-15,25 17-29 0,-13-8-8 16,-8 0-10-16,4 2 20 0,-3-2-11 0,-2 6-10 15,0-5 0-15,-3 0-11 0,0-10-4 0,0 8-47 16,0 3 7-16,-19 12-14 0,6-11-51 0,3-2-3 16,-3-2-37-16,1-1-14 15,-2 0-25-15,0-1-22 0,7-1 14 0,-1-3-158 16,-1 0-84-16,7-1 27 0,1-1 26 0,2-1-33 16,1-1 10-16,2-1 48 0,11-2-36 0</inkml:trace>
  <inkml:trace contextRef="#ctx0" brushRef="#br0" timeOffset="1.16324E6">31758 11562 810 0,'2'-3'301'0,"-1"4"-24"0,-2 1 11 15,-2 0-54-15,-1 1-19 0,-7 6-31 0,-1 0 15 16,-2 2-49-16,-1 1-30 0,3 1-19 16,-1 0 21-16,0 0-28 0,4 2-25 0,-2-2 9 15,2 2-21-15,4-2-22 0,-1-2-3 0,3-3-3 16,1-1-23-16,1 1-29 0,0-2-16 0,1-6-15 15,0 0-19-15,0 0-32 0,0 5-19 16,13 4 12-16,-7-9-141 0,0 1-61 0,2-3-53 16,-2 1 22-16,5 1 11 0,21-11 42 15,-8 3 7-15,0 0 4 0</inkml:trace>
  <inkml:trace contextRef="#ctx0" brushRef="#br0" timeOffset="1.16343E6">31877 11714 539 0,'0'2'301'0,"0"1"-14"0,0 1-29 0,0-1-25 15,-1 2 11-15,0-2-49 0,0 3 1 0,0-3-55 16,-1 4 34-16,0-4-10 0,0 3-76 0,0 0 42 16,-1-1-33-16,-4 8-21 0,1 0-6 15,3-2-47-15,2-3-17 0,-5-4-36 0,4 2-37 16,0 0-25-16,0-3-47 0,1 0 13 16,-1 0-218-16,0-2-64 0,0 2 40 0,2-2 34 15,0-1-12-15,0 0 19 0,0 0 73 0</inkml:trace>
  <inkml:trace contextRef="#ctx0" brushRef="#br0" timeOffset="1.16362E6">31992 11959 236 0,'0'5'349'0,"-2"-3"-54"0,-1 3-38 16,1-2-46-16,-2 1-28 0,-6 7-17 0,-1-3-39 15,-1 0 1-15,-1-1-42 0,-2-1-21 0,5-1-34 16,-6 1-30-16,4-1-24 0,2 0 2 0,2-3-236 16,1 3-96-16,2-5 54 0,5 0 2 15,0 0 7-15</inkml:trace>
  <inkml:trace contextRef="#ctx0" brushRef="#br0" timeOffset="1.16391E6">32343 11705 892 0,'7'-2'285'0,"-1"2"-9"0,0 1-38 0,-1 1-15 15,1 0-26-15,-1 2-25 0,-1-1-14 16,1 0 6-16,3 8 0 0,-5 0-27 0,4 0-22 15,-4-3-40-15,-3 2 29 0,1-1-13 16,-1-9-15-16,0 12 11 0,0-1-42 0,-19 10-21 16,7-9-38-16,1-3-10 0,1-1-51 0,-3 2-30 15,6-5-36-15,0 2 13 0,1-4-175 16,0-1 25-16,4 1 22 0,0-1-113 0,2-2 15 16,2 1 21-16,0-2 29 0,1 1-26 0</inkml:trace>
  <inkml:trace contextRef="#ctx0" brushRef="#br0" timeOffset="1.1641E6">32530 11772 643 0,'-1'2'262'0,"-3"-1"15"15,0 2-10-15,1 2-57 0,-2-1-22 0,-2 2-9 16,3 1-1-16,-8 1-35 0,0 0 2 0,0 1-36 16,3 5-9-16,1-4-13 0,1-1-37 15,3-2-14-15,-1-1-60 0,1-2-46 0,1 0-41 16,2 1 9-16,0-2-162 0,0-1-112 15,1-2 44-15,0 0 2 0,0 0 23 0,12 7 11 16,-7-6-24-16</inkml:trace>
  <inkml:trace contextRef="#ctx0" brushRef="#br0" timeOffset="1.16438E6">32704 11799 412 0,'1'1'208'0,"0"-2"-36"0,-2 2-26 0,1-2-7 15,0 5-24-15,0-2-1 0,-1 1-13 16,2 0-15-16,-2 0-25 0,-1 2 23 0,-1 1-13 16,3 1-4-16,0-2-52 0,1 4-22 15,-1-9 37-15,0 10-35 0,0-1 16 16,0-2 9-16,0 1 19 0,0 1-46 0,0-1 39 16,0-1-45-16,0 1 52 0,0 1 11 0,-6 7-13 15,1-7 4-15,0-1 0 0,1 2-10 0,-1-6-10 16,-2 2 1-16,-1 2 9 0,-1-3-8 0,0 3-9 15,-2-3 11-15,11-5-12 0,-11 0-21 16,1 0-29-16,-2 0 2 0,-8 16-84 0,11-11-28 16,9-5-50-16,-9 0-128 0,2 0-22 15,-4-9 38-15,9 5 5 0</inkml:trace>
  <inkml:trace contextRef="#ctx0" brushRef="#br0" timeOffset="1.16465E6">32899 11819 337 0,'1'9'316'0,"-3"0"-38"0,0 3-37 0,-1 4 13 16,-2-2 5-16,-2 3-48 0,-1-4-12 15,2 3-13-15,-2-4-57 0,-2 4 20 0,-2-1-39 16,3-5-6-16,-5-4-13 0,4 4-15 0,-2 3 16 15,-3-4-10-15,4 1-32 0,0-3-5 16,-7-3-27-16,7-1-33 0,1 1-56 0,-1 1-37 16,6 2 10-16,5-7-128 0,0 0-89 15,0 0-82-15,-11-16 63 0,18 9-22 0,1 5 21 16,2-7 12-16,4-2 0 0</inkml:trace>
  <inkml:trace contextRef="#ctx0" brushRef="#br0" timeOffset="1.16485E6">33001 11875 477 0,'5'-2'278'0,"0"5"-30"0,8-4-24 15,-10 1 20-15,4 3-39 0,3 0-32 0,-1 2-26 16,1-5 3-16,6 4-37 0,-8-4-8 16,1 0-14-16,2 1-21 0,-11-1-37 0,7 0-45 15,0 0-28-15,10-10 3 0,-9 9-278 16,-4-1-60-16,-4 2 34 0,-3 3 24 0,-11-3 15 15,1 6 10-15</inkml:trace>
  <inkml:trace contextRef="#ctx0" brushRef="#br0" timeOffset="1.16502E6">32932 12040 684 0,'10'1'288'0,"-6"-1"-24"0,5 7-41 15,1-2-15-15,5-10-21 0,-8 5-27 16,17-7-19-16,-10 3-51 0,-5 4-8 0,3 0-31 16,4 0-57-16,20-3 1 0,-18-5-180 0,3 0-101 15,2 2-60-15,-1-5 13 0,0 4 17 16,-1-4 13-16</inkml:trace>
  <inkml:trace contextRef="#ctx0" brushRef="#br0" timeOffset="1.16547E6">33427 11878 756 0,'1'0'276'0,"-6"0"-44"0,4 0-24 0,-4 5-15 16,-1 2-31-16,0-1 0 0,-6-6-25 15,2 5-15-15,0-3 15 0,-4 2-20 0,-1 1-36 16,0 4 18-16,0 3-13 0,2-2-10 16,2-4-9-16,-4 3 18 0,-1 2-18 0,5-2-18 15,0 2-3-15,2-5-18 0,-2 0-3 0,11 8 21 16,-8-6-20-16,2 0 11 0,4-2-7 16,-4-2-24-16,9 2-4 0,0-1 6 0,0-1 5 15,5-2-22-15,4 1-1 0,0-2 22 0,-1 1 10 16,5-2-18-16,0-2 4 0,-2-1-2 15,4 2 22-15,-2-7 4 0,0 1-31 0,-2-2 33 16,2 4-18-16,-3-2 1 0,2-3 20 0,-2 2-7 16,0-5 10-16,-2-2 16 0,-4 14-33 0,0-10-3 15,0 1-3-15,-2 3 45 0,1 0-21 16,-4 2-4-16,-3-2-20 0,4 4 32 0,1-4-23 16,-3 3-1-16,1-1-24 0,-2-1 0 0,-3 4-46 15,3-2-24-15,-4 1-8 0,2 2-42 16,0-1-41-16,-1-2-37 0,-1 1 17 0,5 4-257 15,-6 1 10-15,2-3 51 0,1 5-1 0,-5-3 43 16,6 3 16-16,-1-3 5 0</inkml:trace>
  <inkml:trace contextRef="#ctx0" brushRef="#br0" timeOffset="1.16573E6">33598 11947 795 0,'-6'-1'246'0,"10"2"-24"15,-6 0-14-15,2-2-26 0,0-1 14 16,0 3-38-16,0-3-39 0,1 2-13 0,0-3-8 16,-1 3 7-16,1 0-18 0,-1 2 3 15,0-1-41-15,-1-1-1 0,-1-3-19 0,3 3-7 16,-4 2-31-16,3-4 2 0,-1 5-26 0,2-7-69 15,5 1 10-15,-2-4-150 0,1 2-126 16,2-4-14-16,1 4 48 0,-1-1 30 0,0 1 2 16</inkml:trace>
  <inkml:trace contextRef="#ctx0" brushRef="#br0" timeOffset="1.16619E6">33818 11871 613 0,'-2'12'245'0,"-4"-2"-30"15,1-2 15-15,-2 0-61 0,2 4-10 16,-1 0-16-16,3-4-21 0,-3 1-14 0,1 2 11 16,-1-1-17-16,0-3-22 0,2-1-5 15,2 3 13-15,-2-3-27 0,1 3-16 0,-1-3-14 16,3-4 5-16,-3 1-14 0,1 2 20 0,1-3-25 15,2 0 24-15,-1 4 0 0,1-6-19 16,3 0-21-16,2-6 22 0,-3-3-15 0,5-1-2 16,-3 2 1-16,7 0 13 0,-4 1-8 15,-2-1 0-15,4-2-18 0,-4-7-2 16,0 6 35-16,0-1-6 0,1 3 7 0,-1-3-9 16,-5 5 7-16,2-2-7 0,3 5-10 0,-5 0 23 15,2-1-5-15,-1 2 17 0,2 2-24 16,1-2 9-16,-5 0-5 0,1 3 19 0,-6-2-18 15,0 1-12-15,-3 4-1 0,0-1 0 0,-4 3 12 16,2 3-30-16,0-4 19 0,-3 0-21 0,2 1-13 16,4-1-2-16,1-3-2 0,1 5-1 0,2-1 26 15,-2 2-12-15,11-5 5 0,-3 3-24 16,3 3-4-16,4-3-5 0,3 1 15 0,1-1 9 16,1-2-6-16,-3 1 30 0,3 1-10 15,-2-1 5-15,-3-5 28 0,2 4-15 0,0-2 34 16,-1 2-30-16,-1 1 10 0,1-4 5 0</inkml:trace>
  <inkml:trace contextRef="#ctx0" brushRef="#br0" timeOffset="1.16644E6">33849 11961 1471 0,'-22'-8'-383'16,"-1"-1"42"-16,-6 0 6 0</inkml:trace>
  <inkml:trace contextRef="#ctx0" brushRef="#br0" timeOffset="1.18587E6">8239 11789 348 0,'0'0'202'0,"0"0"-17"16,0 0-10-16,0 0-29 0,-14 0-11 0,14 0 21 16,0 0-6-16,0 0-39 0,0 0-10 15,0 0-9-15,0 0-2 0,0 0 9 0,0 0-8 16,0 0 15-16,0 0-18 0,0 0 15 16,0 0-17-16,0 0 9 0,0-13-18 0,0 13-6 15,0 0-12-15,0 0-1 0,0 0-7 0,9-23 19 16,-3 19-8-16,5-5-13 0,1 2 15 15,3-1-15-15,-1-1 5 0,1 1-29 0,0 1 12 16,-1-3-1-16,3 2 15 0,-1-1-11 0,-7 3 2 16,0 0 2-16,9-5-5 0,-7 3-2 15,8 1-10-15,-4-1 29 0,2 1-29 0,-2 0-4 16,2 1-2-16,-3 1 13 0,5 0-15 0,-8 1 1 16,6 0 3-16,1 3 36 0,0-1-22 15,3-1-47-15,-11 3 61 0,5 0-30 16,3 0 5-16,2 0-15 0,-1 0 10 0,21 13-7 15,-18-7-18-15,1-1 14 0,-3-1-7 0,2 2-1 16,0 0 0-16,1-1 28 0,-2 2-48 16,-2 0 50-16,2 0-38 0,-1-1 10 0,0-1-19 15,0 2 39-15,-2-1-23 0,-2-1 28 16,2 0-51-16,-6 1 46 0,3-2-43 0,-3 0 24 16,-3-1-2-16,1 0 0 0,-3 1-17 15,1-4 23-15,5 7-13 0,-3-5 30 0,0-1-26 16,0-1 26-16,-10 0-34 0,9 0-21 0,-1 0 20 15,-1 0 7-15,7 0 4 0,15-12-22 0,-19 7-7 16,4 0 38-16,2-2-25 0,3 1 2 0,-7-2 46 16,3 0-37-16,3-1-8 0,-1-2 32 15,-2 1-11-15,2-1-2 0,-4 3 15 0,1-1 2 16,0 1-36-16,-4 3-6 0,-1 1 25 0,-2-1-4 16,-1 1 12-16,-1 2 10 0,-1 0-23 15,1 1 23-15,2 1-42 0,-7 0-15 0,0 0 2 16,7 0 25-16,-1 0 19 0,6 11 7 0,0-3-26 15,-1 3-21-15,1-2 22 0,-1 0 7 0,-2 2 10 16,3 2-20-16,-1-3-6 0,0 1 21 16,-1-2-18-16,1 0 18 0,0 1-18 0,3-1 27 15,-3-1-41-15,-2-3 33 0,1 0-6 16,-2 0 6-16,4 1-25 0,0-1 26 0,-2-2-9 16,-1 0 9-16,1-1-8 0,-1-1-25 0,-9-1 17 15,8 0 18-15,1 0-9 0,4 0-12 16,3 0-1-16,1 0 0 0,0 0 2 0,18-10 22 15,-18 6 0-15,0 1-4 0,-3 2-12 0,4-3-12 16,-8 1 13-16,7 1-17 0,1-1 24 16,-5 1-24-16,-2 1 21 0,-2-1 18 0,0 1-40 15,0-2 14-15,-2 3 1 0,1 0 22 16,-1 0-29-16,-7 0 9 0,8 0 1 0,5 0-15 16,0 0 18-16,2 0-9 0,13 11 15 0,-14-9 14 15,-7-1-9-15,11 4 10 0,-6-2-17 16,-1 0-3-16,0 0 23 0,3 0-3 0,1 3-12 15,-2-4-19-15,-3 1 17 0,0 1-15 16,4-1 18-16,3 1 3 0,-7-1-31 0,4 1 17 16,-3-1 11-16,-2 0 0 0,0 0-26 15,0-1-9-15,-1-1 36 0,0 1-1 0,10 1-2 16,-10-3-2-16,2 0-2 0,2 0 32 16,-1 0-6-16,6 0-22 0,0 0 18 0,0 0-3 15,-1 0-4-15,0 0 0 0,17 10-51 0,-20-8-5 16,1-2 28-16,-5 2 1 0,0-1-1 0,0 2 2 15,-1-2 30-15,12 2-2 0,-8 0-32 0,1 2-3 16,-1-3-17-16,-1 0 3 0,-2 0 35 16,1-1 4-16,5 5-2 0,-2-5 2 0,-2 2-2 15,-1-3-10-15,1 1 36 0,-2 1-19 0,10-1-2 16,-4-1-28-16,2 3-11 0,-4-2 3 0,0 1 44 16,-3-1-22-16,-1 1-1 0,-2-1 1 15,-7-1-27-15,0 0 1 0,10 0 28 0,-4 0 13 16,7 0-3-16,-2 0-1 0,0 0-2 15,-2 0-1-15,0 0 17 0,-2 0-15 0,-1 0-4 16,1 0 3-16,-1 0-2 0,2 0 1 0,-1 0-6 16,-1 0-16-16,6 0 2 0,0 0 39 15,-1 0-8-15,0 0-7 0,-3 0-3 0,-1 0 17 16,0 0 8-16,-7 0-21 0,9 0 7 16,-2 0-7-16,-7 0-26 0,7 0 36 0,-7 0 5 15,8-7-22-15,-8 7-5 0,8 0-7 0,-8 0 14 16,7 0-7-16,4-12 2 0,-9 11 16 0,2 0-16 15,-1 0-2-15,0 1 18 0,-1 0-17 16,-2 0 10-16,0 0-6 0,0 0 2 0,0 0-3 16,0 0-36-16,0 0 25 0,0 0 11 0,0 0-8 15,10-3-8-15,-9 3 21 0,0 0-11 0,0 0-19 16,0 0 22-16,0-1-30 0,0 1 43 16,-1-2-52-16,2 2 33 0,-2 0-18 0,1 0 2 15,-1 0 2-15,1 0 1 0,-2 0-74 0,2 0-25 16,1-1-12-16,-2 1-49 0,-2-2-6 15,2-1-54-15,-1 2 21 0,-1-2-166 0,0 0 31 16,-1 2 27-16,-2-4-90 0,1 3 15 16,-9-5 53-16,4 3 25 0,-1-1 18 0,-3-1-4 15,2 3 3-15</inkml:trace>
  <inkml:trace contextRef="#ctx0" brushRef="#br0" timeOffset="1.36561E6">20678 4792 318 0,'0'0'199'0,"0"0"-40"15,0 0-9-15,0 0-17 0,0 0 16 16,0 0-48-16,0 0-7 0,0 0-31 0,0 0 7 15,0 0-2-15,0 0 8 0,0 0-6 16,0 0-23-16,0 0-8 0,0 0 23 0,0 0-23 16,0 0 14-16,0 0-31 0,0 0 6 0,0 0-15 15,0 0 9-15,0 0-2 0,0 0-7 16,0 0 37-16,21 11-19 0,-21-5 7 0,-1 0-10 16,1 2 7-16,0 5 7 0,0 4-1 0,-8 18-9 15,5-16 18-15,-1 2-19 0,0-1 15 16,0-1-8-16,-2 5-24 0,4-1 11 0,-3-1 1 15,0 5 6-15,0-4 14 0,-2 1-7 16,1-2-11-16,-1 0-4 0,3 1 16 16,-3-3-18-16,-1 1 24 0,1-3-33 0,1 0 20 15,1 1-22-15,-1-4 33 0,0 1-18 0,1-2-4 16,2-3 3-16,-4 1-11 0,0 0 8 0,1 1-14 16,0-5 23-16,2 0-25 0,1-2 5 15,1-1-2-15,-2 0 5 0,2 0-14 0,-1-3-25 16,-1 2-10-16,1-2-33 0,2 0-23 15,-1 1-38-15,-1-1 12 0,0-2-176 0,3 0-106 16,0 0 42-16,0 0 47 0,-5-11 21 0,7 5-50 16,5-9-3-16</inkml:trace>
  <inkml:trace contextRef="#ctx0" brushRef="#br0" timeOffset="1.36606E6">20938 5063 397 0,'3'-2'306'0,"-1"2"-36"16,0-1-29-16,1 0-20 0,-2-1-40 16,1 2 4-16,-2-1-38 0,0 1-11 0,0 1-13 15,-2-1-10-15,-1 0-10 0,0 3-15 16,-2-2 5-16,1 1-41 0,-10 5 18 0,0 1-23 15,-3-1 1-15,8-1 0 0,-7 1 7 0,3 4-16 16,-1-4-26-16,1 0 12 0,1 2 7 16,0 1-14-16,2 1-9 0,1-1 6 15,-1 0 4-15,0 1-12 0,5-3-3 0,0-1 23 0,1 8-29 16,-3-5 26-16,7 1 9 0,0-11-14 16,0 10 6-16,0 4-14 0,17 16 28 15,-7-12-20-15,4-2-12 0,0 2 16 0,3 0-4 16,1-4-8-16,1 1 1 0,1 0-6 0,-1-1 11 15,4 0-10-15,-3-2 16 0,1 1 2 0,-2-4-34 16,-1 4 8-16,-1-2 11 0,-5 2-10 16,1-6-11-16,1-2 12 0,-5 1-5 0,-1-3 18 15,-4 2-12-15,0-3-18 0,1 2-10 0,-4-2 2 16,2-2-16-16,-2 3-17 0,3-3-1 0,-2 0-34 16,-2 0-63-16,0 0 16 0,0 0-199 15,21-14 28-15,-10 5 21 0,-1-3-86 0,2 0 37 16,7-2 19-16,-4-5 11 0</inkml:trace>
  <inkml:trace contextRef="#ctx0" brushRef="#br0" timeOffset="1.36643E6">21541 5053 832 0,'0'-3'240'0,"1"1"6"0,-1-1-50 16,0 0 0-16,0 3-33 0,2-1 5 16,-4 0-49-16,1 0-15 0,-1 2 2 0,0 0-33 15,0 3 14-15,-7 5-1 0,0 4-9 16,-3 0-30-16,1 3 10 0,-3 1-4 0,2 2-14 16,1 2-8-16,-1-1-7 0,1 4 9 0,0 0 11 15,1-1-9-15,0 1-1 0,2 3 12 0,3-3-2 16,-2 2-3-16,3 1 2 0,1-2 2 15,-1 1 8-15,2 0-10 0,-1-1-18 0,1-1 19 16,2-12-9-16,0 6-5 0,0 2 27 0,16 24-49 16,-10-22 10-16,1 0-26 0,1-2 21 15,0-4-31-15,-3 0-3 0,6 2-33 0,-1-3-21 16,0-2-3-16,-3-7-20 0,1 0-41 16,1-4 15-16,0 0-277 0,-9-2 32 0,13 0-62 15,16-14 25-15,-13 3 26 0,3-5 12 0,-1 2 66 16</inkml:trace>
  <inkml:trace contextRef="#ctx0" brushRef="#br0" timeOffset="1.36679E6">21875 5161 436 0,'0'-5'368'0,"0"1"-63"15,0-1-16-15,0 0-45 0,0 2-15 16,0 0-40-16,0 1-4 0,1-1-9 0,0 0-19 16,-1 3-10-16,2-1-45 0,3 1-5 0,-2 1 18 15,2 2-33-15,8 4-20 0,0 3 18 16,0 1-31-16,1 2 6 0,-2 0-25 0,-2 3 21 16,1 0 5-16,-5 1-19 0,0-2 4 0,0 2-31 15,-3 1 3-15,-3-5 16 0,0-13-18 16,0 14 16-16,-11 17-35 0,3-14 17 0,-2-3-4 15,-3-1-7-15,-2-1-2 0,-4 1-10 16,0-1-12-16,0-1 1 0,-3-3-21 0,2 3 2 16,1-4 1-16,-1 0-26 0,1-2-26 15,4 1-15-15,2-5-32 0,5 2 5 0,2-1 12 16,0-2-190-16,6 0-75 0,0 0 20 16,0 0 19-16,-6-7 23 0,8 2 10 0,7-6 5 15</inkml:trace>
  <inkml:trace contextRef="#ctx0" brushRef="#br0" timeOffset="1.3672E6">22174 5202 367 0,'4'-3'294'0,"-2"2"-66"15,1 0-22-15,0 0-25 0,-1 0-44 0,2 1 16 16,-2 0-49-16,-2 0 17 0,-1 3-4 0,0 0-17 15,-4 0 11-15,-3 9-20 0,-2 1-11 16,-3 3 14-16,1-1-19 0,-1 0 3 0,-1 2-9 16,1 2-5-16,-1-2-7 0,1 3-26 15,3-3 19-15,0-1-17 0,1 0 3 0,3 3 2 16,1-1-13-16,4-4-2 0,1-3-8 16,0-3-9-16,0 4 3 0,0 2 12 0,13 10 4 15,-3-10-21-15,-1-3 9 0,5 0-15 0,0 0 11 16,1-3-2-16,-1-2 13 0,3-2-14 0,-9-1 29 15,2 0-1-15,-1 1 18 0,-3-2-12 16,-6-2-15-16,0 0 5 0,7 0 14 0,-7 0-18 16,9 0 19-16,-9 0-5 0,6 0-21 0,-6 0 2 15,7 0 12-15,-7 0 8 0,0 0-24 16,8 0 2-16,-8 0-25 0,0 0-25 0,6 0-6 16,-6 0-31-16,0 0-32 0,0 0-46 0,7 0-13 15,1-8 15-15,-6 7 12 0,-2-3 13 16,-2 1-290-16,2-3 21 0,0 1 14 0,0 1 40 15,0-2 39-15,0 2 8 0</inkml:trace>
  <inkml:trace contextRef="#ctx0" brushRef="#br0" timeOffset="1.36846E6">22470 5567 638 0,'0'0'223'0,"0"0"-10"0,0 0-37 16,0 0-13-16,0 0-16 0,0-13-15 0,0 13-19 16,0 0-11-16,0 0-19 0,0 0-9 0,0 0-8 15,0 0 8-15,0 0-17 0,0 0-7 16,0 0-21-16,0 0 24 0,0 0-30 0,0 0 3 16,0 0 6-16,0 0 8 0,0 0-23 15,-26 11 11-15,26-5 5 0,-1-1-7 0,0 1 8 16,-1-2-18-16,2-4 1 0,-6 25 14 0,2-11 3 15,1 2-18-15,-1-2-4 0,0-2 15 16,2-1-13-16,-4 3 1 0,3-3 16 0,-1-1-21 16,3-2 16-16,-1-1-14 0,0 0 6 0,1-1-14 15,-1 0 0-15,1 0-8 0,0 0 25 16,-1-2-19-16,0-1-4 0,1 2 8 0,-1 0-3 16,0-1-8-16,1 0-5 0,0 0-16 0,-2 0-27 15,2-1-22-15,0 0-48 0,-1 1 10 16,2-2 10-16,-3 0-171 0,3-2-92 0,0 0 21 15,3 0-34-15,-1-2 13 0,8-6 1 16</inkml:trace>
  <inkml:trace contextRef="#ctx0" brushRef="#br0" timeOffset="1.36874E6">22646 5735 514 0,'6'1'260'0,"-4"1"-58"16,2-4-15-16,-3 4-17 0,1-1 4 16,-1 2-39-16,1-1 5 0,0 0 7 0,-1 2-24 15,-1-1-18-15,-1 3 5 0,1-1-18 16,-1 1 4-16,-1 1 3 0,2 1-13 0,-11 14 7 16,1-8-33-16,1-1-5 0,3 0 15 0,-4 1-28 15,3-3 11-15,-1 2 4 0,0-3-16 16,-1 4-12-16,0-1-15 0,0-3-15 0,4 3-17 15,-3-6-22-15,0-2-33 0,3 1-58 16,0-2 13-16,1-1-125 0,-2-1-103 0,3-2-40 16,0 0 27-16,3 0 22 0,0 0 9 15,0 0-3-15</inkml:trace>
  <inkml:trace contextRef="#ctx0" brushRef="#br0" timeOffset="1.36913E6">22875 5455 348 0,'0'-5'321'0,"2"0"-71"16,0 0-25-16,0 1-31 0,2-1 3 0,0 2-11 15,10-4-35-15,-3 2-31 0,0 3-9 16,0 2-10-16,-11 0-1 0,14 0-28 0,16 13 20 16,-13-6-25-16,-2-1-1 15,1 2-26-15,-1 1 17 0,-3 1-31 0,-4 1 5 16,-3 3 9-16,1-1-14 0,1 2 16 0,-4-4-27 16,-1 0 2-16,-2 0-5 0,0-11-5 0,0 14 24 15,0 0 2-15,-14 18-6 0,3-20-19 0,0 1 7 16,-1-1-19-16,0 1 0 0,0-1-8 15,1-1-5-15,-3 2-15 0,0-6-8 0,1-2-21 16,2 1-14-16,1-2-51 0,3 0 13 0,-2-4-170 16,4 3-115-16,2-3 36 0,0 0 38 15,3 0 18-15,0 0 12 0</inkml:trace>
  <inkml:trace contextRef="#ctx0" brushRef="#br0" timeOffset="1.36946E6">23238 5456 621 0,'1'-3'258'0,"0"2"-35"0,-1-2-11 0,1 2-15 16,1 0-40-16,-1 1-27 0,0-2-6 0,-1 3-23 15,0 0-13-15,-1 0-10 0,-1 2-10 16,0 0 19-16,-7 8-24 0,-1 1-13 0,1 0 8 15,-2 1 7-15,0 2-34 0,0 0 1 0,-2 1 4 16,2 3-4-16,-1-4 16 0,1 3-22 16,1 0 10-16,-1 0-9 0,1 0-10 0,4 3 6 15,-1-3-6-15,-1-1 5 0,4-2 7 0,-1 2-28 16,2-2 2-16,2-3 13 0,-1-1-19 16,2-11 10-16,0 12-20 0,13 13 2 0,-4-14-16 15,2-1-24-15,3-2-17 0,-1-1-16 0,5 0-31 16,5-3 11-16,-2-4-163 0,-10 0-108 15,7 0 24-15,4 0 24 0,22-13 32 0,-20 1 24 16</inkml:trace>
  <inkml:trace contextRef="#ctx0" brushRef="#br0" timeOffset="1.37004E6">23450 5636 582 0,'0'0'177'0,"0"-1"-44"16,0 0-24-16,0 1 1 0,1 0-17 0,-1 0-11 16,2 0 4-16,-1 0-12 0,1 0-1 15,0 0-30-15,1-2 29 0,-2 4-21 0,2-2 0 16,0 2-14-16,-1-2 0 0,2 3 1 0,0-3-10 15,-2 1-15-15,0 1-13 0,2-2 26 16,0 1 3-16,-2 1-18 0,1-2-20 0,-1 2 20 16,0-1 2-16,1 1-3 0,-2 0-11 15,1-1 24-15,1-1-29 0,-1 1-3 0,0 0 7 16,1 0-8-16,0 2 7 0,-1-2 10 0,1 0 18 16,1 2-8-16,0-1 8 0,-1-1-10 15,1 2 17-15,1-1 10 0,0-1 4 0,1 2-15 16,-3-1-2-16,1-1-5 0,-1 2 6 15,0 0 3-15,1 0-14 0,1 1-10 0,-1 0 1 16,3 9 11-16,-4-7-14 0,-3 3 4 0,0-9 1 16,0 7 19-16,0-2-4 0,0-5-7 15,-14 25 8-15,3-11-1 0,0-3-10 0,1 0-2 16,2 3 0-16,-4-3 10 0,-2 1-9 16,5-3-7-16,2 0 7 0,2-1-13 0,0-2 2 15,1 0 20-15,2 0-20 0,0-3 20 16,1 2-25-16,-1 0 14 0,2-1 16 0,0-4 6 15,0 0-9-15,0 6-12 0,19 9 26 0,-12-9-25 16,6-1 8-16,-1-3-14 0,-2-1-1 16,-10-1-2-16,10 0-13 0,3 0-10 0,16-13-36 15,-15 5-38-15,2-4 7 0,-4-6-222 16,4 3-90-16,-3-6 11 0,2 0 20 16,-4 2 70-16,-2-6 12 0,1 1 7 0</inkml:trace>
  <inkml:trace contextRef="#ctx0" brushRef="#br0" timeOffset="1.37038E6">23841 5381 215 0,'0'-2'369'0,"0"1"-62"0,0-1-44 0,-1-1-73 0,1 3-4 16,1 0-18-16,0 1-29 0,3 3-16 15,0 0-6-15,6 12-17 0,-1-3-11 0,-1 4-9 16,-3 0 7-16,4 5-21 0,-1 0 8 16,0 0-26-16,-2 3 9 0,0 2-18 0,-5 1-3 15,4 3-2-15,-1 0 11 0,-4 0 5 16,0-16-31-16,0 8 0 0,0 2 6 0,-14 28 13 16,7-25-22-16,2-2 13 0,-1 1-1 0,-1 1-6 15,-8-9-6-15,5 2-20 0,-5-3 14 0,7 1 7 16,-3-3-24-16,0-2 0 0,2-2-36 0,-5-2 11 15,3 2-26-15,4-7-44 0,1 0 9 16,6-5-180-16,0 0-133 0,0 0 36 0,0 0 25 16,-12-11 22-16,15-3 16 0,5-4 7 15</inkml:trace>
  <inkml:trace contextRef="#ctx0" brushRef="#br0" timeOffset="1.37066E6">24535 5435 237 0,'4'0'279'0,"2"0"-41"15,1 0-29-15,11 1-31 0,-8-1-10 16,3 0-7-16,4 0-13 0,0 0-23 16,2 0-15-16,-3 0-11 0,-2 0-11 0,0 0-39 15,-3 0-15-15,-1 0-31 0,-3 0-53 16,0 0 9-16,-7 0 5 0,7 0-205 0,-7 0-104 16,6 0-4-16,0 3 44 0,-10-2-23 0</inkml:trace>
  <inkml:trace contextRef="#ctx0" brushRef="#br0" timeOffset="1.37086E6">24508 5644 470 0,'2'7'272'0,"4"5"-26"0,0-4-10 16,0-2-22-16,6 2 10 0,-1-1 1 16,-2-1-44-16,6 0-22 0,3-1-24 0,-1-3-2 15,-2 2-24-15,4-2-3 0,-5-1-32 16,-6-1-23-16,4 0-27 0,19-13-46 0,-13 6-64 15,2-5 10-15,-1 1-286 0,1-1-8 16,2 1-12-16,-2-2 32 0,5 2 30 0,2-3 15 16</inkml:trace>
  <inkml:trace contextRef="#ctx0" brushRef="#br0" timeOffset="1.37129E6">25808 5444 716 0,'4'-1'227'0,"-2"0"-32"16,0 1-13-16,0-1-3 0,-2 2-23 15,3-1-21-15,2 1-18 0,-3 1-15 0,2 0 8 16,1 1-40-16,10 6 14 0,-3-1-3 0,1 3-28 16,-1 2 4-16,1 0 4 0,0 1-17 15,3 0 12-15,-3 0-18 0,1 4 4 0,1 2-12 16,-1-1 2-16,-5-1-6 0,5 0 15 0,-3 0-2 15,0 0-28-15,-5-2 22 0,4-3-13 16,-1 0-17-16,0 4 9 0,0-4-13 0,-4 0 25 16,1-3-14-16,-2-2-9 0,-1-2-40 15,1-2-5-15,-2-1-20 0,1 1 5 0,-3-3-56 16,2-1 12-16,-2 0-214 0,0 0-79 16,0 0 47-16,0 0 25 0,3-15-39 15,3 0 4-15</inkml:trace>
  <inkml:trace contextRef="#ctx0" brushRef="#br0" timeOffset="1.37153E6">26130 5568 376 0,'-2'-3'209'16,"0"2"-50"-16,-2 1-12 0,0 0 13 0,1 3-20 16,-3-1-3-16,1 0-15 0,-11 5 8 15,3 3-1-15,-5 0-43 0,2 3 10 0,0-1-17 16,-4 1 12-16,3 2-5 0,-2 1-29 0,4 1 3 15,-3-1-16-15,0 0-3 0,0-1-17 16,1 1 21-16,2-2 2 0,-1 3-28 0,1-6-6 16,-2 2-4-16,5-2-27 0,-1 1-27 0,3-3-17 15,-3 2 6-15,8-4-121 0,-2-3-42 0,4-1-97 16,1-1 22-16,2-2 21 16,-1 0 15-16,1 0 9 0</inkml:trace>
  <inkml:trace contextRef="#ctx0" brushRef="#br0" timeOffset="1.37186E6">26234 5591 661 0,'2'-1'194'16,"1"3"-21"-16,-1-1-26 0,-2 3-16 0,2 1-24 15,-2-1 8-15,4 13 5 0,-1 0-2 16,-1 3-13-16,0-2-18 0,3-3 9 0,-5 1-25 16,0-7-7-16,0 3-3 0,0 5-9 0,0 1-1 15,0 2-10-15,0-2 20 0,-12 20-14 16,10-20-9-16,2-2-7 0,-2-2 1 0,2 0-3 16,-2-4 17-16,2-1-28 0,0 0 5 15,0 1 9-15,0 2 2 0,0-2-20 0,-9 11-5 16,7-14-23-16,0-1-22 0,0-2-33 0,-1 0-25 15,3 0 8-15,0-4-205 0,0 0-84 16,0-2 38-16,3-2 1 0,-3-2 37 0,6-9-5 16</inkml:trace>
  <inkml:trace contextRef="#ctx0" brushRef="#br0" timeOffset="1.37218E6">26247 5342 655 0,'3'-2'185'15,"-1"0"7"-15,3 0-1 0,2 0-37 16,-3-1-5-16,2 2-18 0,1-1 1 0,11-3-26 15,-2 2-3-15,-5 1-17 0,0 1 11 0,-4-1-13 16,3 0 5-16,-4 2 2 0,1-2-25 16,1 1-22-16,-2 0 12 0,0 1 3 0,-1-2-16 15,1 1-10-15,-1 0-14 0,2 0-13 0,-3 0-11 16,-1 1-28-16,1-1-37 0,0-1-10 16,0 2 8-16,-1-2-198 0,-1 1-100 15,0 0 25-15,-2 0-15 0,2-1 4 0,-2 2 5 16</inkml:trace>
  <inkml:trace contextRef="#ctx0" brushRef="#br0" timeOffset="1.37245E6">26339 5386 299 0,'0'11'238'0,"-4"-2"-35"0,4 2-23 0,0-4-28 15,0 0-15-15,-9 15 14 0,5-11-32 0,0 4-1 16,-1 1 9-16,4-2-28 0,-3-3-19 0,4-2 8 16,-4 9-15-16,0-2-1 0,1-4 3 15,1-1-9-15,2 0-5 0,0-2-13 0,-2 0-1 16,2-2-11-16,-2 0 2 0,2-1-1 0,-2 0 2 16,1 1-44-16,0-2-6 0,0 1-41 15,-2-1-47-15,1 0 9 0,0-2-144 0,0 0-125 16,2 1 23-16,0-4 24 0,0 0-9 15,0 0 5-15</inkml:trace>
  <inkml:trace contextRef="#ctx0" brushRef="#br0" timeOffset="1.37274E6">26524 5509 251 0,'2'1'248'0,"2"2"-39"0,0 0-8 16,2-1-31-16,-2 2-9 0,-1 1-16 0,9 7-9 16,-2 2-16-16,-3-3-18 0,1 4 0 0,4 1-14 15,-7-1 0-15,5 3 12 0,-5-2-13 16,5 1-14-16,0 1-3 0,-1 0 1 0,-2-1-9 16,4 1-23-16,-2 0 31 0,0-5-32 0,1 2-2 15,-2-4 6-15,1 3 2 0,-2-3-17 16,0-3-4-16,-3-1-18 0,-1-1-7 0,-1-3-15 15,0 1 1-15,0-1-19 0,-2-1-11 0,2-2-34 16,2 1 8-16,-4-1-140 0,0 0-90 16,0 0 20-16,8-10 21 0,-6 6-82 0,0-4 33 15,1-7-4-15</inkml:trace>
  <inkml:trace contextRef="#ctx0" brushRef="#br0" timeOffset="1.37296E6">26753 5738 267 0,'0'-3'280'0,"0"-1"-93"16,0 2-11-16,-2 0-53 0,2 0 8 0,-2-1 11 15,2 3-33-15,0-2-26 0,-3 2 39 0,1 0-17 16,0 2-8-16,-1 0-12 0,-1 2 12 0,0-1-8 16,-9 4-27-16,3 5 3 0,1-1 2 15,1 0-8-15,-6 2-7 0,5-3-10 0,2-1 16 16,-7 4-5-16,3 0-15 0,3-1-11 0,-2 1-7 16,1-1-1-16,-2 0-9 0,0 0-30 15,0 0-18-15,2-2-23 0,1-3-24 0,2 1 8 16,2-4-216-16,1 0 21 0,1-1 20 15,0-1 19-15,2-1-145 0,0-1 7 0,4-1 87 16</inkml:trace>
  <inkml:trace contextRef="#ctx0" brushRef="#br0" timeOffset="1.37342E6">27003 5742 307 0,'8'6'219'0,"-3"-1"-29"0,6 5-35 0,-6-1 1 0,-1-1-41 16,1 0-15-16,-3-1-10 0,-2 2 11 16,0 1-4-16,0-2-6 0,0 6 17 0,-11 20-37 15,3-16 8-15,0-1-28 0,-1 3 4 16,-2-4 13-16,-1-2-18 0,1 1-7 0,0 0-3 15,4-1-10-15,-4-3-1 0,4 2 16 0,0-4-9 16,3-1-2-16,1-3-12 0,1 0 1 16,0 1-12-16,2-1 32 0,0-5 4 0,0 0 9 15,0 6 9-15,0-6-15 0,25 23 12 16,-14-15-10-16,3 1 13 0,1-5-8 0,6 4 13 16,-2-5-20-16,2-2-1 0,4 1-13 0,-2 0 12 15,-2-2-16-15,-2 1-3 0,-11 3 31 16,6-4-33-16,-14 0 52 0,7 0-45 0,-7 0 20 15,9 0-8-15,-3 0-14 0,-6 0-2 0,8 0 11 16,-8 0-20-16,8 0-4 0,-8 0 7 0,5 0 13 16,-5 0-33-16,0 0-46 0,0 0-18 15,0 0-27-15,8 0-47 0,-2-10-34 16,-8 7 16-16,-2 0-195 0,-4-7-67 0,-3 1 30 16,-5 0 24-16,1-2 11 0,-2-1 9 0,0 0 57 15,-4-5-52-15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2T03:45:32.1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6580 1953 454 0,'-2'-4'326'15,"1"0"-71"-15,1-1-33 0,0 2-13 0,-1-2-49 16,-1 3-15-16,2-2-43 0,2 2-15 0,-1 1-9 16,1-1-46-16,0 2-58 0,2 0 3 15,2-1-183-15,-4 2-150 0,4-1 40 0,-1 0 18 16,10 6 11-16</inkml:trace>
  <inkml:trace contextRef="#ctx0" brushRef="#br0" timeOffset="73864.5099">7957 2261 593 0,'0'0'443'0,"0"0"85"16,0 0 57-16,0 0-2141 0,0 0 1556 15,0 0 0-15,0 0 0 0,0 0 0 0,0 0 0 16,0 0 0-16,0 0 0 0,0 0 0 15,0 0 0-15,0 0 0 0,0 0 0 0,0 0 0 16,0 0 0-16,0 0 0 0,0 0 0 16,0 0 0-16,0 0 0 0,0 0 0 0,0 0 0 15,0 0 0-15,0 0 0 0</inkml:trace>
  <inkml:trace contextRef="#ctx0" brushRef="#br0" timeOffset="136776.1536">3443 1982 422 0,'0'0'317'0,"0"0"-21"0,0 0-40 16,0 0-21-16,0 0 5 0,0 0-22 15,13 0-41-15,-13 0 1 0,0 0-4 0,0 0 4 16,23-18-34-16,-21 17-8 0,-1 0-40 15,3-3 22-15,0 3-50 0,2-2 24 0,-2 0 0 16,9-4 15-16,3-2-44 0,1 1-5 0,3-2-5 16,4 0-6-16,-5 1-4 0,3 0 50 15,1 0-19-15,-1-1-11 0,3 0 2 0,0 0-23 16,0 0 21-16,0 1-4 0,-1-1-9 16,0 2-3-16,0-4-6 0,2 1 17 0,-3-2-9 15,0 3-15-15,2-1-6 0,-4 0 2 16,3-2-3-16,-2 0 7 0,1 1 1 0,-2-4-2 15,0 1 0-15,0-1 6 0,-2 0-13 16,0-1 21-16,-1 5-21 0,-1-4 13 0,-2 1-18 16,-5 2 24-16,4-1-12 0,-7-1-5 0,-1 0-4 15,-3 7 5-15,-1-3-16 0,0 1-1 16,-2 10 12-16,0-7-17 0,0-1 4 0,0 1 8 16,0 7-20-16,0-9 7 0,-15-10 0 0,6 7 7 15,-1 2-14-15,1 3 16 0,1 2-12 16,1 0 3-16,-1 2-14 0,1-1 29 0,0 4-13 15,1-1 8-15,6 1-21 0,-12 0-6 0,0 0 2 16,-15 11 13-16,13-3-6 0,2-1 15 0,-1 4-1 16,1-1 3-16,1 1-12 0,2 3 16 15,-1 1 6-15,3-2-6 0,1 5-2 0,0 2 2 16,3 2-2-16,-1 0 11 0,2 0-4 0,0-1 1 16,-2 3 3-16,1 2-10 0,3-14 14 0,0 8-3 15,0 4 20-15,0 1-15 0,0 3 17 16,0 1-13-16,11 32 21 0,-8-28-35 0,-2 3 14 15,1-4-4-15,-2 0 13 0,2 0-24 16,-2-1 21-16,0-14-18 0,0 7-8 16,0 2 16-16,0 3-1 0,-12 28-23 0,9-27 3 15,-1-1 2-15,0 2 12 0,-1-6-15 16,0 5 3-16,-2-3 5 0,3 0-1 0,-3-2-20 16,2 0 22-16,0-2-5 0,0-2 17 0,-3 0-30 15,3-5 16-15,1 1-18 0,-1 0-10 0,1-3-4 16,-3-1-4-16,4-2-20 0,-1-4-21 15,-1 1-33-15,2-3 0 0,0 0-27 0,-2-3-18 16,2 1 12-16,-3-2-92 0,1-1-43 0,5 0-8 16,-9 0-32-16,-10-17 28 0,11 4-98 15,3-5-35-15,-3-1-58 0,0 0 37 0,5-3 30 16,-1 0 28-16,0 2-6 0,-1 1 24 0,1 0-18 16,0-1 29-16</inkml:trace>
  <inkml:trace contextRef="#ctx0" brushRef="#br0" timeOffset="136976.8196">3761 2385 509 0,'-3'-12'250'0,"0"2"-1"16,1 2-17-16,-1 1-17 0,0 1 7 0,2 2-29 15,-1-1-11-15,2 1-5 0,0 4-4 0,0 0-1 16,0 0-19-16,0-6-13 0,0 6 13 16,0-8-29-16,11-3-12 0,2 1-11 15,1-2-11-15,2 1 30 0,5 2-19 0,3-1-9 16,-4 2-11-16,5 1 0 0,0-1-15 0,-1-1-11 16,1-3 7-16,4 3-8 0,5-1-5 0,0 3-65 15,-2-4-28-15,2-1 1 0,-2-1-55 16,0 1-30-16,0-1-38 0,-2-1-32 0,2-1 19 15,-4-3-163-15,-1 1-79 0,0-2 29 0,-4 2-39 16,-1 1 23-16,1-1 77 0,-1 0 12 0,-4-2-50 16</inkml:trace>
  <inkml:trace contextRef="#ctx0" brushRef="#br0" timeOffset="137343.1366">4703 1609 392 0,'5'-18'404'16,"-1"2"-31"-16,1 1-80 0,-2 1 25 0,0 6-42 15,-1-1 26-15,-1 1-5 0,1 3-29 16,-1 2-6-16,-1 0-14 0,1 1-45 0,0-1-14 16,-1 2-14-16,0-2-15 0,0 1-24 15,1 1-17-15,-1 1-4 0,-3 1-25 0,0 2 16 16,-1 2 4-16,-7 4-11 0,2 1-9 0,-1 6-8 16,-1 0-10-16,1 5-6 0,-1-1-8 0,-1 1 6 15,2 3 8-15,-2-1-7 0,3 0-22 0,0 1 6 16,0 3 14-16,1-2-11 0,0 4-20 0,1-1 12 15,0 4 5-15,1-3-9 0,2 2-16 16,1 3 7-16,0-5-1 0,1 6-12 0,1-4-3 16,1-16-8-16,0 7 11 0,0 2 10 15,15 23-16-15,-8-23-11 0,1-1 6 0,0 1 0 16,1-8-19-16,3 2-31 0,-2-2 0 0,2-3-13 16,3 0-19-16,-4-5-48 0,6 0 13 0,-4 0 9 15,5-4-88-15,-3 0-27 0,-7-4-25 16,4 0-38-16,21-12 27 0,-12 0-189 0,-4 0 33 15,4-4 35-15,1 0-84 0,-2-3 31 0,1-2 19 16,-1 0-9-16,-3-2 22 0,-1 1 10 16,-5 1-10-16</inkml:trace>
  <inkml:trace contextRef="#ctx0" brushRef="#br0" timeOffset="137642.4058">4962 1823 477 0,'-1'-20'361'0,"-1"7"-53"0,1 3-2 16,1 10-49-16,0-9-14 0,0 2-14 0,0 1 4 15,0 6-28-15,0-8-23 0,0 8-20 16,0-8 9-16,0 8-20 0,0-7-15 0,0 7-15 16,7-11-6-16,-2 12-13 0,3 0-9 0,12 0-5 15,-9-1-23-15,17 12 14 0,-10-3-7 16,-1 2 5-16,-2 3 4 0,0 1-25 0,-2 0-6 16,-2 3 18-16,-1 2-32 0,-3-2 30 0,-2 5-23 15,-2 0-5-15,-3-12 0 0,0 6-5 16,-11 24-19-16,2-19-14 0,-2 2 0 0,0-3 0 15,0 1 0-15,1-3-52 0,-2-2-19 0,-2 0-17 16,5-2-13-16,0-2 10 0,1-2-35 16,0-3-27-16,2-5 9 0,0 1-50 15,2-4-1-15,4 0 17 0,0 0-196 0,-1-7 30 16,3 1-94-16,5-12 29 0,2 0 42 0,2-2 39 16,0-1 5-16,1-2 10 0</inkml:trace>
  <inkml:trace contextRef="#ctx0" brushRef="#br0" timeOffset="137942.3071">5234 1752 427 0,'10'-14'347'0,"-1"-1"-28"0,-2 1-65 16,-3 6 15-16,2 2-32 0,-3 0 7 0,0 2 7 15,-1 1-68-15,0 1 19 0,-1-3-30 16,-1 4-21-16,0 1 11 0,2 1-13 0,-5 3-14 16,1 0-14-16,-2 11-1 0,-2 3-26 0,-1 4 23 15,0-2-32-15,-1 2-29 0,1 2 20 0,0-2-3 16,-1 2-8-16,2 0-40 0,2 1 30 0,-1-1-10 15,2-1-5-15,0 2-10 0,3-14 8 16,0 6-30-16,0 3 23 0,0-1-29 16,11 19 22-16,-2-23 4 0,0 0-15 0,5 2-2 15,0-8 1-15,2 0-3 0,0-2-71 16,4 2-34-16,-5-5-19 0,0-4-27 0,-6 0-36 16,17-10-19-16,-6 3 18 0,-5-7-133 0,3-2-152 15,0 1 33-15,-2-5 4 0,-2-2 18 16,-1-1 35-16,4-1 4 0,-4-4 10 0,0-2 78 15</inkml:trace>
  <inkml:trace contextRef="#ctx0" brushRef="#br0" timeOffset="138242.548">5618 1614 573 0,'4'-7'325'0,"-3"1"-3"16,2 1-74-16,-1 1-16 0,1 2-15 0,0 1 0 15,0 1 14-15,1 0-7 0,0 2-25 16,9 8 12-16,0 2-24 0,-1-1 7 0,2 3-40 15,-1 4 6-15,1 1-23 0,-2 2 4 0,2 3-11 16,-5 0-11-16,1 1-13 0,-2 1-3 16,-3 0-24-16,0 1 2 0,-3 1 8 15,0 1-20-15,-2-1-17 0,0-13 4 0,0 7-12 16,-19 27 6-16,12-24-7 0,-2-2 1 0,-2 0-21 16,-3-2 6-16,3-4-9 0,-2 1-33 0,2-2 10 15,0-2-32-15,1-2-12 0,1-2 6 0,3-1-59 16,2-3-47-16,1-4-10 0,3-2-45 15,0 0-42-15,-9 0 23 0,-6-15-213 0,13 4 34 16,0-7-70-16,2-2 32 0,0 7 53 0,0-5 24 16,18-26-14-16,-11 17 14 0,6 2 56 15</inkml:trace>
  <inkml:trace contextRef="#ctx0" brushRef="#br0" timeOffset="138525.8669">6173 1671 443 0,'3'0'332'0,"0"-1"-67"16,-1 0-29-16,1 1-19 0,1-3 6 15,1 2-24-15,0-1-14 0,1 2 14 0,3-3-34 16,-2 4-2-16,4-1-29 0,4 0-30 0,1 0 34 15,2 0-56-15,18-10-1 0,-19 8 12 16,3-1-4-16,-5 1-12 0,-5-1 12 0,0 3-27 16,0-2-37-16,-3 1-30 0,-1-1-35 15,-1 2-29-15,-1-2-37 0,1 1 11 0,-3 0-199 16,0 1 22-16,-1-2-203 0,-2 1 32 0,-1 2 81 16,0-1 14-16,-3 2 64 0,1-1-20 15</inkml:trace>
  <inkml:trace contextRef="#ctx0" brushRef="#br0" timeOffset="138792.2564">6260 1933 310 0,'6'1'354'15,"2"1"-71"-15,0-2-25 0,11 3-15 16,-10-3-20-16,4 0-10 0,2 0-15 0,21 7-18 15,-23-7 6-15,3 0-48 0,1 0 11 16,2 0-16-16,-1 0-8 0,-3 0-40 0,2 0 8 16,-3 0 25-16,-1 0-37 0,-4 0-33 0,-1 0 19 15,-2 0-19-15,-6 0-10 0,8 0-58 16,-8 0-13-16,7 0-47 0,-7 0-65 0,12-14 13 16,-9 11-208-16,1-2-83 0,7-5 21 0,-4-5 15 15,-1 1 41-15,8-1 20 0,-1-4-29 16</inkml:trace>
  <inkml:trace contextRef="#ctx0" brushRef="#br0" timeOffset="140008.6263">9628 1170 244 0,'5'-1'383'0,"1"-3"-65"16,-4 2-21-16,4 0-9 0,-4 1-29 16,-1 2-29-16,1-1-24 0,0 1 8 0,-2 1-19 15,-1-1-34-15,2 1-25 0,1-2-11 16,-5 3-36-16,2 1 8 0,-2-1-4 0,-2 4-9 16,-3 7-10-16,-3-5-4 0,-2 3-5 15,4 2 11-15,-6-3-27 0,0-2 4 0,-4 1-5 16,-2 3 33-16,-3 0-6 0,3 0-8 0,0 1-7 15,-2 1-6-15,-4 2-6 0,0-2 1 0,-1 2-16 16,-2-1-4-16,1-1-4 0,-2 1-2 0,2 5 19 16,1-6-34-16,0 1 5 0,4 0 2 0,0 0-10 15,3 3 0-15,1-3-1 0,1-3-1 16,0 3-24-16,5 0 2 0,2 0 2 0,2-2 2 16,5-1 26-16,3-1-1 0,2-6-22 0,0 2 2 15,11 11 24-15,1-9 5 0,0 1 4 16,5-1 13-16,3-3-34 0,1 0 30 0,1 2 0 15,2-3-5-15,2 0 0 0,2 0-7 0,2 0 6 16,1-3 2-16,0 2-18 0,-1 0-8 16,1-1 25-16,-2 2-4 0,-2-2-9 0,0 2-14 15,-4-1 8-15,-1 1 3 0,-2 0-38 0,-3 0 19 16,-1 0 16-16,-6-1-16 0,0 0 12 16,-4-1 2-16,-1 1-14 0,-3 1 28 0,1-2-2 15,-2 2-1-15,-1 2-9 0,-11 13 4 0,-1-6 19 16,-1 1-29-16,-6 0-23 0,2 0 44 0,-3 0-21 15,-3-1 15-15,0 3 9 0,-4 1-21 16,-3 0 3-16,1 0-17 0,-4 0 15 0,2 5 1 16,0-5-26-16,-2 1 9 0,-1 3 3 0,3-3 10 15,1-2 18-15,0 3-24 0,5-3 6 16,1 2-23-16,3 3 30 0,4-4-21 0,1 0-4 16,2 2 11-16,5 1 6 0,-1 1 5 15,8-5 24-15,2-18-11 0,0 14-1 0,18 13-8 16,-4-15 17-16,7 0-9 0,3-2 4 0,2 0 14 15,2-5 2-15,9-3-4 0,-1 1 5 0,3-1-9 16,2 1 10-16,6-2 1 0,1 1-10 16,-1-2 17-16,1 2-18 0,-1 0 15 0,0-1-7 15,-2 2-4-15,-2-3-5 0,-2 1 7 16,-4 2 6-16,-19-3-3 0,8 0-21 0,2 0 12 16,0 0-13-16,-1 0-13 0,-4 0 10 15,-4 0 5-15,-3 0-8 0,-3 0 10 0,-1 0-6 16,-5 0-8-16,0 0-29 0,-7 0-17 0,6 0-8 15,-6 0-52-15,8 0 10 0,-8 0-102 0,5-6-28 16,-8 7-42-16,-3 0-28 0,-1 1 27 16,-9 5-263-16,-6-5 38 0,0 0 39 0,-1 6 11 15,1-1 31-15,-5 0 26 0,0 0 40 16,-4 3 22-16,0-1 13 0,-2 2 7 0</inkml:trace>
  <inkml:trace contextRef="#ctx0" brushRef="#br0" timeOffset="140374.4567">9048 3127 382 0,'-2'2'516'0,"0"1"-101"0,1 1-60 0,0-2-61 15,1 2-31-15,0-1-26 0,0 0-34 0,0 1-23 16,-1 1 9-16,1 1 15 0,0-2-8 0,0 2-8 15,0 3-21-15,0 5-3 0,0 2-18 16,0 0-22-16,0 2 1 0,0 0-18 0,0 2-15 16,0-2-4-16,0 1-6 0,0 0 4 15,0 0-1-15,0-1-14 0,0 1-1 0,0 0-6 16,0 0-9-16,0-2-8 0,0-2-2 0,0-2 2 16,0 0-20-16,0-2 12 0,0-1-10 0,0-2-23 15,0-1 0-15,0 0-22 0,0-1-15 0,0-6-35 16,0 8 5-16,0-2-50 0,0-6-32 15,0 8-33-15,0-8-28 0,-4 6-39 0,3-8 26 16,0-2-148-16,1-2-102 0,-1-1 23 16,1-13 31-16,-1-1-29 0,0-4 27 0,1-4 24 15,0 14 18-15,0-9 2 0</inkml:trace>
  <inkml:trace contextRef="#ctx0" brushRef="#br0" timeOffset="140557.5089">9012 3098 290 0,'2'-4'412'16,"-2"-1"-91"-16,1-1-22 0,1 1-52 0,-1 0-31 16,5-8-10-16,0 4-31 0,4-3-11 15,3 3-15-15,-2 0-10 0,2 1-30 0,-2-1-27 16,3 3-25-16,-3 2-53 0,-4-2-33 0,0 0-31 16,-1 1-58-16,5-3 13 0,-3 2-286 15,0 0 1-15,0 3 46 0,-3 1 5 0,-1-2 32 16,1 2-6-16</inkml:trace>
  <inkml:trace contextRef="#ctx0" brushRef="#br0" timeOffset="140807.4759">9293 2964 242 0,'4'1'420'15,"-1"-1"-34"-15,1 1-80 0,2-1-10 0,1-1-28 16,0 0-33-16,-1 1-28 0,1-1-24 0,2 1-19 15,6 0-20-15,21-8 69 0,-14 8-63 16,1-3 4-16,-1 0-17 0,4 0-44 0,-1-1-10 16,1 0-8-16,-3 2-8 0,-3-1-7 15,1 1-13-15,-6 0-71 0,-2 2-9 0,-3-1-56 16,-4 1-33-16,-1 0-17 0,0-1-31 0,-5 1 15 16,0 0-122-16,1 11-37 0,-4-8-56 15,-6 8 26-15,-1 1-51 0,-5 1 2 0,1-1 14 16,-5 2 56-16</inkml:trace>
  <inkml:trace contextRef="#ctx0" brushRef="#br0" timeOffset="140974.6822">9413 3171 323 0,'-5'6'259'0,"4"1"-6"15,0-2-21-15,1 0-8 0,1-3 18 0,2 0-38 16,-1 1 11-16,2-2-28 0,1 2-21 16,1-1 4-16,11 1-36 0,2-1-16 15,1-2-33-15,-12 0-11 0,7 0-55 0,2 0-53 16,18-10-27-16,-22 9-61 0,1-5 13 0,-1-4-170 15,1 1 21-15,1-3 21 0,-1-1 19 0,1 1 16 16,-5 0 18-16,2 4-182 0,0-3 6 0</inkml:trace>
  <inkml:trace contextRef="#ctx0" brushRef="#br0" timeOffset="141224.2112">9752 3058 510 0,'2'-1'387'0,"0"1"-85"15,0-1-39-15,0 0-1 0,0 0-46 0,0 1-11 16,-1 1-12-16,1 0-22 0,0 2 58 0,0 1-19 15,0 2-15-15,0-2-43 0,5 10 27 0,-3-5-30 16,3 8-17-16,-5-4 21 0,2 2-23 16,-1 2-33-16,-1 2-5 0,-1 0 3 0,0 4-13 15,-1-15-14-15,0 6 4 0,0 2-19 16,0 1-13-16,0 0 4 0,0-1-13 16,0 1 22-16,0-3-30 0,0 0-18 0,-9 7 0 0,7-12 0 15,1-3-1-15,1 0-122 0,-1-2-41 16,-1-1-43-16,1-1-27 0,0-1 23 0,-1-1-295 15,1 1 39-15,-1-4 2 0,0 0 33 0,-3-11 57 16,-1-2 6-16,5-7 32 0,-4-3 31 16,3-4-32-16</inkml:trace>
  <inkml:trace contextRef="#ctx0" brushRef="#br0" timeOffset="142323.2798">9143 576 389 0,'0'-14'295'0,"0"14"-26"16,0-13-6-16,-16-5-31 0,17 13-8 0,1 3 9 15,-2-1-53-15,0 1-10 0,2 2-17 0,0-2-17 16,-2 2-17-16,7-1-1 0,-4-2-38 16,-1 3 3-16,6 4 16 0,-1 0-44 0,1 1 12 15,0 2-25-15,2 9 19 0,-1-4-6 16,-4 4 24-16,3 2-30 0,1 3 16 0,-4 1-29 15,1 9 0-15,-5-4 50 0,-1-12-43 16,0 7-8-16,-14 33 3 0,7-26-2 0,-2 3-5 16,0 0 14-16,-1-3-3 0,2-2-22 0,-4-5-15 15,5-2 28-15,3 2-32 0,-1-2 25 16,3 0 5-16,2-3 0 0,-2-2-4 0,2-9-2 16,0 7-39-16,11 8 40 0,-2-15-20 0,5-1 14 15,1-1 7-15,4 0-31 0,1-4-1 16,-10 0 60-16,5 0-13 0,24-13 4 0,-14 10-6 15,-4-2-4-15,2 2-3 0,-2-1-4 0,-5 2 4 16,0 0-26-16,-3-2-5 0,2 2 31 16,-4-1-11-16,-5 1-9 0,0 0-3 0,2 1 26 15,-4-1-52-15,-4 2 37 0,0 0-15 16,0 0-2-16,7 0-80 0,-7 0-9 0,5-4-16 16,-5 2-64-16,-1 1-22 0,8 2 16 0,1-4-210 15,-1 2 32-15,-1 1 27 0,3 3 25 16,2-1-134-16,-11-2 27 0,22 9 24 0,-7-3 23 15,0 3 32-15,5 4 4 0</inkml:trace>
  <inkml:trace contextRef="#ctx0" brushRef="#br0" timeOffset="142806.5224">10476 1360 507 0,'2'-5'380'15,"0"1"-27"-15,1 1-50 0,-2 1-25 0,3-2-17 16,-3 3-15-16,0-1-23 0,1 1-27 0,0-1-6 15,-1 1-21-15,1 0-10 0,0 2-16 16,0 2 12-16,0 0-3 0,0 2-12 0,5 9-12 16,-3 0 11-16,1 3-21 0,0-1 10 0,0 4-8 15,-1 3 4-15,0-4-10 0,0 1-3 16,2 4-11-16,-4 2-11 0,1 1 5 0,-2 2-1 16,1 2-13-16,-2 0-4 0,0-15-20 15,0 9-6-15,0 4 9 0,0 2-4 0,0 0-22 16,0 0-8-16,-11 31 18 0,9-30-17 0,-1 0 15 15,1-1-9-15,0-3-2 0,1-1-11 16,-2-2-5-16,1-2-6 0,2-2-24 16,-2-2 2-16,1-6-12 0,-1 5-21 0,0-7 5 0,0-4-43 15,2 1-11-15,0-8 7 0,0 0-50 16,0 6-58-16,0-6 7 0,0 0-47 0,0 0-46 16,-1 8 28-16,0-11-226 0,2-2-10 15,-1-1 36-15,1-1 32 0,1-13 29 0,-2 8 24 16,11-28 25-16,-3 15 18 0,1-3 9 0</inkml:trace>
  <inkml:trace contextRef="#ctx0" brushRef="#br0" timeOffset="143256.9439">10886 1544 722 0,'4'-5'405'0,"0"-1"-64"0,-3 5-43 0,2-4-38 15,-3 3 80-15,2 0-35 0,-1-1-35 0,0 2-47 16,0-2-9-16,-1 1-30 0,0 2-8 0,-1-1-25 16,-2 1 0-16,0 1-27 0,-2 1-31 15,-1 1 5-15,-7 7-13 0,0-1-7 0,-3 1-12 16,2 0 6-16,0 1-23 0,1 2 11 0,-2-1-6 16,4 1-18-16,-2 1 8 0,3-2-5 15,0 7-2-15,-1-1-6 0,4 0-1 0,1 2-13 16,1-1 4-16,3 0-9 0,1 4 11 15,1-12-19-15,0 5 17 0,14 22 2 0,-4-15-11 16,2-1-4-16,1-3 8 0,3 0-8 0,0 1 4 16,5-3-21-16,2 2 21 0,1-1-7 15,1 1 7-15,3 1-4 0,2-2 2 16,-1-1-3-16,0-1-3 0,-1 1-2 0,-2-2-18 16,-4-2 6-16,-1 0 16 0,1-1-24 0,0 1 0 15,-4 0-9-15,1-2-4 0,-6-5-10 0,1 1 6 16,-6-2 1-16,0-2 5 0,-1 1-47 15,-4 0-29-15,1-2-24 0,0-2-40 0,-4 0-7 16,0 0-69-16,0 0 25 0,4-12-187 0,-4 9 35 16,0-5-112-16,0 1 35 0,1-16 54 15,2-3 50-15,3-1 23 0,1 2 18 0,3-4-23 16</inkml:trace>
  <inkml:trace contextRef="#ctx0" brushRef="#br0" timeOffset="143639.8567">11667 1375 296 0,'2'-5'459'0,"0"1"-81"0,-2 1-50 15,2-1-39-15,-2 2-44 0,1-2-45 16,-1 3 26-16,0 0-41 0,-1 2-18 0,1 2-21 15,-2 0-17-15,-1 2-13 0,-2 9 16 0,-4 3-14 16,1 1-12-16,-1 0-10 0,2 1 6 0,-1 7-18 16,2-3 5-16,1 4 11 0,0-1-19 15,1 2-35-15,0-2 18 0,0 2 9 0,2 3-27 16,0 1 0-16,2-15 14 0,0 8-10 16,0 3-29-16,11 30-2 0,-6-28 19 0,1-1-6 15,1 1 6-15,2-3-10 0,1 0 0 0,0 0 7 16,2-4-25-16,-1 1-1 0,0-2-17 15,3-2 0-15,1-1-49 0,0 2 2 0,2-3-36 16,3-3-17-16,-4-5-39 0,1-2-34 16,0 0-30-16,1-4 17 0,-4-3-236 0,-1-1 32 15,-5 0-58-15,4 0 29 0,12-17 26 0,-10 4 26 16,-1-2 54-16,1-2 8 0</inkml:trace>
  <inkml:trace contextRef="#ctx0" brushRef="#br0" timeOffset="143991.9243">11973 1540 1102 0,'1'-7'347'0,"-1"1"-42"0,0 2-40 0,2-2-28 15,0 2-7-15,3 0-24 0,-2 1-23 0,12-3 5 16,1 1-34-16,-8 5 20 0,5 0-35 0,4 0-14 15,23 16 4-15,-19-6-7 0,-1 4-37 16,1 3-2-16,-2 0-20 0,-3-3 7 0,-1 7-14 16,-1 2 7-16,-2 0-11 0,-1 1-8 0,-5 1-32 15,1-1 35-15,-7-1-14 0,0-11-13 16,0 4-16-16,-11 24 47 0,2-19-48 16,0-1 17-16,-2-2-10 0,-1 0-25 0,1-2 15 0,-2-3-14 15,0-1 3-15,-1 1-43 0,3-3 4 16,2-2-38-16,-2-2-7 0,3-1-25 0,0-3-17 15,3-2-62-15,1 0 17 0,4 0-146 16,0 0-98-16,-7-10 30 0,7 3 30 0,0 1 25 16,5-11 23-16,4-5-28 0,1-1 15 15,2 1-26-15</inkml:trace>
  <inkml:trace contextRef="#ctx0" brushRef="#br0" timeOffset="144372.4774">12464 1502 458 0,'2'-4'393'0,"2"0"-51"16,-1 1-25-16,-1 0-2 0,0 1-32 15,-2 0-34-15,2 1-30 0,-1-1-25 0,-1 1-14 16,1 3-18-16,-3-1-32 0,-2 4-15 0,-1-2 10 16,-11 13-13-16,1-3-43 0,-5 1-7 15,6 4-7-15,-2-1-6 0,-1 3 52 16,1-1-42-16,3 3 20 0,-3-3-25 0,7 3-6 15,0 1-5-15,0-3 4 0,4 1 10 0,3 1-6 16,2-4-5-16,0-10-26 0,0 5 20 16,18 17-12-16,-9-17 0 0,7 0-26 0,-2 0 8 15,3-4 4-15,1 0-2 0,2-1-1 16,0-3 0-16,-2 3 6 0,3-6 7 0,-6 0-28 16,0-1 41-16,-2 0-2 0,0-1-18 0,-13 0 8 15,9 0-24-15,-2 0 37 0,1 0-27 0,-3 0 11 16,-5 0-42-16,9 0-6 0,4-11 12 15,3 7 1-15,-7-2-86 0,-2 1-62 0,-3 1-23 16,-2-2-45-16,1 2 21 0,0 0-226 0,-3 1 33 16,4 0-56-16,-2 0 30 0,0 0 48 15,1 0 22-15,-1 0 25 0,0 0 16 0,2 2 5 16</inkml:trace>
  <inkml:trace contextRef="#ctx0" brushRef="#br0" timeOffset="144772.2794">12949 1909 669 0,'5'-1'367'0,"-3"0"-27"0,0 1-6 15,1-1-49-15,-1 0-29 0,0-2-31 16,0 3 28-16,0 0-41 0,0-1-19 0,-2 2-22 15,0 0-18-15,2 1-17 0,-1 0-15 16,1 1-3-16,-2 1-1 0,2 1-19 16,-2 0-19-16,-2 3 16 0,2-2-15 0,0 2 6 15,0 6-16-15,0 2 8 0,0 0-10 0,0 2-12 16,0-1-21-16,0 0 6 0,0-3-5 16,0 2-3-16,0-1-2 0,0-2 3 0,0-1-4 15,0-2 0-15,0-1-10 0,0 0-16 0,0-2 28 16,0 0-19-16,0 0-12 0,0-1 14 15,0-6-17-15,0 8-13 0,0-8-18 0,0 6-8 16,0-6 4-16,0 7-72 0,0-7-20 0,0 0-41 16,0 0-29-16,2 8-47 0,-2-10 21 15,0-2-235-15,0 0 37 0,-2-2-60 0,2-1 32 16,-3-10 85-16,3 8 26 0,0-8-31 0,-4-27 9 16</inkml:trace>
  <inkml:trace contextRef="#ctx0" brushRef="#br0" timeOffset="144974.6325">12958 1660 285 0,'2'-4'445'0,"-1"-1"-103"16,1 2-54-16,0-1-17 0,-2 1-6 15,0 0-65-15,2 0 8 0,0 1-53 16,-2-1-4-16,2 3-29 0,0-2-38 0,1 0-50 0,-1 0-47 15,0 1-62-15,1-2-51 0,-3 3 13 16,2 0-265-16,0 1-19 0,1 2 25 0,-1 0-4 16,0 1 11-16,0 0-8 0</inkml:trace>
  <inkml:trace contextRef="#ctx0" brushRef="#br0" timeOffset="145306.6564">13472 2195 539 0,'5'4'382'16,"0"-1"-46"-16,-3 2-48 0,0-4-47 15,2 4 0-15,-2-2-40 0,1 1 11 0,-1 0-16 16,0 1-44-16,-2 0 8 0,0 2-30 0,0-7 1 15,0 5-15-15,0 7 26 0,-17 19-29 0,5-13-17 16,1-2-3-16,-2-6-8 0,-1 3-9 16,-2 1-27-16,2 0-16 0,-1 2-50 0,-1-5-3 15,1 0-32-15,-1-3-33 0,1-3-26 16,3 2-40-16,1-1-26 0,4-2 17 0,0-4-125 16,7 0 23-16,0 0 23 0,0 0-174 0,-7 0 26 15,-2-12 24-15,5-2 24 0,4 0 8 16,0 8 1-16</inkml:trace>
  <inkml:trace contextRef="#ctx0" brushRef="#br0" timeOffset="145657.3412">13748 1687 602 0,'2'-5'379'16,"3"-1"-66"-16,-2 3-45 0,1 1 21 16,0-2-40-16,1 3-11 0,-1 0-62 0,6 0 10 0,-3 1-25 15,3 0-2-15,6 0-48 0,20 19 12 16,-18-8-13-16,-2 0-11 0,2 3 1 0,-2-1-10 16,-1 5-9-16,-3-1-8 0,1 0 9 15,-1 4-4-15,-4-2 6 0,-2 3-35 0,-1 1 13 16,1-3-25-16,-6 4 25 0,0-5-23 0,0-9 4 15,0 4-18-15,-15 18-5 0,9-13-31 16,-1-3-20-16,-2-2-14 0,0-3 17 0,-2-1-38 16,1 1-24-16,1-4-11 0,-1-2-18 15,3-3-46-15,0 3-34 0,3-4 19 0,4-1-152 16,0 0-100-16,0 0 12 0,0 0 30 0,-14-10 17 16,14 5 25-16,5-10 6 0,-1 6 0 0</inkml:trace>
  <inkml:trace contextRef="#ctx0" brushRef="#br0" timeOffset="145989.8069">14124 1777 442 0,'2'-4'363'16,"0"1"8"-16,0 0-75 0,-1 1-10 0,1 0-29 16,0 1-29-16,0-2-53 0,-2 2-10 15,2 1-7-15,-2 0 2 0,0 2-7 0,-2 1-18 16,0 0-14-16,0 2-8 0,-7 9-21 0,2 0-15 15,-2 1-22-15,2 1-8 0,-1 0-4 16,0 2-4-16,1 0 51 0,-1-1 14 0,3 1-13 16,-2 2-30-16,2 0-2 0,1-3 1 0,2 3-16 15,0-1 0-15,2-9-2 0,0 4-5 0,0 0 10 16,0 1-29-16,11 17 4 0,-4-17 16 16,-2-3 3-16,4 1-1 0,1-2-19 0,2-2-9 15,-1 2 7-15,3-4-18 0,-1-1 1 16,-2-5-2-16,5 4 2 0,-5-5-107 0,-11 0-23 15,14 0-51-15,20-11-38 0,-15 1-7 16,0-2 20-16,3-2-264 0,-2-1 35 0,-1-3 31 16,1 2 23-16,-3-2 23 0,2-1 25 0,-4-3 20 15,3 2 11-15,-3-4-12 0</inkml:trace>
  <inkml:trace contextRef="#ctx0" brushRef="#br0" timeOffset="146358.5192">14501 1524 312 0,'0'-10'475'0,"0"3"-104"0,2-1-22 16,-1 1-44-16,-1 3 18 0,0 0-21 15,1 0-39-15,0 0-8 0,-1 4-34 0,0 0-25 16,0 0-34-16,0 0-1 0,10-7-21 16,-4 9-6-16,0 0-30 0,9 8-2 0,0 3-9 15,-1 2-14-15,1 6-22 0,0-3 36 0,3 1-4 16,-5 3-22-16,-1 3 14 0,-1-2 4 15,0 5-18-15,1 1 4 0,-2 5 1 0,-1-1-18 16,1-1 8-16,-2 3-17 0,-3-2 11 0,0 0 1 16,-1 1-27-16,-2-2 4 0,-2-2 5 0,2 1-15 15,-2-15-5-15,0 8 4 0,-10 27 14 0,2-24-19 16,-3-2 12-16,3-3-21 0,-3-2 3 16,-1-1-6-16,-2-1-1 0,0-5-7 0,-3 4-8 15,2-3-32-15,0-5 0 0,0 0-37 0,0-4 5 16,2-1 7-16,2 0-115 0,-2-3-29 0,3-1-66 15,2 0 26-15,0 0-192 0,-1 0-68 16,-9-13 35-16,11 8 34 0,2-2 30 0,-4-4 60 16,2-3 23-16,5 0-45 0,0 2 14 15,-2-8-6-15</inkml:trace>
  <inkml:trace contextRef="#ctx0" brushRef="#br0" timeOffset="147104.5364">15195 1563 431 0,'2'-4'373'0,"3"3"-50"15,-3-1-52-15,1 1-12 0,-2-2 5 16,2 3-63-16,-1 0-40 0,-2-1 9 0,5-1-32 16,-4 3 17-16,0 0-47 0,0 0 2 0,-2 4-32 15,0-1 2-15,1 1-2 0,-1 0 32 16,-4 12-40-16,0-1 6 0,0 1-9 0,-2 1-6 16,0 1 3-16,1-1-11 0,0 2 12 0,0 0-3 15,0 1-44-15,-3 0-2 0,3-1 46 16,2 1-5-16,3 1-12 0,-3-1-28 0,-1 0 10 15,3-1 5-15,0 2-13 0,2-6-6 0,0 1-2 16,0-10 40-16,0 5-5 0,12 15-59 0,-6-13 30 16,-3-4 1-16,5 3-18 0,4-4-1 15,-1-1-22-15,5-2 4 0,-5-2 1 16,0-4 1-16,2 1 3 0,-13-1 1 0,12 0 47 16,4 0-2-16,18-14-27 0,-18 2 0 0,2 2 23 15,-3-5 26-15,3 0-10 0,-3-2-6 0,-1-3 3 16,1 0 15-16,-1 0-1 0,-1-3-1 15,-4 1 28-15,3-1-5 0,-4 1-12 16,-1 4 9-16,0-6-8 0,-2 8 13 0,-1-1-23 16,1 2 15-16,-2 3 7 0,0 5-15 0,-2-1-9 15,0 3-2-15,-1-1 10 0,1 1-26 16,-1 2 4-16,0 0-5 0,1 0-6 0,0 2-13 16,-1-1 6-16,0 2-2 0,-2 0-2 15,0 3-1-15,-1 2-2 0,-5 8 0 0,2 0-9 16,-3 3 15-16,0 1-10 0,1 1 1 15,1-3-10-15,-7 8-7 0,7-1-2 0,-1 0 23 16,3 3-18-16,-4-2 12 0,3 3-6 0,2-1-8 16,1 0 5-16,-1-3-7 0,4-10 5 0,0 5-2 15,0 2 5-15,0-2-4 0,0 3-4 0,11 15 6 16,-7-19-11-16,2-3-21 0,-1-1-5 16,0 0 10-16,3-3-28 0,-3-2-23 0,-1-2-4 15,2 0 9-15,0 0-54 0,0-2-31 0,-1 0-41 16,0-3-35-16,-5 0-33 0,0 0 28 0,15 0-129 15,12-12-90-15,-14 6 3 0,1-1 31 16,2-4 22-16,-8 4 43 0,3-2 2 0,-1-1 24 16,-1-1 16-16,5 0 5 0</inkml:trace>
  <inkml:trace contextRef="#ctx0" brushRef="#br0" timeOffset="147372.3626">15661 2049 523 0,'4'-5'374'15,"-1"0"-73"-15,0 4 5 0,-1-3-33 0,1 2 2 16,-1 1-37-16,2 0-42 0,-2-2-8 0,-1 3-23 15,2-1 13-15,1 2-14 0,-2 1-3 16,1 1 6-16,-1 2 7 0,1 0-24 0,-1 1 6 16,2 10-24-16,0 3-6 0,0-1-16 0,0 0 9 15,0 1-3-15,-3 0-12 0,0-1-21 0,-1-10 8 16,0 5-18-16,0 3-7 0,0-1-1 0,0 0-5 16,0 0-24-16,0-3 12 0,0 0-12 15,0-2 3-15,0-1-22 0,0-1-32 0,0 0 1 16,0-1-36-16,0-7 6 0,0 9-59 0,0-9-12 15,0 7-32-15,0-7-18 0,0 0-37 16,-7 10-54-16,7-13 23 0,0 1-131 0,-2-4-84 16,-2-8-16-16,1-3 33 0,-1-5 27 15,-1 2 27-15,-1-4 16 0,3-4 0 0,3-5 23 16</inkml:trace>
  <inkml:trace contextRef="#ctx0" brushRef="#br0" timeOffset="147545.2091">15775 1671 262 0,'1'-5'323'0,"1"2"-44"0,-2-2-51 0,1 3-38 15,-1-2-27-15,0 2-4 0,0 0-29 0,0 0-25 16,1 0-14-16,0 2-17 0,0 0-43 16,-1 0-5-16,1 1-27 0,1 0 1 0,-1-1-188 15,0 2-187-15,-1-1 24 0,1-1 18 0,-2-3 36 16</inkml:trace>
  <inkml:trace contextRef="#ctx0" brushRef="#br0" timeOffset="148287.5554">16294 1669 679 0,'-4'0'273'0,"2"-2"-48"0,-1 1-24 0,-1 0 0 15,2 0-30-15,0 1-17 0,-2-1-20 16,2 1 5-16,1 0-6 0,0 1-21 0,0-1-1 16,1 2 16-16,0-1-17 0,-1 1 9 0,2 2-8 15,1-2-10-15,0 0 5 0,3 1-8 0,-1-1-10 16,9 5-9-16,5-2 15 0,-4-1-10 16,2 2-8-16,2-3-10 0,2 0 22 0,-1 0-9 15,3 1-8-15,0-2-10 0,1 3-7 16,1-5-5-16,-2 2 6 0,-2-1 12 0,-1 1-15 15,-2 1-25-15,-2-3 20 0,-2 0-33 0,-2 1 10 16,-2-1 14-16,-2 0-4 0,0 0-50 16,-3 0-24-16,2 0-37 0,-3 0-18 0,-3 0-19 15,0 0-23-15,0 0-35 0,8 0-4 0,2-10 15 16,-9 6-79-16,-1-1-101 0,1 1 27 0,-2-1-153 16,0 1 28-16,-4-9 70 0,5 13 31 0,-9-21 34 15,1 11 3-15</inkml:trace>
  <inkml:trace contextRef="#ctx0" brushRef="#br0" timeOffset="148603.5438">16595 1594 413 0,'-2'-2'334'0,"1"1"-24"0,-1-2-51 0,0 0 6 15,0 1-29-15,-1 1-14 0,1 1 8 16,1-2-39-16,0-1-30 0,-1 3-13 0,3-1-48 16,-2 2 27-16,0-1 10 0,-1 3-16 0,2 0-11 15,0 2 1-15,0 1-9 0,0 1 10 16,0 0-13-16,0 2 6 0,0 6 4 0,0 2-24 15,0 3 11-15,0 1-3 0,12 22-5 16,-9-21 1-16,-1 0-9 0,1-1-16 0,-2 1 0 16,1-1-22-16,0 1 0 0,-1 2 18 0,-1-15 2 15,0 6-23-15,0 2-2 0,0 1-6 0,0 0 7 16,0 0-14-16,0-2-2 0,0-1-4 0,0-1 9 16,-13 17 0-16,12-19-28 0,-2-4-14 0,1 1 0 15,2-4 3-15,0 1-71 0,0-6-12 16,0 0-46-16,0 0-28 0,0 7-42 0,0-7-39 15,2 8 22-15,-2-8-235 0,4-4 35 16,0 2 31-16,-1-3-14 0,10-9 21 0,3-7 24 0,2 3 25 16,0-1 31-16,-2-4-21 0</inkml:trace>
  <inkml:trace contextRef="#ctx0" brushRef="#br0" timeOffset="149469.8269">17356 1415 259 0,'2'-1'337'15,"0"0"-33"-15,0-1-7 0,1 1-55 16,1-1-25-16,-2 2 1 0,-2 0-49 0,2-1 0 15,0 1-17-15,0 1-13 0,1-1-26 0,-1 3 14 16,2-1 3-16,-1 1-19 0,0 2-22 16,4 9 18-16,1-1 1 0,-3 2-12 0,1-1-11 15,-1 5-8-15,-2 0-8 0,2 2 42 0,-2 4-34 16,0 0 16-16,-2 2 10 0,0-2-11 16,1 2-56-16,-1 0-3 0,-1 2 6 0,0-15 8 15,0 6 0-15,0 2 5 0,0 5-3 16,0-1-10-16,0-1 8 0,0 3 4 0,-13 28-56 15,9-32 39-15,1 0-8 0,-1-2-3 16,-1-1-7-16,1-3 19 0,-1-3-5 0,2-1-1 16,1-3-14-16,-1-3-11 0,1 2 19 0,1-3-10 15,-2-3 18-15,1-1-13 0,1 1 0 16,0-1 16-16,1 0-3 0,-2-1 11 0,1-1 18 16,0-1-18-16,1 0-1 0,0 0 0 0,0 0-6 15,0 0-2-15,-4-9 5 0,3 4-4 0,0-3-3 16,4-8-11-16,-3 9 10 0,0-7 11 15,0-2-6-15,0-1-14 0,0 0 1 0,11-18 0 16,-8 17 2-16,1 2-1 0,1 0 7 0,-1 4-16 16,-1 1-1-16,1-3 17 0,2 4-22 15,-1 1-2-15,-1 2 11 0,5-4-5 0,-3 3-6 16,1 0 20-16,-1 3-24 0,-1 0 17 0,2 0-20 16,7 1 11-16,0-2-9 0,3 1-3 0,-4 2 10 15,-2 1-10-15,-11 2-2 0,12 0 7 16,3 0 3-16,2 0 4 0,18 13-4 0,-17-6-2 15,-2 1-14-15,2 2 2 0,-5 1 7 16,2 0 4-16,-1 3-6 0,-2-2 6 0,1 2 5 16,-3 4-8-16,-1-1 1 0,-1 1-6 0,1 3 3 15,-4-2-3-15,-2-1-1 0,-1 1-2 0,-2-11-2 16,0 6 20-16,0 2-10 0,-12 19 0 16,6-19 1-16,1-1-8 0,-6 0 2 0,-1-1 7 15,-2-3-5-15,-3 1 2 0,5-1 10 0,-3-1-17 16,-4-2 11-16,2 1 3 0,-2-2-16 15,3 0 5-15,-2-3 1 0,3 2 8 0,0-3 0 16,4 1-3-16,1-2 6 0,3 0-3 0,0-1-3 16,1 1 2-16,1-1 7 0,-2-1-5 15,3 0-9-15,0 0 8 0,1 0-11 0,0 1 21 16,3-1-12-16,0 0-6 0,0 0-5 0,-8 0-34 16,8 0-44-16,-8 0-8 0,-3-9 11 15,8 6-132-15,-2 0-62 0,-1 1 26 0,-11-5-276 16,-5-1 11-16,-2 3 25 0,-3 1 57 0,-3-1 18 15,-2 0 21-15,2 1 66 0,-4 2 8 16,-6 2 8-16,18 0 12 0,-18 0 3 0</inkml:trace>
  <inkml:trace contextRef="#ctx0" brushRef="#br0" timeOffset="151618.916">8757 4139 439 0,'0'-16'293'15,"-14"16"-28"-15,14 0-8 0,0-13-19 0,0 13-45 16,-19-18 14-16,19 15-9 0,0 0-40 0,1 1-6 15,0-2-27-15,1 0-1 0,2 1-9 16,1-2-10-16,6-2-9 0,1-1 21 0,6 0-12 16,3-2-21-16,0-4 11 0,3 3-19 0,2 1 8 15,-1 1-2-15,3 2-39 0,-1-1 17 16,2 0 5-16,1 3-7 0,-1 1 1 0,5-2-5 16,-2 5-34-16,-2 0 15 0,-15 1-16 0,8 0 27 15,4 0-10-15,1 0-4 0,-2 0 13 0,32 17 8 16,-31-7-4-16,3-3-6 0,-4 0-8 15,2-1-7-15,3-1 10 0,-3 3-7 0,0-1-8 16,-1 3-1-16,1-3-3 0,-2 2-4 16,5-5 4-16,-4 2-3 0,1-1-1 0,2 2-3 15,2-3-8-15,-1-1-11 0,-2 0 3 0,3-3-2 16,4 0 4-16,-19 0 2 0,6 0 2 0,33-11 0 16,-28 5 0-16,0 0 2 0,2 1 8 15,0-4 0-15,1-3-3 0,0 1-5 0,-1 2-5 16,0-5-2-16,-1 5 2 0,3-2-1 15,-2 0 1-15,0 1-24 0,-2-4 2 16,1 3 37-16,0-1-9 0,-2 3 1 0,1-1-12 16,-1 2 15-16,-3 0 5 0,5 1-14 0,-1 1 0 15,0 2-31-15,-2 0 4 0,0 1 29 0,-2 2 0 16,3-1 0-16,0 0 20 0,-13 2-3 16,6 0-1-16,6 0-1 0,1 0-4 0,3 0-9 15,32 10 6-15,-30-8 0 0,1 0-1 16,-2 1 2-16,0 0-18 0,1 2 1 0,1-3-19 15,-2 2 3-15,1-2 22 0,5-2 8 16,-2 1-1-16,-17-1-2 0,10 0-7 0,6 0-1 16,4 0 0-16,41-12-13 0,-36 6 38 0,2 0-1 15,1 0-24-15,2-1 0 0,1 1-26 0,0 2 4 16,1-2 23-16,-1-3 5 0,0 3-14 16,2 4 7-16,-1-1 2 0,-2 0 8 0,-2-1 9 15,2 1-8-15,0 0-8 0,-4 2 4 16,-21 1-9-16,9 0 0 0,6 0 2 0,2 0-2 15,1 0 13-15,-1 0-16 0,41 9 14 16,-41-6-6-16,-2 0 2 0,2 1-1 0,-1-1 1 16,-3 0 20-16,4 2 3 0,-2-1-3 0,3-1-2 15,-3-1-25-15,2-1-8 0,3 1-6 16,2 0 4-16,-22-2 0 0,12 0 14 0,5 0 19 16,2 0-31-16,50-11 2 0,-43 8-21 15,0-2 4-15,2-2 4 0,-1 1 29 0,4 0-2 16,0 3-15-16,-3-3 1 0,1 2 23 0,-5 1 0 15,3 0-25-15,-6 2-16 0,2-1 20 16,-2 2 4-16,-3 0-9 0,-23 0 3 0,11 0-3 16,5 0 9-16,-1 0-8 0,35 12 12 0,-34-10-18 15,-1 2 26-15,-3 1-12 0,-1 0 2 16,-2 1 0-16,4 1-4 0,-4 0 9 0,0-1 6 16,2 1-14-16,-2 1 1 0,2-2 22 15,0 1-2-15,1-1-41 0,-1 2 14 0,5-4-9 16,-3-1 26-16,3 3-3 0,0-3-14 0,1 3 5 15,2-4 9-15,0-1-29 16,1-1 8-16,-17 0 2 0,10 0 20 0,7 0-21 0,44-13-3 16,-35 8 29-16,1 2-15 0,-2-1 5 15,4-1-14-15,-6 3 7 0,2-1 4 0,-4 1 20 16,-2-1-11-16,5 2 7 0,-2 0-15 0,-1 0 10 16,-1 1 9-16,-2-1-27 0,1 1 32 0,-23 0-30 15,9 0-8-15,4 0 31 0,1 0 10 0,32 10-21 16,-31-8 1-16,1 2-1 0,0-1-8 15,-2 0 2-15,0 0 23 0,4 1-31 16,-5-1 8-16,2-1 9 0,-1 3-32 0,0-2 13 16,6-1-8-16,-5-1 7 0,1 2 1 0,1-3 7 15,3 2 6-15,-15-2-40 0,10 0 3 0,6 0-5 16,4 0 4-16,49-11-14 0,-39 6-14 16,4 1 18-16,-1-1-16 0,-4-1 10 0,1-1 5 15,1 2 15-15,-2 0-4 0,-3 1 23 0,-2-1-14 16,0-2 14-16,-3 3-13 0,1-2 22 15,-1-1-13-15,-1 2-1 0,0 0 14 16,-4 0-14-16,-1 1 25 0,0-2-16 0,0 2 23 16,-3-1-10-16,0 2 10 0,1-3 1 0,-2 1 5 15,1 2-8-15,-2-1-1 0,0 1-18 0,-1 0 22 16,1 1-6-16,-2-2 9 0,3 3-12 16,-5 0 9-16,-3-1-16 0,1 2-1 0,-4 0 6 15,-4-3 16-15,-11 3-11 0,7 0-7 0,0 0 44 16,-1 0-25-16,-1 0 3 0,-3 0 12 0,1 0-12 15,-1 0 8-15,16 15 19 0,-15-11-30 16,0-1 9-16,0-2-1 0,-2 4-11 0,10-1 5 16,0 2-14-16,-1 0 14 0,2 1-11 0,-2-1-15 15,3 0 34-15,-1 0-20 0,0-1 3 16,4 2-1-16,-3-1 4 0,0-1 0 0,3 2 0 16,-2-3 17-16,2 0-28 0,1 0-5 0,-2-1-6 15,-3 0 57-15,1-1-44 0,-2 0 43 16,-4-1-4-16,-14-1-3 0,10 0 54 0,-2 0-1 15,1 0 9-15,-2 0-8 0,-7 0 16 16,8 0-16-16,7-10 11 0,-10 8-16 0,-1 1 3 16,0-2-11-16,0 2-4 0,0-1-5 0,0 0 6 15,-1 0-2-15,0 1-3 0,1 0 14 16,-3 0-21-16,1-1-2 0,1 0-11 0,-1 1 23 16,0-1-18-16,0 1-20 0,0 1 11 15,0-1-3-15,-1-1-30 0,0 0-14 0,2 0-16 16,-3 1-8-16,1-2-33 0,-1 0-41 0,0-1 10 15,0 0-97-15,0 4-75 0,0 0-53 16,0 0 28-16,0-8-260 0,0 1 17 0,-14-14 62 16,7 7 24-16,2-2 55 0,4 2-2 0,1 5 25 15,17-16-16-15,-12 5 16 0,7-2 110 16</inkml:trace>
  <inkml:trace contextRef="#ctx0" brushRef="#br0" timeOffset="156283.2602">2406 5675 507 0,'0'0'256'0,"0"0"-34"16,0 0-14-16,0 0-41 0,-13 0-7 0,13 0 4 15,0 0-26-15,0 0 1 0,0 0-37 0,0 0-12 16,0 0 7-16,0 0-14 0,0 0 14 16,0 0-4-16,-14 0-11 0,14 0 2 0,0 0-16 15,0 0-19-15,0-14 16 0,0 14 6 0,0 0-21 16,0 0-17-16,0 0 11 0,0 0-18 16,0 0 23-16,0 0-23 0,0 0 9 0,0 0 4 15,0 0-19-15,0 0-1 0,0 0 14 0,0 0-7 16,0 0-3-16,0 0-6 0,-24 12 21 15,24-7 3-15,0 2-5 0,0 2-8 0,-6 15 8 16,6-14-9-16,0 0 14 0,0 5 4 0,0 2-12 16,0 1-8-16,0 3-5 0,0-3 25 15,0 2-10-15,-7 0-28 0,-6 22 47 0,11-20-48 16,-1 0 25-16,-1 0-12 0,1 0-7 0,2 1 24 16,-3-3-5-16,4 1-3 0,-4-2-43 15,2 1 45-15,-1-2-48 0,1-4 30 0,1 3-3 16,-1 0 1-16,0-5 7 0,-3-4 3 0,3 0-19 15,0 1 23-15,1-2-11 0,-1-1-24 0,1-3 2 16,0 1-1-16,1 0 33 0,-1-1 0 16,0 1-9-16,-1-2-1 0,2 1-2 0,0-1 63 15,-1-1-13-15,1 0-28 0,0-1 15 0,0 0 7 16,0 0-11-16,0 0-4 0,-8-14-1 16,7 8-10-16,0-1 9 0,0-11-25 0,-4-2 8 15,4 1 9-15,1-4 19 0,0 3-34 16,0 8 20-16,0-4-9 0,0-5-9 0,0 0 17 0,0 0-30 15,0-1 7-15,11-21-3 0,-8 19-10 16,2 4 12-16,-2 0 0 0,2-1 7 0,1 3 11 16,0-3-27-16,3 2 11 0,-5 1 1 0,1 3-26 15,5-8 25-15,-1 7-7 0,-1 0 0 0,0 1-21 16,4 1 18-16,-2 6 10 0,1-5-10 16,1 1-17-16,-3 1 28 0,2 2 1 0,-3 2-32 15,2-3 25-15,-2 5-16 0,1 1 26 0,-2 0-19 16,0 3-6-16,-1-1-2 0,2 2 10 15,-8 0 5-15,11 0-15 0,15 14 0 0,-11-11 10 16,-1 4-14-16,-1 2 17 0,3 0-13 0,-5 4 4 16,0 2-3-16,1-1 7 0,-3-1 5 15,0 4-18-15,0-3 7 0,-2 3-5 16,-2 0 32-16,-1-1-26 0,-1-1 15 0,-1 0-7 16,-2-1-3-16,1-3 4 0,-1-11 2 0,0 9-7 15,0 5 0-15,0-3 29 0,0 0-22 0,0-2-3 16,0-1 12-16,-12 3 15 0,11-7-38 0,-1 0 14 15,0-2 21-15,0 2-33 0,0-4 19 16,1 1-4-16,-3-1 10 0,2 1-11 0,-1-2 2 16,0-3 6-16,1 1-15 0,-1-4 12 0,0-7-24 15,-2-2 22-15,2-3-2 0,2 0 2 0,0 5-16 16,1-7-1-16,0 10 5 0,0-5 19 16,0-3-8-16,0 0-5 0,0 1 15 15,0 0-21-15,15-20 28 0,-11 26-12 0,0-1-5 16,2-2 19-16,-3 5-28 0,4-2 4 0,-2 4 2 15,-1 2-4-15,1 0 13 0,2 1-5 0,-2 2-5 16,1 0-16-16,1 1-4 0,-1 2 20 16,13-5 6-16,-3 5-29 0,-8 0 13 15,2 0-4-15,4 0 11 0,14 16 0 0,-14-7 6 16,0-2-16-16,0 4 13 0,-1 2 7 0,-1 0-11 16,2 0 24-16,-2 5-23 0,-1-1 1 0,-4-2 7 15,2 2 5-15,-2 0-5 0,-2-1-11 0,0 4-1 16,-2-1 15-16,-2 0-1 0,0 1 12 15,-1-13-24-15,0 7 0 0,0 4 11 0,0 1 2 16,-11 22-4-16,4-20 0 0,2-2-3 0,1 0 2 16,-2-2-5-16,3 1 10 0,-4 0-15 15,0 1 13-15,0-4-8 0,1-2 6 0,1-3-8 16,1-1 18-16,-1-2-17 0,2-1 4 0,0 0 4 16,1-1-8-16,0-2 8 0,0 2-18 0,1-2 18 15,0 3-7-15,-1-4 4 0,1 0-8 16,-1 0 12-16,2 1-12 0,-1-2-15 15,0 1 19-15,-1-2-35 0,2 3-19 0,-1-3 10 16,1 1 6-16,-1 0 5 0,1 0-71 0,0-1-48 16,0 0-27-16,0 0-16 0,0 0-20 15,-3-14-3-15,4 10 18 0,6-10-123 0,-3-1-46 16,4-2-86-16,2 3 58 0,-2-1-10 16,2 0 27-16,4-1 23 0,-3 1 25 0,-2 2 10 15,2 0-9-15</inkml:trace>
  <inkml:trace contextRef="#ctx0" brushRef="#br0" timeOffset="156617.2914">3043 5854 563 0,'2'-6'295'0,"1"4"-1"15,-2 1-29-15,0-2-34 0,1 0-25 0,0 3 17 16,0 0-7-16,-2-1-56 0,2-1-18 0,-1 2-9 16,0 0-11-16,1 3-2 0,2-1-24 0,-4-1 34 15,2 4-37-15,0-2 7 0,-1 3 5 16,0-1-24-16,1 1-20 0,-1 1-6 0,3 8-6 15,-3 2 25-15,2-2-7 0,-1-2 16 0,-1 0-7 16,-1 4 10-16,2 0-7 0,-2-4-11 0,2-1-17 16,-2-12-7-16,0 10 4 0,0-1-17 15,0 1 2-15,0-2 7 0,0 6-3 16,0-1-13-16,0 2 7 0,0-2-34 0,0-2 45 16,0-2-13-16,0 0-20 0,0-2 11 0,0-1-2 15,0-6-2-15,0 8-39 0,0-8 2 0,0 7-47 16,-11 5-6-16,9-10-35 0,0 1-9 0,2-2-42 15,-3 0-31-15,2-2 19 0,-2-2-194 16,-2-1-102-16,2-1 48 0,0-12 24 0,-4 2 37 16,3-3 22-16,1-2 25 0,-1-4-7 15,1 1 18-15</inkml:trace>
  <inkml:trace contextRef="#ctx0" brushRef="#br0" timeOffset="156817.1302">3010 5781 857 0,'-1'-6'306'0,"0"0"-26"16,-1 0-18-16,1 3-21 0,1-2-51 0,-1 3 9 16,1-2-55-16,-2 1-11 0,1-1 15 15,1 2-18-15,1 0-3 0,1-1-43 0,-2 3-37 0,0-1-18 16,0 1-27-16,0 0-6 0,0 0-18 16,0 0-34-16,0 0-51 0,-3-7-7 15,4 8 12-15,-1-1-142 0,2 1-100 0,-2 1-49 16,1 2 25-16,0-3 26 0,1 2 42 0,-1 0 3 15</inkml:trace>
  <inkml:trace contextRef="#ctx0" brushRef="#br0" timeOffset="157583.5309">3268 5822 287 0,'4'-1'306'0,"0"0"-50"16,2-1-11-16,-1 1-36 0,0 0-16 0,0-1-1 15,0 2-19-15,0 0-8 0,2 2-28 0,0-1-33 16,-7-1 16-16,21 8-8 0,-8-2-15 16,-2 1-13-16,4 0 24 0,-7 1-17 0,1 2-13 15,-1-2 10-15,-1 6 10 0,0-2 7 0,-1 1-7 16,-2-1-21-16,-3 0 1 0,3 7-28 0,-1-3 8 15,-3 1-8-15,1 3 2 0,-1-11-4 16,0 4-10-16,0 1 21 0,-15 17-45 0,11-16 19 16,0 0-15-16,1-4 3 0,0-1 18 15,-3 2-6-15,1-2-4 0,2-2 18 0,-1-2-3 16,1 0 23-16,1-3-3 0,0 0-14 0,-1 0 7 16,2-1-8-16,-1-1 10 0,1 0 2 0,-1 0-26 15,0-1 9-15,2 0-9 0,0 0-19 16,0 0 17-16,-9-11 23 0,7 6-27 0,2-2-5 15,-1-1 4-15,1-1 9 0,0-6-31 0,0-3-9 16,16-19 26-16,-11 17-6 0,2 4-10 16,1-3 2-16,0 1-8 0,1 3 17 0,0 2-12 15,0 1 6-15,1-3 0 0,1 7 3 16,1-4-22-16,-1 3 17 0,0-1-5 0,-1 3 11 16,-2 3-20-16,-1 1 9 0,0 2-4 0,1-1 14 15,1 2-10-15,-2 0-23 0,-7 0 15 0,11 0-10 16,4 0 13-16,14 14 13 0,-15-8-12 15,0 2 1-15,-3 0-8 0,2 4 9 0,-3-1 0 16,-2 1 1-16,0 0 1 0,0 1 3 0,-3 2-4 16,1-1 2-16,-2 0-8 0,-2-1 6 15,2 4 10-15,-3-3-9 0,0-4-1 0,0-1 15 16,2 0-11-16,-2 0 2 0,0-4-5 0,0 3-5 16,2-2 13-16,-2-1-9 0,0 1 4 15,0 0 11-15,1-2-23 0,0 1 29 0,-1-1-15 0,1 0-6 16,0 0 6-16,0-1-24 0,0 0 19 15,0 0 6-15,1 0 1 0,2 0 13 0,-1 0-23 16,-1 0 16-16,0-3-9 0,0 2 7 16,0-2-16-16,0 2-2 0,0-2 3 0,-1 2 4 15,1 0 7-15,0-1-11 0,-1-1-18 16,0 0-9-16,0 0-6 0,-1 0 3 16,1 1-86-16,0-1-12 0,-2 0-42 0,0 0-36 15,0 0-42-15,0 0 26 0,-1-8-194 0,0 6-70 16,-1-3 26-16,1 1 22 0,0-2 32 0,0 1 49 15,-3-10 17-15,0 0 22 0,4 1 10 0,0 3 1 16</inkml:trace>
  <inkml:trace contextRef="#ctx0" brushRef="#br0" timeOffset="161831.1292">2384 6938 224 0,'0'0'288'16,"0"-13"-32"-16,0 13-29 0,15-22 18 0,-15 17-43 16,-1 0-6-16,0 2-12 0,3-1 17 0,-4 0-35 15,2 0-20-15,0 1 2 0,0 3-25 16,0 0 0-16,0 0 9 0,0 0-24 0,0 0-17 15,0-7-1-15,0 7-5 0,0 0 7 16,0 0-13-16,0 0-16 0,-7-8-7 0,5 9-5 16,-3 1 37-16,3 1-8 0,-1-1-17 0,-1 3-7 15,-4 7-6-15,0 0-4 0,0 0 49 16,2 1-29-16,-1-1-8 0,-1-1 8 0,2 1-20 16,-1 5-21-16,0-3 16 0,3-3-29 0,-2 1 26 15,2-1 2-15,0-1-17 0,-3 5 30 16,5-3-28-16,0 1-8 0,2-3-1 0,-1-1-3 15,0-1-3-15,0 2 0 0,1-1-1 16,0 4-28-16,0-1 1 0,0 0 40 0,0 2 1 16,0 1-17-16,10 17-1 0,-7-16 17 15,4-2-3-15,-3-3-2 0,0-5-17 0,0 3 24 16,1-3-28-16,4 8 25 0,-1-6-13 0,5 0 6 16,-6-2-4-16,1-1-2 0,-1 0-24 0,0-4 43 15,1 2-3-15,0 0-8 0,0-2-10 16,-8-1 17-16,13 0-17 0,4 0-3 0,0 0 0 15,21-13 22-15,-19 5-25 0,0 1 18 0,0-5-26 16,1 1-21-16,0 2 27 0,1-6-16 16,-3 0 20-16,-1 5-7 0,-2-9 5 0,-3 5 21 15,2 0-22-15,-1 1-8 0,1-2 9 16,-5-2-8-16,-2 3 13 0,2-3 19 0,-4 4-4 16,1-4 8-16,-3 8-7 0,-1-1-4 15,-1 2 5-15,0 3 20 0,-1-2-12 0,0 2 9 16,0 0-8-16,1 1 16 0,-1 0-15 0,0 4 5 15,0 0-11-15,0 0 2 0,0-7 10 0,0 7-30 16,0 0 3-16,0-6 14 0,0 6-17 0,0 0 4 16,0 0 3-16,-6-10-5 0,5 10-5 15,0 4 3-15,-1-1-10 0,0 1 7 0,0 1 0 16,1 2 1-16,-3 11-10 0,-1-2 16 0,2 0-1 16,0 4-11-16,2-1 7 0,0-5-6 15,1-5-10-15,0 4-3 0,0 3 19 16,0 1-8-16,0 0 12 0,0-1-11 0,0 2 2 15,0-2 1-15,0-2-6 0,0 3 3 0,0-3 0 16,0 2 1-16,0-2-4 0,0-4 13 0,0 0-16 16,0 4 12-16,0-1-3 0,0 0-13 15,0-3 14-15,0 0 6 0,0-2-34 0,0-1 5 16,0-7-4-16,0 8-59 0,0-1 13 0,0-7 6 16,0 7-73-16,0 0-35 0,0-7-34 15,0 7 8-15,0-7-61 0,0 0 21 0,16 10-145 16,-11-10-87-16,1 0 19 0,0 0 55 15,1-2 36-15,1 2 9 0,0 0 29 0,-8 0 16 16,14 0-24-16,3 0 0 0</inkml:trace>
  <inkml:trace contextRef="#ctx0" brushRef="#br0" timeOffset="162063.6862">2956 7461 464 0,'8'0'371'0,"-8"0"-52"0,7 0-47 15,-7 0-34-15,8 0 12 0,-8 0-2 16,0 0-39-16,8 0-5 0,-8 0-23 0,0 0-20 15,0 0-7-15,10 13-15 0,-10-8 2 0,-1 2-15 16,0-1-13-16,1 5-11 0,-10 16-31 16,4-10-6-16,1-3-7 0,-3 1-6 0,2 1-6 15,-2-2-14-15,0-2-31 0,2-1-4 16,2-4-26-16,0-1-35 0,2-1-11 16,0 1-23-16,-1-3-24 0,0 0-25 0,1-2-14 15,0 0 15-15,1 1-264 0,1-2-11 0,0 0 28 16,0 0 25-16,-1-9 50 0,3 4-18 15,2-9 24-15,2-1 18 0</inkml:trace>
  <inkml:trace contextRef="#ctx0" brushRef="#br0" timeOffset="162780.2111">3525 6942 467 0,'6'-8'418'0,"0"2"-76"16,-2 0-39-16,-1 1-41 0,-1 3-29 15,2-2 9-15,-1 3-37 0,-1 0-44 0,2 1 7 16,-1 1-26-16,0 2-15 0,0 0-13 0,0 3 7 16,5 6-12-16,-2 1-15 0,1 0-17 0,-2 4-7 15,0-3 3-15,-2 5-8 0,-2-1 8 16,1 1-6-16,0 0-8 0,-2-8 4 0,0 4-7 15,0 4-15-15,-11 20 8 0,6-17-21 16,0-2 13-16,-1 2-2 0,1-1-10 0,0-3 27 16,-1-3-31-16,0 0-16 0,1-3 7 0,1-2-6 15,2-2-2-15,1 0-16 0,-2-4 0 0,2 2 31 16,-1-3 1-16,1 2-9 0,0-2 11 0,-1-2 23 16,1 2-7-16,0-2-2 0,0 1 2 15,1-2 3-15,0 0-11 0,0 0-1 0,0 0 10 16,0-11-1-16,1 5-28 0,6-7 3 0,0-2-20 15,4-3 2-15,0 4 2 0,0-2 19 16,2 0-22-16,0 1 31 0,1 1-9 0,-3 7-9 16,0-5-12-16,2 1 10 0,2 2 2 15,-2 2-3-15,-4 2-22 0,5 0 10 0,-2 2 18 16,-1 1-28-16,2 2 12 0,-13 0 22 0,8 0 1 16,0 0-27-16,16 10 12 0,-10-1 4 15,-1 1-3-15,0 0-20 0,-3 4 17 16,-1-1 0-16,-1 0 3 0,-5 1 10 0,1 4-29 15,-2 0 17-15,-2-11-34 0,0 6 26 0,-14 19-15 16,6-17-11-16,-2 0 17 0,0 2-8 0,-1-3 3 16,-3 0 2-16,2-3-18 0,-3 0 11 15,2-3 0-15,-2 3-14 0,2-5 5 0,0 2 1 16,1-5 10-16,3 2 0 0,0-2 6 0,0 0 2 16,2-2 19-16,-1 1-2 0,3-2 2 15,-3 1-2-15,4-1 0 0,-1 2-13 0,0-2-2 16,0 0 4-16,5 0 16 0,0 0-24 0,0 0 13 15,-7 0 8-15,7 0-10 0,-7 0 2 16,7 0-29-16,0 0-43 0,-13-10 2 0,11 8-20 16,-1 0-9-16,1-2-36 0,0 0-24 0,1-1-62 15,1 1 20-15,0-2-217 0,-1-2-36 16,1 1 32-16,0 7 9 0,0-7 25 0,0-9 58 16,0-4 4-16,0-3-5 0</inkml:trace>
  <inkml:trace contextRef="#ctx0" brushRef="#br0" timeOffset="164131.2739">6964 5203 237 0,'0'0'237'0,"0"0"-27"0,0 0-18 0,0 0-46 16,0-13 2-16,0 13-12 0,0 0-9 0,0 0-34 15,0 0 14-15,0 0-10 0,0 0-16 16,0 0-3-16,0 0-7 0,0 0 7 0,0 0-8 15,0 0 6-15,0 0-7 0,0 0 14 0,0 0-1 16,0 0-3-16,0 0-9 0,0 0-3 0,0 0-16 16,0 0 21-16,0 0 12 0,0 0-13 15,0 0-24-15,0 0 1 0,0 0 6 0,0 0-17 16,0 0-6-16,0 0 17 0,0 0-13 16,0 0 26-16,0 0 2 0,0 0-35 0,0 0 12 15,0 0 10-15,0 0-10 0,0 0-17 0,0 0 11 16,0 0-7-16,0 0 2 0,0 0 7 15,0 0-2-15,0 0-17 0,0 0 29 0,0 0-27 16,14 0 6-16,-14 0 13 0,0 0 2 16,0 0 16-16,0 0-33 0,15 1 5 0,-15 5 8 15,0 0-4-15,1 1 14 0,-1 1 1 0,0 5-4 16,0 4-4-16,0 1 22 0,0 2-35 16,0-2 30-16,-13 23-5 0,11-20 14 0,-3 4-26 15,2-3 3-15,0 0-11 0,0 0 9 0,-2-1-9 16,2 1 18-16,-1 1-24 0,0-2 8 15,-2-2 7-15,2 2 2 0,2-9-25 0,-2 8 11 16,1-1-22-16,0-3 7 0,0-4-9 0,2-3 22 16,-1-1-10-16,0-2-5 0,2 1-8 15,-2-1 18-15,2-2-20 0,0 0-4 0,-1 0 10 16,0 1-20-16,1-2 16 0,-2 0 15 16,2 0-8-16,-1 0 16 0,1-2-28 0,0 2 17 0,-1-1-23 15,1 0 19-15,0 0 3 0,0-2-23 16,0 0-8-16,0 0-34 0,0 0 6 0,0 0-61 15,0 0-42-15,-4 4-41 0,3-4-36 16,1 0 21-16,-1-1-152 0,1 1-102 0,-2-1 16 16,0 0 50-16,-1 3-13 0,-1-1 26 15,-1 0 1-15,-2 1 21 0,2 0 53 0,-6 6-3 16</inkml:trace>
  <inkml:trace contextRef="#ctx0" brushRef="#br0" timeOffset="164311.5375">6571 5931 295 0,'-3'1'116'0,"0"1"-18"16,1-1-40-16,-1-1-9 0,1 1-59 0,0 1-55 15,0-2-73-15</inkml:trace>
  <inkml:trace contextRef="#ctx0" brushRef="#br0" timeOffset="165728.981">6820 5232 304 0,'0'-12'230'0,"0"12"-34"0,0 0-19 15,-13 0-11-15,13 0-22 0,0-14-16 0,0 14 11 16,-23-18 24-16,21 16-26 0,1 0-20 0,-1-1 9 16,1 1-7-16,0 1 2 0,0-2-8 15,-1 2 21-15,2-1-26 0,-1 2-9 0,0-2-15 16,1 2-18-16,0-1 2 0,-2-1-4 0,2 2 2 16,0-2-2-16,-1 2-33 0,1-2 6 15,0 2-12-15,0 1 1 0,1 0 3 0,0 0 39 16,1 0-27-16,1 2 2 0,-1-1 11 15,-1 0-13-15,10 9 16 0,0-2-12 0,-1 1 22 16,2 2-12-16,-2 0-7 0,2-1 17 16,0 3-8-16,-1-3 3 0,1 4 0 0,0-3 16 15,-2 4-7-15,0 0-8 0,2-3-21 0,0 2 7 16,2 1-22-16,-2 2 22 0,-1 2-25 0,2-2 8 16,-3 1-3-16,3 2 18 0,-1-3-7 15,-1 1-2-15,2 1-11 0,-2 0-16 0,2 1 15 16,-3 2 6-16,2 0-8 0,-3-1-4 15,1-1-4-15,1-4 29 0,-1 2-20 0,-2 0-31 16,-1-1 16-16,0 1 16 0,-3-2-17 0,4-3 8 16,-3 1-11-16,1 0 9 0,-1-5-9 0,-1-1 20 15,-1-2-17-15,1 0-15 0,-3-1 12 16,1-1 9-16,0 0-8 0,-1-3 8 0,0 3-20 16,1-4 42-16,-2 2-20 0,1-2 3 15,0 2 31-15,-1-1-3 0,1 0-4 0,-1-1 3 16,0-1-12-16,-1-2-2 0,-1-1-16 0,0 0 9 15,1 0-8-15,-1-2 9 0,0-1-7 16,1-2 4-16,-7-10-4 0,3 0 4 0,-1 1-27 16,3 6 17-16,-3-6-7 0,0 3 12 0,-1-2-12 15,2-2 0-15,1 6 4 0,1 2-7 16,0 3 12-16,-1 1 0 0,2 1 0 0,-2-1 3 16,2 0-5-16,-2 4-5 0,2-3 9 15,-1 2-16-15,1-1-3 0,0 2 14 0,-3-1-17 16,-1 3 9-16,-1 0-10 0,-1 0 1 0,-18 14 10 15,8-9-2-15,0 6 3 0,1 1 3 16,-3 1 3-16,0 0-21 0,2 2 17 0,1 2-8 16,-2 0 7-16,2-1 2 0,0 1-8 0,-5 0 4 15,5 0 0-15,0 0-4 0,0 1-8 16,-2-1 8-16,2 2-7 0,2-2 7 0,-1 0-11 16,-2 0 14-16,2 1 4 0,-2 0-3 0,2 1 2 15,-1-2 4-15,2-1-7 0,1 1 1 16,1-3-19-16,0-1 21 0,2-1-5 0,1-1-3 15,-1 2-4-15,5-6 2 0,-1-1 16 16,2-1-5-16,-1-3-1 0,3 1-5 0,0 0 8 16,1-1-3-16,0 1-5 0,1-2 8 0,-1 1 4 15,0 0 2-15,1-1-1 0,-1 0 3 16,1-1-6-16,0 3 6 0,0-1-2 0,0-2-4 16,0 0-2-16,0 1-16 0,1-1-17 0,0 0-16 15,0 0-27-15,0 0-39 0,0-6 10 16,2 5-66-16,1-3-25 0,1-1-29 0,7-5-23 15,3-3 25-15,2 2-104 0,-3-1-73 0,-5 6-90 16,3 2 34-16,5-2 32 0,-2 2 36 0,-2-1-1 16,-1 3 24-16,-2 0 19 0,0 1 6 15</inkml:trace>
  <inkml:trace contextRef="#ctx0" brushRef="#br0" timeOffset="166278.4798">6870 6220 510 0,'-2'0'217'0,"0"1"-9"0,-2 0-11 16,1 0-3-16,0-1-30 15,-2 1 31-15,1 0-25 0,1-1-11 0,-1 2-6 0,0-2-11 16,0 1-14-16,2 0-8 0,0 0 13 16,-1-1-7-16,1 0-36 0,0 1 34 15,1 0-18-15,0-1-13 0,0 0-28 0,-1 2 25 16,1-2-9-16,1 0-32 0,2 0 17 0,-2 1-35 15,3-1 6-15,0-1 28 0,3 1-27 16,1 0-5-16,14 0 18 0,-10 0-8 0,8 0 5 16,6 0-10-16,3 0-2 0,5 0-1 15,-1 0-28-15,1 0-3 0,0 0 24 0,0 0-27 16,2 0 21-16,1 0-31 0,-1 0 19 0,-1 0 0 16,-1 0-3-16,-3 0-11 0,0 0 26 0,-1 0-19 15,-1 0 20-15,24 7-4 0,-42-7 24 16,4 0-5-16,2 0-27 0,-1 0 5 0,-2 0 3 15,-4 0-26-15,0 0 8 0,-2 0-15 0,-7 0-22 16,14-11-29-16,-10 11-10 0,-2-1-39 16,2 0-29-16,-2 0-69 0,1 0 19 0,-4 0-187 15,-1 1 30-15,-3 0 27 0,1-1-64 16,-2 3 27-16,-2-2 23 0,-13 4 23 16,11-4 10-16,-21 8 7 0</inkml:trace>
  <inkml:trace contextRef="#ctx0" brushRef="#br0" timeOffset="166827.911">7236 6360 459 0,'0'1'368'0,"2"-1"-67"16,0 0-23-16,-1 0-48 0,2 2 0 0,0-1-35 15,1-2-7-15,2 2-9 0,-1 1-22 16,0-1 16-16,1 1-46 0,9 4 25 0,-1 0-21 16,3-1-45-16,-4 3 6 0,-2 1 24 15,1-2-23-15,0 0-3 0,-4 1-49 0,-2-2-3 16,-1 1-3-16,3 5-8 0,-1 1 31 0,0 3-2 16,-7-4-5-16,0-4 5 0,0 6-5 15,-12 17-37-15,2-11 0 0,1-3-1 0,-4 2-2 16,0-1 0-16,-4 3 41 0,2-4-16 0,-2-1 17 15,0-2 0-15,-1 2-6 0,0-2-3 16,2-2-8-16,1-1-16 0,2-2 21 0,1 2-22 16,0-3 25-16,5-2-23 0,2-3-31 0,0 0 31 15,2 0-15-15,3-1 11 0,0-2-6 16,0 0 1-16,0 0 24 0,15 4-28 0,-6-4 4 0,14-3-17 16,-12 3 3-16,27-7 11 0,-12 2 9 15,2 0-33-15,0 1 37 0,5 1-15 0,-2-1 17 16,0 0 2-16,0-1 7 0,-1 0-19 15,-1 1 20-15,-3 0-7 0,0 3 1 0,-3-2 6 16,-1-3 1-16,-1 5-13 0,-2-1 7 0,-3 0-5 16,-3-1 13-16,-3 3-22 0,-3-2 11 15,0 0-9-15,-1 2-21 0,-2 0 32 0,-1-2-45 16,1 0 6-16,-1 0-29 0,-1 1-6 16,1-2 5-16,-1 1-138 0,1-2-28 0,-1-1-86 15,-1 1 29-15,1-12-227 0,-1 4-6 0,2-4 35 16,-1-1 31-16,0-4 30 0,2-4 24 15,-1-3 65-15,4-1 12 0,1 1 30 0</inkml:trace>
  <inkml:trace contextRef="#ctx0" brushRef="#br0" timeOffset="167344.8315">8326 5481 702 0,'1'-3'310'0,"0"0"-15"0,1 1-35 15,0-1-13-15,1 0-45 0,-3 3-35 0,2 0 13 16,-2 0 24-16,3 2-50 0,-1-1-14 0,-1 2 2 15,1 2 8-15,-1 1-16 0,-1-1 9 0,2 3-14 16,0 9-14-16,0 5 14 0,1-2-3 16,-2 3 14-16,1 0-25 0,2 0-1 15,-4 3-24-15,1 2 12 0,-1-3 5 0,2 5-5 16,-2-3 2-16,1 4-18 0,0-1-17 0,-1 3 11 16,0-16 3-16,0 8-10 0,0 3 9 15,0 1-5-15,0 3-11 0,-12 32-16 0,11-34 3 16,-2 1-1-16,0 0-11 0,1-1-1 0,0-2 5 15,-1 0-27-15,0-3 2 0,0-3-2 0,0 1 19 16,0 0-30-16,1-3 4 0,0-1 9 0,-2-2 9 16,4-3-15-16,-1-5 9 0,1 0-4 15,0-2 0-15,0 0-18 0,-2-2-1 16,1 2-7-16,1-3-9 0,0-1-12 0,-1-2-13 16,1 1-4-16,0 0-18 0,0-2-59 0,0 0 12 15,6-2-95-15,-3-1-11 0,6-10-39 0,-1-1-47 16,1-5 31-16,-1 0-234 0,2-4 13 0,-1-3 22 15,0 2 80-15,1-2-2 0,0-5 26 16,0-2 25-16,2 0 65 0,2-4-24 16,1 2-2-16</inkml:trace>
  <inkml:trace contextRef="#ctx0" brushRef="#br0" timeOffset="167777.5479">8715 5563 425 0,'2'-3'418'0,"0"-1"-55"0,-1 0-57 0,-1 0-44 16,2 2-8-16,-1 0-24 0,-2 0-45 15,3 1 28-15,0 1-36 0,-1 1-21 0,1 2 12 16,-1-1 4-16,1 3-18 0,0-1-16 16,3 15-11-16,-3-8-27 0,2 7 3 0,-1 3-15 15,-2 2 19-15,2-3-3 0,-2 7 3 16,0-2 2-16,-1-11 9 0,0 5-21 0,0 3 1 0,0 3-26 15,0 3 10-15,0-2 4 16,0 1-14-16,0 1-10 0,0-3-4 0,0 1 3 16,-10 27-8-16,9-26 14 0,-1-1-22 0,-1 0 10 15,-1-1-20-15,4-1 8 0,0-2-11 0,-2 1 12 16,2-12-26-16,0 5 23 0,0 2-16 0,0-1-12 16,0 2 7-16,0-1 6 0,0-1-12 15,0-5-2-15,0-1 0 0,0 0 8 16,0-2-14-16,0 0-4 0,0-3-7 0,0 0-11 15,0-6-9-15,0 8-5 0,0-8-22 0,0 8-14 16,0-8-22-16,0 9-9 0,0-9 8 0,0 5-67 16,0-5-39-16,-4 7-55 0,8-9 21 0,-2-2-120 15,3-9-120-15,3-2 37 0,0-2 34 16,-2-4-21-16,1-3 20 0,2-1 34 16,0 0 29-16,-1-1 25 0,3 1 13 0,1-6 7 15</inkml:trace>
  <inkml:trace contextRef="#ctx0" brushRef="#br0" timeOffset="168480.604">9074 5635 703 0,'2'-6'382'0,"-1"4"-45"0,0-2-62 0,0 1-22 16,-1 0 1-16,2 0-31 0,-2 2-32 0,1 2-3 15,0-2-27-15,-1 2-20 0,-2 5-3 16,2-3-15-16,0 3-15 0,0 1-34 0,-3 12-9 16,3-10 24-16,-6 19-11 0,6-17-15 0,0 3-6 15,0 3 23-15,-11 21 4 0,8-17-1 16,1 0-23-16,2-10-5 0,0 6-14 0,0 1 0 16,0 2 2-16,0 2 0 0,0-2-9 0,0-1 13 15,0-1-20-15,11 17 1 0,-4-19-4 16,1-1 0-16,0-2-8 0,1-1-8 0,0-2-12 15,0 0-1-15,0-4 4 0,2-3 17 16,4 3-20-16,0-5 1 0,-3-1 16 0,-5 0-1 16,5 0-45-16,4 0 3 0,19-13 2 0,-17 6 4 15,-1-5 1-15,2-1 30 0,-2-3 18 16,1 0-7-16,-2-2-24 0,-1-1-3 0,1 1 15 0,-1 0 7 16,1-4 22-16,-5 3 22 0,-1-1 5 15,0 2 13-15,-3 0 6 0,-3 3 3 0,0 4-1 16,-1 1-3-16,-2 2 17 0,0 2 0 15,0 1-6-15,0-1-12 0,1 2 5 0,-1 0-26 16,0 0 12-16,0 1-33 0,-1 1-3 16,0 0-11-16,2 2 15 0,-2 0-2 0,0 0-10 15,0 0-10-15,0 0 7 0,1 13-9 0,-2-5 14 16,1 11-14-16,0-9-6 0,0 6 0 16,0 4-1-16,0 2 0 0,0 5 27 0,0-1-23 15,0 0 0-15,-8 3-7 0,0 31 25 0,5-32-17 16,1 1 2-16,-2 2 1 0,1-1 5 15,1-1-22-15,2-1 4 0,-3-2-8 16,2 1 26-16,0-4-8 0,1 0 4 0,0-13-24 16,0 7-12-16,0 1 7 0,0-2 19 0,0-2-14 15,0-3-19-15,0-2 16 0,0-2-6 0,11 10-15 16,-10-13-16-16,0 0 16 0,0 0-9 0,0 0-9 16,0-2-14-16,0-1-27 0,2-2-31 0,-1-1 11 15,1-1-101-15,-1-2-43 0,2 0-33 16,2-10 25-16,1-1-280 0,-7-5 42 0,4 2 47 15,-1-1 33-15,1-5 31 0,2-1 18 16,-2 0 20-16,-2 1 4 0,1-3 49 0,5 2-35 16</inkml:trace>
  <inkml:trace contextRef="#ctx0" brushRef="#br0" timeOffset="168880.1934">9687 5595 635 0,'3'-5'362'0,"-2"1"-30"0,0 2-57 0,1-1-26 16,-1 1-30-16,1 2-6 0,0 1-14 16,2 3-19-16,-2-2-17 0,0 1-18 0,5 11 19 15,-1 1-13-15,0 2-21 0,-1 1-15 16,0 2-11-16,-1 3 24 0,1 1-28 0,0 0 12 15,-2 1 9-15,1 1-13 0,1 1-19 0,-1-2 7 16,0 6-10-16,0-6-24 0,2 6-4 16,-1-6 17-16,0 2-20 0,-3-2-1 0,3 0-21 15,-2 2 21-15,-1-1-13 0,0-2-4 16,0 1-13-16,-2-2 15 0,1 0-21 0,0-3 20 16,-1-10-32-16,0 6 24 0,0 1-19 0,0-1 18 15,0-2-14-15,0-3 3 0,0-1 9 16,0-2-7-16,0-1-31 0,0-1-5 0,0-6-10 15,0 7-35-15,0-7 7 0,0 8-36 16,0-2-37-16,0-6-54 0,0 0-22 0,0 0-54 16,-5 8 24-16,4-9-257 0,-1-4 28 0,2-1 38 15,-1 1 30-15,2-13 26 0,-1 8 2 16,0-7 47-16,0-2 17 0,0-6-59 0</inkml:trace>
  <inkml:trace contextRef="#ctx0" brushRef="#br0" timeOffset="169310.4915">10125 5611 385 0,'2'-10'511'0,"-1"4"-91"16,-1 0-61-16,-1 2-48 0,3 0-39 0,-2 1-31 15,1 2-20-15,-2-1-25 0,3 2-22 0,-2-2-6 16,0 5-20-16,0 0-15 0,2 3-7 15,-2 1 12-15,3 11-42 0,-3-8-17 0,0 5 17 16,4 22-2-16,-3-14-12 0,2 0 24 16,-1 1-14-16,1 1-2 0,-3 0-9 0,1 5 0 15,3-4-3-15,-3-2-13 0,1 5-7 16,-2-2-4-16,2 1-10 0,-2-2 4 0,2 2-14 0,-2-2-6 16,0-1 5-16,0-11-4 0,0 5-11 15,0 3 9-15,0-2-22 0,0 3 19 0,0-3-6 16,0 0-10-16,0-1 7 0,0-2-10 15,0-4 2-15,0-1 12 0,0-1-11 0,0-1-5 16,0-3 6-16,0-1 2 0,0 0 5 0,0 1 2 16,0-1-14-16,0-6-36 0,0 7-6 15,0-7-19-15,0 8 6 0,0-8-117 0,0 7-31 16,0-7-46-16,0 0 25 0,0 0-228 16,0 0-56-16,-5 9 36 0,4-11 36 0,2 0 27 15,-1-3 43-15,0 2 16 0,2-2-4 0,1 1 56 16,1-1 21-16</inkml:trace>
  <inkml:trace contextRef="#ctx0" brushRef="#br0" timeOffset="169928.1621">10534 6261 428 0,'2'-5'421'16,"0"1"-98"-16,0-1 5 0,0 0-29 0,0 1-50 15,5-9-30-15,-2 5 37 0,0 1 7 0,-1 3-60 16,-1-1-8-16,1 1-7 0,0 1-62 16,2 0 8-16,-2 1-7 0,1-1-6 0,1 3-26 15,-1 0-20-15,-5 0-14 0,0 0 8 16,10 0 5-16,-2 0-19 0,15 12 10 0,-12-1-11 15,0-3 4-15,-1 5-18 0,-1-1-12 16,-3 2 35-16,0-1-9 0,-2 4-9 0,0-5 5 16,-2 6-30-16,-2-8 9 0,0 5 4 15,0 3-35-15,0 0 35 0,-14 19-18 0,9-17 5 16,-2-4-5-16,1 1-16 0,-2 0 21 0,1-7 10 16,0 6-18-16,1-3-3 0,-2 2-14 15,1-3 10-15,1-3 10 0,2-3-4 0,1-1-26 16,1 1 24-16,0-1 3 0,0-2-14 0,1 2-8 15,-1-2 13-15,2-1 4 0,-1 2 0 16,1-4 2-16,0 0-19 0,0 0 33 0,0 0-21 16,13 13 6-16,-8-10 3 0,1 0-16 0,3-4 1 15,8 4-13-15,-9-3 24 0,7 0-9 16,1 0 10-16,3 0 17 0,-3 0-25 0,2 0 0 16,0 0 10-16,-1 0-27 0,0 0 19 15,-2 0 12-15,-2 0-26 0,-1 0 28 0,-3 0-9 16,1 0 20-16,-2 0-8 0,0 0-5 0,-1 0-16 15,1 0 14-15,-1 0 3 0,-1 0 3 16,1 0-22-16,0 0 6 0,-7 0 6 0,9 0-9 16,-2 0-6-16,-7 0-19 0,7 0-9 15,1 0 4-15,-8 0-76 0,6 0-34 16,-6 0-48-16,0 0-29 0,11-13 23 0,-13 9-313 0,1-1 35 16,-4-8 23-16,-2-3 25 0,0-2 46 15,1-1 10-15,6-3 35 0,0 12 47 16,20-22-39-16,-7 13 61 0</inkml:trace>
  <inkml:trace contextRef="#ctx0" brushRef="#br0" timeOffset="170376.5981">11532 6006 422 0,'5'-3'344'0,"-4"1"-64"16,2-1-18-16,-1 2-12 0,-2-2-42 0,0 1-10 16,1 1-9-16,1-1 4 0,0 1-27 0,1-1-29 15,0 2 28-15,0-1-42 0,1 0-13 16,3 1 45-16,-3 0-16 0,5-2-37 0,-3 1-11 15,11-1-9-15,0 2-8 0,2-1 41 16,2 0-9-16,-1-1-22 0,3 2-1 0,-1-2 11 16,2 1-4-16,-3 0-18 0,2-1-6 0,0 0-11 15,-1 2 4-15,1-1 19 0,-1-1-17 16,1 2-9-16,-3-3-2 0,1 2 0 0,-6 1-16 16,0 0-13-16,-4 0 7 0,-11 0 14 15,10 0-11-15,-1 0 10 0,-2 0-19 0,1 0 8 16,-8 0 3-16,8 0-22 0,-1 0-13 0,-7 0-44 15,8 0 0-15,-8 0 4 0,7 0-81 16,4-10-44-16,-10 8-48 0,-1 0-63 16,0-2 26-16,-1 1-221 0,-1 0 2 0,-4-2 32 15,-2-4 49-15,-1 3 27 0,-3-1 21 0,-2-4 48 16,5 6-40-16,-8 0 36 0</inkml:trace>
  <inkml:trace contextRef="#ctx0" brushRef="#br0" timeOffset="170846.5599">11897 5796 675 0,'-2'-4'308'0,"2"2"-44"16,-2 1-23-16,2-2-15 0,-2 2-32 0,2 0-18 15,-3 1-17-15,3 0 9 0,-2 1-30 0,1-2 5 16,-1 3-21-16,1 1-4 0,-1 3 7 15,0-1-13-15,-1-1-32 0,-2 11 15 0,3-2 9 16,-2 3-15-16,2-3 6 0,-1 5-14 0,1 0-8 16,1-1 22-16,0 0-15 0,-5 5-9 15,6-4-8-15,-1 2 2 0,0-1 0 0,1-12-19 16,0 5 11-16,0 2-7 0,0 3 14 0,0 0-33 16,0 0 9-16,0 2-2 0,0-3-29 15,-13 20 19-15,12-17 4 0,0 0-7 0,1-13-11 16,0 2 8-16,0 0 11 0,0 1-14 0,0-1 0 15,0 0-12-15,0 1 13 0,0-2-13 16,0-1 8-16,0 1-11 0,0 0 26 0,0 0-7 16,0 0 4-16,0-1-32 0,0-6 11 0,0 9-12 15,0-2 11-15,0-7 1 0,0 7-14 0,0 0 13 16,0-7-7-16,0 7-13 0,0-7-2 16,0 7 1-16,0-7-57 0,0 7 8 0,0-7-28 15,0 0-14-15,0 0-59 0,5 10-26 0,-7-11-30 16,2-4 20-16,-2 3 19 0,1-4 17 15,-1-2 13-15,-2-9 17 0,2-1-294 0,-4-1 16 16,-2 0 57-16,2 0 1 0,-1 0 27 16,2 0 17-16,1-2 32 0</inkml:trace>
  <inkml:trace contextRef="#ctx0" brushRef="#br0" timeOffset="173408.1478">15510 5030 339 0,'13'0'315'15,"-13"0"-32"-15,0 0-38 0,0-14 12 16,16 14-39-16,-16 0 6 0,19-18-15 0,-17 17-20 16,1-1 21-16,-1 0-55 0,0-1-21 15,0 2 14-15,0 0-17 0,0 1-3 0,-1-2-21 16,0 2-2-16,-2-1-1 0,2 0-18 0,1 1-17 16,-2 0-3-16,0 0-6 0,0 0-8 0,-2 0 9 15,-2 2-23-15,0 1-8 0,-2 0-2 16,-7 4-2-16,-1 1 17 0,-2 1-4 0,0-1-3 15,-1 2-5-15,1-2 27 0,1 4-14 16,-6 0 0-16,0 0-2 0,0 1-28 0,2 0 29 16,-2 0 7-16,0 1-21 0,-1 0-3 0,-1 0-2 15,3-1 0-15,0 0-4 0,-2-1-4 16,4 2 17-16,-3-2-12 0,-4 1-3 0,5 1 5 16,-4 0-6-16,2 0 6 0,-2-2-1 0,5 2 2 15,-2-1-25-15,0 1 11 0,0-1 12 16,0-1 1-16,3 2-11 0,1-4-3 0,0-1 16 15,2 0-30-15,5 2 13 0,1-2 4 0,3-3 11 16,1 1-20-16,3-2 10 0,0 1-3 16,2 1 3-16,0-7 15 0,0 0-5 15,0 7-3-15,16 15 15 0,-3-14-8 0,2 3 16 0,2-1 3 16,3-3-5-16,2 4 6 0,3-5-29 16,0 2 6-16,-2 0 8 0,3-1-23 0,0 3 20 15,0-1-5-15,1-2 1 0,0-3-12 0,0 4 0 16,-3 0 3-16,1-1-2 0,-4 1-5 15,-2 0 3-15,2-1-7 0,-5-1 3 0,-1 0 2 16,1 2 3-16,-5 1-7 0,-2-7-13 0,-1 3 11 16,-2-1 2-16,-4-1-2 0,3 1 1 15,-1-2 3-15,-2 0-4 0,0 1-11 0,2-2 3 16,-2 2 0-16,-1-1 7 0,-1 1-3 0,0-3 13 16,0 0-13-16,0 0 9 0,-14 22-15 15,2-12 22-15,-5 1-6 0,1 2 3 0,1-3-11 16,-4 0 8-16,0 5-12 0,-6-4-2 0,2 0 6 15,-2 3 7-15,2 1-11 0,-4-3 2 16,-1 2 1-16,1 1-6 0,-2 1 10 0,0-1 4 16,-1 0-10-16,-1 2 8 0,4 0-4 0,0-1-7 15,3 0 14-15,-3 0-13 0,6 1 5 16,0-3 1-16,2 2-3 0,1-1 2 16,1 1 0-16,0-1-13 0,6-1 21 0,2 3-8 15,2-4 3-15,3-2 4 0,2-2-5 0,1 1 0 16,1-10 9-16,0 9-4 0,19 14 3 0,-10-11-3 15,5-3 9-15,3 1-5 0,5 1 10 0,0-6-8 16,4 0-11-16,2 1 11 0,2 1 2 16,1-1-12-16,-1-2 9 0,1 2-13 0,2-2 13 15,1 0 0-15,0 2-8 0,1-2 3 0,1-1-5 16,-4 1 8-16,0-2-2 0,-1 1-2 16,3 0-6-16,-3-1-16 0,-2 1 24 0,-2-2-8 15,-5 2 0-15,-2-1-9 0,0-1 17 0,-8 1-13 16,-2 1-4-16,0-3 0 0,-4 2 11 15,-6-2-1-15,0 0-27 0,7 0-2 0,-7 0-11 16,6 0-20-16,-6 0-46 0,0 0 0 16,0 0 11-16,0 0-118 0,12-8-28 0,-15 8-60 15,-2-2 28-15,2 2-262 0,-2 0 45 16,-1-1 5-16,-1 1 36 0,-12 3 16 0,8-3 8 16,-18 7 29-16,8-2 80 0,-1-1 24 15,2 5-12-15</inkml:trace>
  <inkml:trace contextRef="#ctx0" brushRef="#br0" timeOffset="177906.8054">14741 6653 219 0,'0'0'304'0,"0"0"-72"15,0 0-4-15,0 0-20 0,0 0-29 16,0 0 2-16,0 0-14 0,0 0-6 0,0 0-12 0,0 0-29 16,0 0 6-16,0 0-15 0,0 0-4 15,0 0-17-15,0 0-12 0,0 0 19 0,0 0-14 16,0 0-4-16,0 0 13 0,0 13-6 15,-29 6-34-15,28-13 38 0,-5 10-20 0,0-1-2 16,1 4-17-16,1-3-23 0,1 1 36 0,1 1-10 16,0 1-35-16,-2 2 0 0,1-1 18 15,1 1-15-15,0-5 3 0,1 4-18 0,-1-1 30 16,0 1-16-16,2-2-16 0,-2 0-2 0,0-2 20 16,2-7 24-16,0 4-24 0,0 0-1 0,0-1-24 15,0-3 25-15,0 0-12 0,0-2 27 16,0 0-47-16,0-7 6 0,0 9 12 0,0-9 9 15,0 8-26-15,0-8-9 0,0 7 42 16,0-7-13-16,0 6-27 0,0-6 23 0,0 7-59 16,0-7 9-16,0 0-23 0,0 6-1 0,0-6-39 15,-12 6-43-15,10-9-22 0,-1 0 17 0,-1-2-182 16,0 1-87-16,-1-9 28 0,-1-2 27 0,1 0 12 16,3 0 21-16,-2-2-10 0,2-5-5 15</inkml:trace>
  <inkml:trace contextRef="#ctx0" brushRef="#br0" timeOffset="178114.5914">14665 6738 312 0,'0'-3'274'0,"0"0"-60"16,2-1-47-16,0 1-24 0,0 1-7 0,-1 1-2 15,1-2-33-15,1 1-18 0,-2 2-11 16,0-1-37-16,-1 1-29 0,2 0-3 0,0 0 1 16,-2 0-185-16,2 0-123 0,-1 1 11 15,1-1-24-15,0-1-10 0</inkml:trace>
  <inkml:trace contextRef="#ctx0" brushRef="#br0" timeOffset="178422.3556">14959 6735 409 0,'5'0'287'0,"1"-1"-98"0,11-4 4 16,-6 3-11-16,0-1-21 0,-2 1-18 15,1 2-4-15,-1-3 1 0,-1 1-31 0,1 2-21 16,6-2-1-16,-1 0-5 0,-3 0-20 0,-2 1-4 16,1 0-2-16,-2 1-1 0,1-2-13 0,-1 2 13 15,-2 0-6-15,0-1-26 0,-1 1-14 16,-5 0-36-16,0 0-30 0,6 0-27 16,-6 0 2-16,8 0 7 0,-8 0-101 0,8 5-87 15,-10-3 21-15,-2 0 18 0,-10 6-101 16,-1 1 6-16,3 1 5 0</inkml:trace>
  <inkml:trace contextRef="#ctx0" brushRef="#br0" timeOffset="178608.6">14971 6932 379 0,'2'4'244'0,"1"0"-22"0,0-2-24 0,2 1-11 15,0-1-37-15,2-1-5 0,8 4-17 16,2-2 3-16,-3 2-12 0,6-3-23 0,-11-2 2 15,3 0-30-15,4 0-24 0,2 0-41 16,1 0-21-16,1 0-41 0,-1 0 6 16,-2 0-209-16,21-10-53 0,-20 5-9 0,3-1 19 15,-3-2-17-15</inkml:trace>
  <inkml:trace contextRef="#ctx0" brushRef="#br0" timeOffset="178905.7252">15531 6773 916 0,'2'-1'258'0,"-1"1"-32"16,-1 1-8-16,1 1 3 0,0 1-34 15,-2 4 15-15,0-1-35 0,-2 9-7 0,3-6-22 16,-5 18-18-16,2-5-10 0,-2-1 8 16,2 0-43-16,0 2 7 0,0-5 5 0,-1 7-29 15,-2-5-17-15,3-1 8 0,0-1 33 0,2-5-44 16,1 0 11-16,-1-2-23 0,0-2 41 0,1 1-45 15,0-3 37-15,0 1-55 0,0 2-21 16,0-1-4-16,0 1 3 0,0-3-22 0,0-1-24 16,0-6-17-16,0 8-25 0,0-8-7 15,0 6-28-15,0-6 13 0,8 7-169 0,-5-11-97 16,0 1 13-16,10-6 26 0,-3-3 2 0,-6-4 44 16,10-3-7-16,-5-3-16 0</inkml:trace>
  <inkml:trace contextRef="#ctx0" brushRef="#br0" timeOffset="180258.7417">15141 4301 439 0,'13'-15'210'0,"12"0"-46"0,-18 12 4 0,4 2 1 15,-2 1-31-15,-9 0-12 0,7 0 3 16,-1 0-6-16,17 13 1 0,-8-4-27 0,-3 2 0 15,-2 0-7-15,-2 3 10 0,0 1-30 0,-2 2 3 16,-1 6 2-16,-3-2-3 0,-2-11-7 16,0 8-11-16,0 1-3 0,-13 24-12 0,5-18 16 15,0-6-22-15,-4 5 10 0,1-4 18 0,4-4-10 16,-2 0-26-16,3-1 9 0,3-1 2 16,-5-1-7-16,2-3-15 0,-3 0 11 0,4-3-11 15,-1-1 20-15,4-1-19 0,2 0-2 0,-1-1 24 16,1-4-20-16,0 0 6 0,0 0-6 0,0 0 17 15,17 13-8-15,4-11-5 0,-11-2 16 16,6 0-29-16,2 0 4 0,4 0 13 0,-4 0-2 16,4 0 10-16,-2 0-13 0,-2 0 16 0,-1 0-7 15,-5 0 3-15,0 0-23 0,-3 0 15 16,-2 0 3-16,1 0 21 0,-8 0-40 0,8 0 10 16,-8 0 24-16,6 0-28 0,-6-6 23 0,7 6 7 15,-7 0-28-15,0 0 5 16,7 0 6-16,-7 0-18 0,0 0-15 0,0 0 19 15,6 0 2-15,-6 0-2 0,0 0-14 0,0 0-8 16,0 0-25-16,8 0-18 0,-8 0-32 0,0 0-30 16,0-8-47-16,9-1 16 0,-9 5-177 0,2 0-112 15,0-1 23-15,5-5 18 0,3 0 24 16,-4-3 26-16,1 1 40 0,2-2-22 0</inkml:trace>
  <inkml:trace contextRef="#ctx0" brushRef="#br0" timeOffset="182004.5797">16434 5341 516 0,'0'0'329'0,"0"0"-26"0,0 0-56 0,0 0-18 15,0 0-29-15,0 0 7 0,0 0-40 0,0 0-7 16,0 0 5-16,0 0-33 0,14-6 36 16,0 15-55-16,0 3 14 0,0-1-26 0,4 0 9 15,-1 2-24-15,0 2-12 0,1-1 13 16,0 1-9-16,4-2 25 0,-3 2-10 0,2 0-10 15,-3 0-1-15,-1 2-10 0,2 1-6 0,-2-1-13 16,-2 1-6-16,2 3 2 0,1-4-5 16,0 1 24-16,-2 1-27 0,2-4-5 0,-2 3 19 15,0-1-24-15,-1-1-5 0,3 1-20 16,0 0 16-16,-3-2-3 0,0-1-2 0,-4-3-1 16,0 0-3-16,-1 0-13 0,-1-2 1 15,-2-1 17-15,-1-3 3 0,-2 0-25 0,2-1 2 16,-4-1-55-16,1-1-21 0,-1 1-2 15,0 0-4-15,-2-2-11 0,1-1-44 0,0 2-9 16,-1-2-29-16,-1 0-26 0,0-3 17 16,1 0-192-16,-1-2-60 0,1-1 44 0,1-2 13 15,1-11 22-15,-2 7 27 0,0-5 22 0,10-26-9 16</inkml:trace>
  <inkml:trace contextRef="#ctx0" brushRef="#br0" timeOffset="182404.2718">17098 5491 252 0,'3'-11'362'0,"-1"3"-39"0,1-1-24 15,0 3-29-15,-2 1-30 0,1 1-31 0,-1 0 26 16,0 0-22-16,0 0-45 0,0 3-13 16,1-3-13-16,-1 2 0 0,0 1-16 15,0 1-14-15,-1 1-11 0,1 1 33 0,0 1-3 16,-2 1-11-16,1 0 4 0,-2 14-13 0,1-5 9 16,1-5-27-16,-9 17 9 0,2-3-15 15,2 4 7-15,-2-3-9 0,-1 3-13 0,-1-1-5 16,-1-3 6-16,-1 1-3 0,-2 2-6 0,2-1-2 15,-2 1-5-15,-3 1-14 0,-3 2 12 16,1 0-13-16,-4 2-1 0,2-3 17 16,-2 1-12-16,0 1 3 0,0 0-9 0,1-3-10 15,-1 1 5-15,1-2-21 0,2 0 7 0,-1-2 6 16,1-1-16-16,2 0 7 0,1-3 11 16,2 1-8-16,-2-2-1 0,3 2-2 0,-1-1-11 15,4-5 8-15,0 1-1 0,1-1 0 0,2-3-5 16,0 1-7-16,2-5-9 0,1 2-25 0,2-1-13 15,-1-2-24-15,0-4 3 0,2 4 7 16,0-1 5-16,1-3 7 0,0-2-125 16,0 0-26-16,0 0-21 0,0 0-47 0,17 10 27 15,-11-12-186-15,16-5 36 0,0-2 31 0,1-3-62 16,-2 0 25-16,6-2 24 0,1-1 14 16,1 0 10-16,0-1 15 0,-1 2 9 0</inkml:trace>
  <inkml:trace contextRef="#ctx0" brushRef="#br0" timeOffset="182720.2417">17257 6027 589 0,'6'-4'461'0,"-1"2"-83"0,-2-2-76 16,0 3-39-16,0-1 31 0,-1 1-53 0,-1 1-28 16,1 0-25-16,0 2 33 0,0 0-19 15,-1 1-8-15,0 2-16 0,0 2-20 0,-1 0-28 16,2 13-13-16,-1 0-1 0,1-1-18 15,-2 0-13-15,0-8 19 0,0 5-13 0,0 3-17 16,0 0 3-16,0 0-7 0,0-1-17 0,-12 18-6 16,11-19 2-16,0 2 3 0,1-13-23 0,0 1 7 15,0 2-9-15,0 0-11 0,0-2 3 16,0 0-25-16,0-1-10 0,0-6 0 0,0 8-58 16,0-8-14-16,-10 15-8 0,9-13-34 0,1 0-69 15,-1-2-24-15,-1-2-27 0,1 0 22 16,1-3 20-16,0-1 19 0,-2-13-262 15,0-2 23-15,2 9 32 0,0-8 26 0,14-26 35 16,-9 15 24-16,-1 4-12 0,2-2 11 0</inkml:trace>
  <inkml:trace contextRef="#ctx0" brushRef="#br0" timeOffset="182863.539">17330 5895 391 0,'0'-6'355'0,"0"1"-45"0,0 1-24 0,0 0-48 16,1 0-24-16,0-1-2 0,0 2-26 0,0 0-45 15,0 1-29-15,-1-1-40 0,1 0-29 16,-1 0-40-16,0 0-60 0,0 3-42 0,0 0 9 16,0 0-269-16,4-13 24 0,-4 8 24 0,1 4 20 15,0-2 14-15,1-2-46 0</inkml:trace>
  <inkml:trace contextRef="#ctx0" brushRef="#br0" timeOffset="183319.9422">17859 5756 614 0,'0'0'447'0,"14"0"-90"0,-14 0-45 0,0 0-61 16,0 0 11-16,0 0-48 0,14 0-11 15,4-18-26-15,-13 18-49 0,0 0 11 0,1 0-16 16,3 0-12-16,3 0-13 0,4 0 23 0,2 0-22 16,1 0-11-16,4 0-25 0,-1 0-8 15,0 0 35-15,-1 0-7 0,0 0-17 0,1 0-6 16,-2 0-6-16,0 0-8 0,-2 0 20 0,-3 0 3 16,2 0 5-16,-1 0-11 0,-2 0 6 0,-1 0 12 15,10-11-1-15,-16 10-7 0,-1 1 19 16,1-1-9-16,-2-2-5 0,1 3-8 0,-1 0 8 15,-1-1-11-15,1 0-6 0,-2-1-13 16,1 1 17-16,0 1-18 0,0 0-15 16,-1 0 3-16,0 0 4 0,-1-1 0 0,1 0-13 15,-1 0-23-15,0 1-20 0,0 0-21 0,-1-1-36 16,0 1-27-16,0 0 9 0,0 0-76 16,0-2-96-16,0 2-31 0,0-2 27 0,1-1-245 15,-1 0 3-15,4-12 56 0,-1 3 33 0,-3 5 28 16,2-9 28-16,0-2 57 0,3-2 23 0,3 1 17 15,-1-2 10-15</inkml:trace>
  <inkml:trace contextRef="#ctx0" brushRef="#br0" timeOffset="185618.8755">20499 4840 631 0,'13'0'245'0,"-13"0"-27"0,0 0 7 0,0 0-18 15,0-12-39-15,0 12-4 0,0 0-6 0,0 0-11 16,13 0-37-16,-13 0-17 0,0 0 2 15,0 0-21-15,0 0 2 0,0 0 0 0,0 0 23 16,0 0-22-16,0 0 10 0,0 0-9 0,0 0-5 16,0 0-1-16,2 6-7 0,-13 6-11 15,-2 3 29-15,-1-3 14 0,1 0-45 0,-4 1-3 16,-1 0 22-16,0-1-25 0,-1 1 20 0,0-1-3 16,3 3 0-16,-4 0-5 0,-3-2 18 15,2 1-8-15,2-1-7 0,-5 1-9 0,3-1-7 16,3 1 0-16,-4-1-2 0,1 0-3 0,2 1-28 15,-2 1 33-15,1 0-12 0,-2-2 1 16,1 0-3-16,3 0-4 0,2-1 1 0,2-2-5 16,1-1-12-16,3-1 0 0,2 0-1 15,2-2-2-15,2 1 12 0,0-3-16 0,2 2-14 16,1-2 17-16,1 1-7 0,0-5 13 0,0 0 6 16,13 23 8-16,0-14-19 0,1 3 3 15,5-4-3-15,-1 0-8 0,5 0 22 0,3 0-9 16,-1 3 7-16,-1-3-8 0,5 1-4 15,-3-1 5-15,0-1 14 0,-1 0-8 0,0 2-25 16,2 0 13-16,-4-1 10 0,-1 2-16 0,-2-3-20 16,-2 1 16-16,-2-1 17 0,-5-3-40 15,2 3 22-15,-5-4 31 0,-1 1-55 0,-2 1 38 16,-1 1-2-16,-3-3-12 0,0 1 21 0,0 2-5 16,-1-6-6-16,0 0-5 0,0 12 2 0,-17 14 9 15,7-8 0-15,-6-1-32 0,2-3 20 16,-2 4 16-16,-4-4 6 0,0 0-29 0,0 0 0 15,-1 2 31-15,2-1-24 0,-6 1 14 0,1 1-15 16,-4 0-9-16,0 3 19 0,0-3 4 16,-1 1-13-16,0 1 15 0,1-1-33 0,1 0 37 15,0 0-20-15,4 0 2 0,1-1-2 0,3 0 4 16,2 0-14-16,0 1 16 0,3 0-1 0,2 1 12 16,4-2-20-16,5-1 16 0,1-3-24 0,2-5 10 15,0 2-19-15,20 16 33 0,-5-14-8 16,3-1 6-16,2-2-31 0,5 0 26 0,1-2 0 15,1-1 2-15,1-3-19 0,3 4 21 16,0-3-21-16,1 2 14 0,-1-4-9 16,-1 2 26-16,1-1-27 0,-2 0-3 0,0 0 31 0,-3-1-11 15,-4-2-2-15,-6 0 14 0,4 1-5 16,-4-1-5-16,-4 0-13 0,-3 0-4 0,1 0 13 16,-4 1 5-16,-1-1-21 0,-5 0 20 15,0 0-28-15,0 0-6 0,8 0-33 0,-8 0 7 16,7 0-85-16,-7 0-23 0,8-4-35 0,-10 4-33 15,-1 0 18-15,-1 0-143 0,-3 2-109 16,-11 0 18-16,8-2 37 0,-22 7 13 0,12 3 45 16,-3 3-20-16,1 0 52 0,1 0 38 0,1 2-58 15</inkml:trace>
  <inkml:trace contextRef="#ctx0" brushRef="#br0" timeOffset="185952.0568">19920 6651 404 0,'-2'2'401'0,"1"2"-60"16,-1-1-26-16,-1-2-65 0,2 1 3 0,-2 1-29 16,1 1 48-16,1 1-14 0,1-2-36 0,-1 3-27 15,1 0 8-15,1 1-20 0,-1-7-19 0,0 12-24 16,0 2-5-16,0 1-10 0,0 0-2 15,0 1-8-15,12 17-18 0,-12-25-10 0,0 5-2 16,0 2-17-16,0 3 12 0,-11 12-30 16,8-10 7-16,0-4-5 0,0-4 7 0,1-2-31 15,-1-2-2-15,1 0-30 0,0-1 2 0,0 0-22 16,0-4-21-16,1 2 0 0,-1-3 6 0,0 0-91 16,-1 1-55-16,2-1-27 0,-1-4-52 15,0 1 25-15,-2-3-202 0,2-1-24 16,-2-8 22-16,-1-5 30 0,1 0 28 0,2-5 21 15,-2-5 59-15,3-1 14 0,1 13-58 16</inkml:trace>
  <inkml:trace contextRef="#ctx0" brushRef="#br0" timeOffset="186117.8637">19828 6519 291 0,'0'-3'384'0,"2"1"-64"0,0-3-77 0,1 0-34 15,0 2-22-15,0-3-18 0,9-3-1 0,-4 4-34 16,-1-2-32-16,6 0-64 0,0 0-60 16,-1 3 1-16,-1-1-160 0,-4 1-107 0,0 0-35 15,0 2 22-15,1 0 17 0,-2 1-2 0</inkml:trace>
  <inkml:trace contextRef="#ctx0" brushRef="#br0" timeOffset="186401.6248">20131 6494 923 0,'7'0'316'0,"0"-1"-54"0,-1 0 4 16,13-1-28-16,-3-4-9 0,0 4-46 0,2 1-9 15,-2 1-10-15,6-3-10 0,-9 3-36 16,1-1 27-16,-2 1-33 0,-4 0-10 0,5 0-38 15,-1 0 1-15,-1 0 8 0,0 0-16 16,-2 0-35-16,-1 0-9 0,-1 0-44 0,-7 0 1 16,8 0-45-16,-8 0-15 0,14 9-23 0,-15-5-55 15,1-1 15-15,-2 2-107 0,-3 7-38 16,-5-3-66-16,-3 4-9 0,1-2 49 0,-4 3 23 16,3 0-14-16,-6 0 62 0</inkml:trace>
  <inkml:trace contextRef="#ctx0" brushRef="#br0" timeOffset="186587.6538">20140 6776 599 0,'-1'3'289'16,"0"2"-7"-16,1-3 8 0,2 3-32 0,0-3 4 15,-1 0-40-15,1 1-17 0,2-1-36 16,1-1-23-16,3 0 24 0,-1-2-66 0,14 1-44 16,-12 0-3-16,6 0-21 0,3 0-51 15,20-9-35-15,-18 3-12 0,-2 0-27 0,3-2-40 16,2-1 12-16,-2-2-135 0,1-3-78 0,0 0-17 15,-1 1-13-15,-3 1 35 0,4-1 15 16,-2 5-32-16</inkml:trace>
  <inkml:trace contextRef="#ctx0" brushRef="#br0" timeOffset="186821.2702">20577 6632 484 0,'6'-3'275'0,"0"2"8"0,-2 0-60 0,-1 0-11 16,-1 1 12-16,1 1 27 0,-2 0-23 0,0 2-23 16,1 0 14-16,-2-1-26 0,-1 3-5 15,0 0 4-15,0-1-39 0,0 2 5 0,0 1-14 16,1 2-26-16,0 3 35 0,-5 19-27 15,2-14-23-15,-2 0 1 0,1 1-23 0,2 0 3 16,-3-5-23-16,0 2 9 0,0 4-22 16,0-3-22-16,-1-1 10 0,2 1-12 15,-2-2 1-15,3-2-20 0,-1-2-8 0,1-3-16 0,1-1 2 16,1 0-81-16,0-2 7 0,-1-1-26 16,0 0-10-16,0 0-32 0,0-2-58 0,2-1 19 15,0 0-231-15,0 0-37 0,0-9 39 16,0 4 59-16,4-12 34 0,-4 9 5 0,0-9 10 15,0-2 37-15,7-29 23 0</inkml:trace>
  <inkml:trace contextRef="#ctx0" brushRef="#br0" timeOffset="189135.6153">20071 4038 506 0,'0'0'326'0,"0"0"-59"0,0 0-27 0,0-15-49 15,0 15-11-15,0 0-19 0,0 0-26 0,0 0-10 16,0 0 17-16,0 0-19 0,0 0-5 16,9-13-18-16,0 22 0 0,3 4-23 0,-3-3-1 15,0 5-3-15,-4 1-13 0,1 2 3 16,-2 1 2-16,-4-8 3 0,0 5-15 0,0 4-1 16,0 1-6-16,-15 24 30 0,7-20-38 0,2-2-7 15,-1 2 9-15,-2-2-5 0,0 0-15 16,1 0 29-16,-2-3-12 0,5 2 3 0,-1-3-14 15,4-3 13-15,-3 3-1 0,2-2-11 16,3 2-26-16,0-12 27 0,0 3-17 0,16 12-23 16,-8-10 17-16,3-3 19 0,-3-1-17 15,8-2 45-15,1 1-36 0,0-1 9 0,5-5-30 16,0 3 18-16,-2-3 18 0,1 1 0 0,-12-2-4 16,1 0-2-16,0 0 6 0,2 0-2 0,-3 0 9 15,-1 0 3-15,0 0-7 0,-8 0-4 16,9 0-35-16,-9 0 0 0,7 0 38 15,-7 0-7-15,7 0-4 0,-7 0-1 0,8 0-3 16,-8 0-40-16,0 0-43 0,7 0-14 0,-7 0-15 16,0 0-57-16,0 0-46 0,7 0 17 0,-7 0-234 15,0 0-26-15,7 0 30 0,-7 0-11 16,9 0 26-16,-3 0 57 0,-6 0 35 0,9 0 13 16</inkml:trace>
  <inkml:trace contextRef="#ctx0" brushRef="#br0" timeOffset="190271.6693">21321 4959 830 0,'-14'0'318'0,"14"-13"-44"0,0 13 20 15,0 0-65-15,-18-23 9 0,17 19-43 0,0 1-4 16,0 0-9-16,2 0-42 0,-2 0-13 16,1 1-15-16,0 1 6 0,0 0-13 0,-2 2 13 15,1 1-15-15,0 1 1 0,-2 1-13 0,1 2 6 16,-3 9-35-16,0 3 31 0,-1 0 13 15,1 3-19-15,1-1-17 0,0 1 14 0,-1 3 0 16,1-1-8-16,1 4-7 0,0-1-1 0,1 2 2 16,-2 0-7-16,1 0-6 0,1 1-10 15,0-1 11-15,-1 2-9 0,1-1-10 0,-1 0-6 16,0-1 1-16,1 0-4 0,0-2-6 16,0-1 5-16,0-2-4 0,0 1 2 0,-1-3-7 15,2 3-17-15,0-3 15 0,-2-7-14 16,2 5 1-16,-2-2-16 0,2-4 13 0,0-3-8 15,0-1-47-15,0-2 26 0,-1 1-6 16,2-4 2-16,0 0-68 0,-1-1-36 0,0 2-14 16,1-2-27-16,-1-2-27 0,0-1 20 0,1 0-149 15,0 0-121-15,0 0-11 0,0 0 36 0,-3-14 49 16,3 7-5-16,3-11 68 0,-3 9-5 16,7-23-17-16,-1 11 37 0</inkml:trace>
  <inkml:trace contextRef="#ctx0" brushRef="#br0" timeOffset="190787.2333">21578 5056 503 0,'2'-3'342'0,"-1"-1"-28"16,2 2-54-16,-1-1-9 0,0 0 7 0,0 1-13 15,0-1-69-15,-2 2 6 0,1 1-12 16,-2 0-8-16,-2 1-49 0,0 1 0 0,-1-1-2 16,0 2-39-16,-8 5 7 0,1 2 21 15,-6-4-28-15,0 3-7 0,1 2-6 0,-2 0-7 16,-2-1-6-16,2 0-4 0,0 2-4 0,-2-3 19 16,5 1-13-16,0 3-21 0,1 0 15 15,0-1-6-15,3-1-1 0,2-1-4 0,0 0-3 16,1 2 13-16,2-2-5 0,4 0 21 15,-4 5 11-15,5-3-26 0,1-12 13 0,0 10-1 16,11 15-25-16,-4-10 25 0,4 0 1 0,2 0 5 16,4 2-23-16,1-1-13 0,1-1 14 0,1 2-11 15,3 0-14-15,1 1 14 0,1-1 10 16,1 2-11-16,-2-4-27 0,3 6 28 0,3-1-24 16,-4-1 30-16,-1 0-36 0,-1 1 2 15,-2-1 36-15,1-2-22 0,-2 2-16 0,-2-5 26 16,3 2-20-16,-1-1 10 0,-3 0 1 0,-4-2-19 15,-2-3-6-15,1-1 8 0,-4-3 10 0,1 4-26 16,-1-5 16-16,-5-1-16 0,1 2 2 16,-2-6 3-16,1 1 1 0,-2 0-55 0,-2-1-60 15,0 0-26-15,0 0-28 0,0 0-63 16,13-14 22-16,-7 2-189 0,1-1-29 0,-3-5 36 16,1-2 20-16,0-4 1 0,2-2 48 0,2-2 31 15,-2 4 31-15,4-4-45 0</inkml:trace>
  <inkml:trace contextRef="#ctx0" brushRef="#br0" timeOffset="191232.5896">22404 4975 440 0,'2'-5'412'0,"0"1"-71"15,0 1-27-15,0-1-30 0,-1 1-34 16,0 0-33-16,0 3 7 0,-2-3-32 0,2 1-20 16,-2 4-19-16,-1 1 18 0,0-1 6 15,0 2-37-15,-3 2 4 0,-1 10-20 0,-2 1-31 16,-2 2 18-16,0-1-9 0,1 2 28 16,0 4-22-16,-2 0-3 0,1 0-19 0,0 1 7 15,0 0-2-15,2-2-18 0,-1 5 11 0,1-4-6 16,-1 2 7-16,1-1-19 0,4 2-1 15,-3 4 0-15,0-3 4 0,2 0-21 0,2 1 1 16,-1-2-4-16,2 7-12 0,2 1 3 0,0-20-11 16,0 8-2-16,0 3 14 0,14 27-11 15,-6-28-5-15,-1 1-14 0,2-2-4 0,1-1-9 16,1-1 7-16,0-1-21 0,3-1-7 0,3 1-12 16,1-3-6-16,0-2-2 0,2 0-31 0,1-4 7 15,0-2-56-15,0-1-34 0,1-3-33 0,0-6-22 16,3 1 22-16,-14-1-168 0,22-9-84 15,-13 0-11-15,-1-1 34 0,-3-5 30 0,0-1 13 16,0-4 19-16,-4-1 47 0,-1-4 2 16,1-2-14-16,-3 0 0 0</inkml:trace>
  <inkml:trace contextRef="#ctx0" brushRef="#br0" timeOffset="191583.476">22745 5196 373 0,'1'-7'406'0,"1"2"-106"0,-2-1-15 0,1 2-20 15,0 1-12-15,2-1-26 0,0 1-44 0,1 2-17 16,2-1 22-16,0 2-14 0,2 2-35 16,-1-1-6-16,2-1 9 0,19 12-14 0,-9-2-15 15,-2 2-29-15,0 1-7 0,-1 3 23 16,-2 0 3-16,1 2-30 0,-3 0-15 0,-1 1 16 15,-3 0-23-15,-6 0 29 0,1 2-16 0,1 0-16 16,-4-2-8-16,0-9 0 0,0 6 3 16,-13 20-9-16,4-17-10 0,-3-2-18 15,0-1 12-15,-1 2-2 0,-3-4-31 0,1-1 2 16,-2 1 0-16,3-5-53 0,-3 1 1 16,3-2-20-16,-1-2-4 0,0 2-18 0,3-2-25 15,12-6-7-15,-9 0-27 0,0 0 16 0,1 0-161 16,-4-13-84-16,8 9-4 0,1 1 16 0,1-2 15 15,2-1 28-15,0-1 16 0,0-2 23 16,0-6 7-16</inkml:trace>
  <inkml:trace contextRef="#ctx0" brushRef="#br0" timeOffset="191982.0435">23024 5236 523 0,'12'-8'342'16,"-3"-2"-25"-16,-1 3 21 0,-3 2-31 15,-1 2-41-15,-3-1 20 0,3 2-43 0,-2 0-33 16,0 1-1-16,0-1-38 0,-1 1-1 0,1-1-4 16,0 1-36-16,-1 1-20 0,-1-2 8 0,-1 4-5 15,-1 1-23-15,-2 0-2 0,0 1-31 16,-6 5 2-16,-2 2 1 0,1 2 1 16,-1 1-19-16,-1 0 28 0,3 0-33 0,-2 2 19 15,2 1-8-15,1 0-4 0,2 1-23 0,2 1-3 16,-2 0-6-16,2-2 4 0,0 0 1 0,2 4 12 15,2-2-10-15,1 2-26 0,0-13 19 16,0 3 4-16,0 3 1 0,14 20-31 0,-7-21 36 16,3 0 14-16,2-2-29 0,1-4-18 0,1 3 27 15,2-2-17-15,0 0 10 0,3-2 15 0,-2-1-11 16,2-4 0-16,-1 4-7 0,-1-4-7 16,-11-1 4-16,3 0 0 0,2 0-17 0,3 0 2 15,0 0-72-15,0 0 17 0,11-11-50 16,-18 6-56-16,5-4-36 0,0 2 20 0,-5-2-211 15,-1 2-86-15,-1-1 34 0,-2 1 34 0,-1 0 29 16,0 1-1-16,0 0 27 0,0 1 21 16,5-6 35-16,-3 3 33 0</inkml:trace>
  <inkml:trace contextRef="#ctx0" brushRef="#br0" timeOffset="192265.4735">23395 5456 242 0,'3'0'474'0,"-1"-2"-92"0,1 2-47 0,1-1-75 16,-2 1 39-16,-1 0-35 0,2 1-33 0,0 1 27 16,0 2-30-16,0 0-17 0,6 6 1 15,-5 1-17-15,2 4-13 0,-1-5-21 0,-1 5-29 16,-1-4 9-16,0 6-20 0,1 0 1 0,-3-5-28 16,2 4 0-16,0-4-18 0,-2 0 3 15,0 5-9-15,2-2-20 0,-1-3 1 0,-2-3 0 16,0-9-17-16,0 6-26 0,0 1-19 0,0-7-2 15,0 7 2-15,0-7-82 0,0 8-44 0,0-8-12 16,0 7-4-16,0-7-53 0,0 0-42 16,-2 8 22-16,2-11-168 0,-1-1-89 0,1 2 34 15,-1-7 30-15,0-10 87 0,1 9-11 16,0-7-2-16,0-3 18 0,0-5 57 0</inkml:trace>
  <inkml:trace contextRef="#ctx0" brushRef="#br0" timeOffset="192432.1824">23456 5344 526 0,'-1'-8'348'0,"0"3"-67"0,0 1-8 16,-1-1-28-16,2 0 3 0,-1 2-20 0,1-1-52 16,-2 0 5-16,2 2-45 0,-1-1-16 15,2 0-10-15,-1 2-40 0,0-1 10 0,0 2-17 16,0 0-52-16,0 0-21 0,0 0-44 16,1-1-49-16,0 3 11 0,2-1-206 0,-2 0-72 15,0 1-18-15,0 2 39 0,0-1 28 0,0 1 16 16,-1 1 8-16</inkml:trace>
  <inkml:trace contextRef="#ctx0" brushRef="#br0" timeOffset="192732.2695">23856 5763 1089 0,'2'4'375'0,"2"1"-38"0,-3 1-45 16,1-2-1-16,0 3-25 0,-2 1-9 16,1-1-22-16,1 11-14 0,-2-1-12 0,0-7-22 15,0 4-35-15,0 2-10 0,-14 19-22 16,4-15-6-16,2-2-20 0,-2 2-13 0,1-4 1 16,-3-1 5-16,2 1-23 0,-2 0 6 0,1-4-21 15,-1 1-12-15,0-4-41 0,4 2 1 16,-4 0-95-16,4-5-20 0,1-2-32 0,0-2-22 15,1 1-63-15,1-2 20 0,5-1-193 16,0 0-61-16,0 0 57 0,0 0-6 0,-12-14 62 16,12 7 18-16,0 0 25 0,3-13 14 15,-3 7-77-15</inkml:trace>
  <inkml:trace contextRef="#ctx0" brushRef="#br0" timeOffset="193098.6956">24228 5236 365 0,'2'-7'470'16,"1"3"-96"-16,-1 1-35 0,0 0-36 0,0 0-42 15,1 1-31-15,0-1-28 0,2 3-34 16,1 0-19-16,2 0-15 0,1 0-15 0,6 0-13 15,20 13 13-15,-18-7-27 0,2 3-8 0,0 2 36 16,-4 2-32-16,-3 5-9 0,2-4-9 16,-5 1 9-16,3 3-5 0,-2 0-8 15,-5 0-5-15,-1 2 0 0,-3-1-1 0,-1-6 9 16,0-5-29-16,0 4 1 0,-12 20-8 0,5-16-11 16,0 3-20-16,-4-4 1 0,0 1-41 15,-3-4-1-15,4 1-9 0,-4-8-49 0,-1 10 0 16,0-9-35-16,2-1-56 0,3 0-3 15,1-2 17-15,1-3-171 0,8 0-117 0,0 0 33 0,0 0 27 16,0 0 25-16,0 0 22 0,-11-5 13 16,14 2 71-16</inkml:trace>
  <inkml:trace contextRef="#ctx0" brushRef="#br0" timeOffset="193415.4676">24595 5329 978 0,'6'-6'347'0,"-2"2"-38"0,-1 1-42 0,-1-2-34 16,0 4 20-16,0 0-28 0,0-1-39 0,0 2-43 16,-2 0 0-16,0 2-11 0,0-1-30 15,-3 2 4-15,-1 0 0 0,-7 9-13 0,-1 6-8 16,-1-4-35-16,2 2-7 0,-1 0 24 16,-2 3-8-16,1-2-29 0,3 3 13 0,0-2-3 15,1 0 17-15,4 1-6 0,-5 3-6 0,3-5-3 16,-1 1-5-16,5 0-11 0,1-2-4 0,2-1-31 15,0-6 22-15,0 4-26 0,11 15 5 16,-3-14-11-16,3-2-16 0,3 0 3 0,-1-3-19 16,3 2-9-16,3-3-24 0,-4 1-4 0,-2-7-22 15,4 1-25-15,-7-3-10 0,0 0-35 16,5 0 16-16,16-12-152 0,-18 2-93 0,4-1 14 16,0-6 39-16,-1-2 15 0,-3 0 52 0,2-3-26 15,-1-3-10-15</inkml:trace>
  <inkml:trace contextRef="#ctx0" brushRef="#br0" timeOffset="193820.0357">24898 5116 403 0,'-1'-5'416'0,"1"1"-83"0,1 0-14 15,-1-1-48-15,-2 3 2 0,3-2-21 0,-1 2-32 16,1 2-23-16,3-2-23 0,-1 4 15 0,3 0-25 15,7 9-11-15,1 0-21 0,2 4-9 16,0 1 6-16,0 2 0 0,-1 3-5 0,-2 0 0 16,1-1-29-16,-3 1-1 0,1 2-10 0,1 2-15 15,-4 1 15-15,0 1-14 0,0 0 0 16,-2 2 7-16,-1-1-28 0,-1 1 23 0,-1-1-16 16,0 4-8-16,-2 0-11 0,-1 0 11 0,-1-18-15 15,0 9-6-15,0 1-12 0,-13 29 20 16,6-28-8-16,-2 0-2 0,-3 0-5 0,2-2-3 15,0-2 11-15,-4 0-3 0,-2-2-12 0,0-3 10 16,0-3-8-16,0 0-3 0,1-2 2 16,-2-1-10-16,3 1-4 0,2-4 3 0,2-4-22 15,4 0-4-15,-3 0-28 0,9-3-21 0,0 0 7 16,-8 0-28-16,8 0-51 16,-8 0-8-16,-11-13-48 0,11 1-28 0,5 1 21 15,-5-3-166-15,4-3-101 0,4-2-2 0,-1 0 67 16,1 8 32-16,0-5 23 0,14-27 10 0,-5 17 21 15,3 2 37-15,-2-3 6 0</inkml:trace>
  <inkml:trace contextRef="#ctx0" brushRef="#br0" timeOffset="194531.086">25537 5217 491 0,'3'-6'375'15,"-3"1"-41"-15,2 2-62 0,1-1 14 16,0 2-33-16,-1 0 0 0,0-1-39 0,0 2-43 16,0-1-3-16,-2 1-18 0,2-1-35 0,-2 1 0 15,3 0-38-15,-2-1 31 0,-1 2-28 16,0 0-12-16,0 0 1 0,0 2-7 0,-1 0-7 15,0 4 5-15,-3 7-25 0,-3 1-4 0,-5 3 9 16,6 1-20-16,-3 3 32 0,-2 0-5 16,0 1-5-16,2 1-19 0,-2 0-2 0,8-1-2 15,-5 2-20-15,1-3 1 0,0 2 0 0,4 0 25 16,-4-2-1-16,7 1-3 0,-2-7-7 16,2 3-2-16,0-10 26 0,0 7-3 0,13 16-41 15,-5-15-1-15,3 0 1 0,0-2-6 16,5-2-5-16,0-1-13 0,-1-1 44 0,6-3-16 15,-4-1 1-15,4-1 1 0,-2 1-34 0,2-5 29 16,0-1 8-16,-11 0 12 0,6 0-39 16,22-12 24-16,-15 2 17 0,0-1-14 0,1-3 14 15,-3 1-6-15,3-4 12 0,1-3-6 16,-3-2-1-16,1 1 7 0,-1-2 23 0,-2 3 8 16,0-1 4-16,-3-1 19 0,-2 1-20 15,1 2 19-15,-3-3 1 0,-4 2 6 0,1 2-4 16,-6 1 2-16,1 2-11 0,-1 3 17 0,-2 5-10 15,0 0-10-15,-2 0-11 0,2 3-1 0,-2-1-5 16,2 3-17-16,-2-1-13 0,0 3-1 0,-2 0 7 16,-2 1 1-16,-5 8-25 0,-5 1 16 15,3 2-5-15,2 3 0 0,-6 1 9 0,2 1-6 16,-1 2-12-16,2 1 15 0,1 0-12 16,2 2 4-16,-2 1 0 0,3 1 2 0,0-2-2 0,2 3-12 15,3-1 2-15,-1 0 3 0,2-2-15 16,2 1-1-16,-1 0-7 0,1-12-2 0,0 4 11 15,0 3-14-15,12 18-13 0,-5-20-18 16,-1 0-7-16,3-1 6 0,2-1-80 0,1-1 9 16,-4-2-26-16,7-3-23 0,-5-1-3 0,2-3-34 15,-1-2-42-15,0-1 23 0,-2-1-182 16,3 0-49-16,17-11 24 0,-12 3 30 16,0-2 29-16,-2-1 31 0,3-4 7 0,-3 3 54 15,-1-7-18-15</inkml:trace>
  <inkml:trace contextRef="#ctx0" brushRef="#br0" timeOffset="194798.3217">26274 5625 692 0,'1'-3'353'0,"1"3"-67"0,0-3-12 15,-2 1-29-15,2 2-16 0,-2-2-41 0,2 3-20 16,-2 0 73-16,0 3-39 0,0 1-3 16,0 1-17-16,0 1-27 0,-2 15-4 0,2-12-24 15,0 4 12-15,0 4-4 0,0 1-19 16,0 3 1-16,-9 24-8 0,5-23 11 0,0 0-20 15,1 0-5-15,-1 0-21 0,1 0 2 0,-1 1-6 16,-1-3-10-16,3-2-4 0,0-3-14 0,-2 2-26 16,2-6-15-16,1-3-13 0,1 1 0 15,-2-3-115-15,0-2-6 0,2-1-35 0,-2-1-20 16,2-1-1-16,0-2-34 0,0 0 19 0,4-1-185 16,-4-1-80-16,2-3 33 0,-2 0 8 15,7-15 26-15,-3 1 73 0,1-7 10 0,-1-2 31 16,3-1-17-16</inkml:trace>
  <inkml:trace contextRef="#ctx0" brushRef="#br0" timeOffset="194980.7453">26331 5519 582 0,'2'-18'325'15,"-2"3"-21"-15,0 5-33 0,0 10 9 16,0-9-10-16,0 3-40 0,0 6 3 0,0-8-32 16,0 8-21-16,0-7-17 0,0 7-17 0,0 0-2 15,0-8-14-15,0 8-40 0,0-6-13 16,0 6-73-16,0 0-4 0,6-7-35 0,-6 7-57 15,0 0-75-15,0-8 16 0,0 8-239 16,0-6 31-16,13-6 26 0,-11 9-58 0,0-1 42 16,0 0 1-16,7-5 45 0,7 2 4 0</inkml:trace>
  <inkml:trace contextRef="#ctx0" brushRef="#br0" timeOffset="195298.693">26955 5463 517 0,'4'2'368'0,"2"0"-18"0,-2-1-29 0,0 1-34 16,1 0-72-16,13 2-3 0,-7-2-43 15,4 4 41-15,4-1-48 0,-11 0-11 0,11 3 8 16,-2-6-39-16,2 1-5 0,-3 1-5 0,1-1-7 15,1 3-53-15,-2-3 26 0,0 1-2 0,-5-2-12 16,-1-2-9-16,-2 2-5 0,-8-2 9 0,7 0-4 16,-1 0-58-16,1 0 9 0,0 0-19 15,-7 0-47-15,9 0-65 0,-3 0-20 0,8-9 14 16,-5-2-176-16,-3 3-144 0,-3 2 34 16,-1-3 7-16,-2 3 47 0,0 6 17 0,0-8 31 15,0 1-18-15,0-3 53 0</inkml:trace>
  <inkml:trace contextRef="#ctx0" brushRef="#br0" timeOffset="195599.6238">27225 5360 568 0,'-2'0'298'0,"1"-3"-10"0,-1 3-39 16,0-1-21-16,0 0-15 0,2 1-28 16,-2 0-10-16,0 1-17 0,0 3 41 0,-2 0-38 15,2 2-1-15,-2 9-14 0,1 2-15 16,-1 1-15-16,0 4-12 0,0-3 34 0,-1 5-19 15,2 0-17-15,1 2 37 0,0 2-34 0,0 1 4 16,0-1-21-16,-3 0 0 0,3 2-17 16,-2-2 2-16,2 1-16 0,-1-3 2 15,1 1-17-15,-3 0 17 0,3 0-28 0,-1-2 16 16,1 0-22-16,2-14 19 0,0 5-39 16,0 1 1-16,0 0-22 0,0-1 2 0,0-1-24 15,0-2-54-15,0-3-11 0,12 5-30 0,-10-12-6 16,2-1-90-16,1-3 23 0,-1 2-227 15,1-3 33-15,1-1-68 0,0-1 32 0,7-5 45 16,1-9 25-16,-1 2 22 0,2-4 31 16,1 0-1-16</inkml:trace>
  <inkml:trace contextRef="#ctx0" brushRef="#br0" timeOffset="196330.3466">27885 5154 391 0,'3'-2'379'0,"-3"-1"-44"16,2 1-47-16,0 0-6 0,0-1-11 15,0 2-50-15,-1 0-35 0,-1 2 10 0,0 0-34 16,1 4-29-16,0 0 10 0,-1 2 12 0,4 9-18 15,-2 3-15-15,-2 3-12 0,0-10 7 0,0 5-1 16,0 4-17-16,0 3-10 0,0 2-11 16,-11 30-9-16,7-27-3 0,-1 2-6 0,2 0-8 15,-3-4 1-15,3 4-18 0,-2-1 0 0,0-3-5 16,0 2-2-16,-2-1 2 0,1-2-10 0,1 1-3 16,-1-2-2-16,4-4-3 0,-3-2-7 15,0-1 14-15,3-5 2 0,1-3-27 0,-1-1 27 16,0-3-26-16,2-2 21 0,-2 0 8 15,2 1 22-15,-2-3 15 0,2 1 5 0,0-1-8 16,0-2-8-16,0 0 13 0,0 0-19 0,0-1-3 16,2-2 5-16,-2-1-7 0,2 0 6 15,-1-2-3-15,5-8-14 0,1 2 7 0,2-6-10 16,0-1 3-16,3 1 5 0,1-3-2 0,3 1-15 16,-1 1 5-16,2 2 2 0,-1 0-3 15,1 4-4-15,-2 4-5 0,2-2-4 0,-1 5-10 16,-1-3 15-16,0 5 0 0,-1-2-12 15,-1 4 2-15,-2 2-6 0,-11 0-5 0,14 0 12 16,13 12-1-16,-14-2-5 0,1 2 2 0,-3 3 1 16,-2 2 14-16,0 2-14 0,-4-1-12 0,-1 0 4 15,0 5-5-15,-1-1 17 0,-2 0-5 0,-1-9 4 16,0 3-8-16,-11 25 3 0,2-19-12 16,5-1 18-16,-5-1 2 0,0 0-16 0,-2-3-3 15,-1-4 5-15,-4 1-1 0,1-2-9 0,-3-1-9 16,3-3 21-16,-4 0 10 0,-1-2-10 15,0-2-8-15,1 0 3 0,2-2 3 0,1-1-1 16,5-1-4-16,1 0 20 0,10 0-19 16,-10 0 16-16,3 0-14 0,0 0 18 0,7 0 2 15,-10 0-11-15,3 0 8 0,7 0-7 0,-8 0-12 16,-4-8-30-16,8 5 3 0,-2 0-19 16,2 0 7-16,1 0-112 0,-1-2-41 0,-3-7-37 15,1-1 23-15,-1 2-325 0,-2-1 40 0,2-2 55 16,-3 1 24-16,0-1 42 0,-3-1 38 15,-1 3 7-15,-3-5 22 0,-2 1 16 0,-4 1 9 16</inkml:trace>
  <inkml:trace contextRef="#ctx0" brushRef="#br0" timeOffset="197346.6614">19590 4904 409 0,'15'0'318'0,"-15"0"-58"0,0 0-15 0,0-13-22 16,0 13-12-16,0 0-25 0,0 0-10 0,0 0-35 16,0 0-10-16,0 0 0 0,0 0-10 0,0 0-7 15,0 0-8-15,0 0 11 0,-10 8-15 16,2 3 9-16,-2 2-19 0,-1-2-23 0,2 2 45 15,0-1-39-15,-3 2 17 0,1-1-11 0,2 4-7 16,-3-2-12-16,2 3 7 0,0 0-9 16,0 0 0-16,-1 1 0 0,2 1-7 0,1 3-14 15,-3-1-4-15,1 1 20 0,-1 2-6 0,1-1-3 16,2 1-5-16,-2 0-2 0,1 0 2 16,0 0-11-16,0 1 8 0,-2-2 6 0,1 1-9 15,2-2-30-15,0 4 23 0,-1-2 10 16,0 1-4-16,2 1 5 0,-2 1 8 0,3 1-19 15,0-3 3-15,0 2 0 0,-1 3-12 0,4-2-5 16,0 0 9-16,1 0-11 0,2-13-4 16,0 8 21-16,0 4-11 0,0 0-14 0,0 1-1 0,19 28 1 15,-13-29 5-15,2-2-34 0,3-2 19 16,-2-1 15-16,3 0-21 0,4-4 2 16,2-1-59-16,1-1 24 0,-2-1-40 0,2 1-16 15,4-5-1-15,1 1-64 0,-2-2-22 16,3 1-43-16,1-4 22 0,-1-1-273 0,3-3 35 15,4 1 13-15,2-2 45 0,1-3 33 0,-16 0 5 16,10 0 30-16,44-13 30 0,-21 3 3 0</inkml:trace>
  <inkml:trace contextRef="#ctx0" brushRef="#br0" timeOffset="198528.7883">28561 4899 220 0,'0'0'293'0,"0"0"-10"0,0 0-49 0,0 0-22 16,0 0-19-16,0 0 5 0,0 0-24 0,0 0-7 16,0 12-22-16,0-12-16 0,-17 23-9 0,21-5 19 15,-4-13-27-15,6 20 21 0,-1-6-39 16,-1 3-1-16,3-1-19 0,0 2-7 0,-2 6 11 15,-1-3 21-15,0 0-50 0,0 4 21 16,1-1-14-16,-2 3 6 0,0-3-22 0,-2 1-16 16,1 3-4-16,-2-13 15 0,0 7-5 15,0 5-12-15,0 2 22 0,-15 39-21 0,10-33 20 16,-4 0-11-16,-2-1-5 0,-2 3-12 0,0-3 34 16,-4-2-43-16,2 1 8 0,-4-1-2 15,-2-2 11-15,1 1 7 0,-6-2-33 0,4-5 60 16,-4 1-37-16,2-3-6 0,-4-1-6 0,-2-3-3 15,-1-1 27-15,-2-4-36 0,3-1 22 0,2-2 0 16,-2-2-11-16,2-1-19 0,-3-3 1 16,6 2 19-16,0-3 6 0,8 1-13 15,-6-1 8-15,6-2 4 0,5-3-4 0,5 1-7 16,1 0 16-16,-2-4 14 0,3 2-21 0,1 0-6 16,-2 0 33-16,4-2-7 0,-2 0-2 15,1 1 6-15,-2-1 14 0,3 1-20 0,-1 1 10 16,3-2-4-16,0 0-2 0,0 0-3 0,0 0-2 15,0 0-3-15,0 0-12 0,0 0 1 16,0 0 4-16,-6 0-4 0,6 0-36 0,0 0-14 16,-5 1-37-16,8-1-14 0,1-1-29 0,-1-2-67 15,1 2-25-15,14-5 20 0,-2 1-302 16,0-4 51-16,-5 1 34 0,4-3 27 0,-2 2 29 16,-2-2 29-16,-3 0-5 0,-4 0 57 15</inkml:trace>
  <inkml:trace contextRef="#ctx0" brushRef="#br0" timeOffset="199997.1113">16626 4725 573 0,'0'0'212'0,"0"-14"-30"15,0 14-5-15,0 0-14 0,-22-25-31 16,21 21 30-16,0 0-24 0,1 0 6 0,-2 1-21 16,2-1 6-16,0 2-18 0,-1 0-13 0,1 0-6 15,-2 0-11-15,2 0 3 0,-2-1-13 0,2 2 7 16,0 0-8-16,-2 0-7 0,1-1-11 15,0 2-5-15,-2 0-12 0,0 2 6 0,-2-1-17 16,0 1 27-16,-7 5-14 0,-3 4 0 16,3-1-16-16,-3-1 28 0,1 3-23 0,0 2 0 15,0 0-13-15,0 0 15 0,0 2 5 0,0 1 19 16,0 0-38-16,1 1 13 0,-1 3-4 16,2-4 11-16,-1 4-18 0,1 1-18 0,0 1 17 0,0 1 5 15,3 1-2-15,0-2 2 0,1 2-9 16,-2-1 12-16,1-1-2 0,0 4-5 0,0-1 9 15,1 1 0-15,-1 0-21 0,2 2 13 16,0 1 1-16,0-1 19 0,-1 1-32 0,3 4 26 16,-4-1-34-16,1 2 21 0,-2 1-19 15,3 1 32-15,-1 4-19 0,3-4-18 0,-1 2 53 16,0 0-42-16,0 3 4 0,1-3 6 0,0 2-12 16,3 0 17-16,-2 1-13 0,1-3-27 0,1 3 11 15,1-2 12-15,1-20 7 0,0 9-14 16,0 4 31-16,0 3-29 0,0 1 10 15,0 1-19-15,0-2 6 0,16 37 35 0,-10-34-25 16,-2-5-14-16,1 2 18 0,0 1-7 16,2 0-2-16,-2-1 21 0,1 3-31 0,0-6 24 0,-2 7 8 15,0-2-33-15,3 1 10 0,2-2 5 0,-1 1-6 16,2 1 28-16,-1-1-35 0,3-1 0 16,-1-1 49-16,1 1-5 0,0-2-24 0,2-1 17 15,1-2-32-15,0 1-23 0,1-1 29 16,0-2-2-16,1-1-22 0,2-2 4 0,-3 0-21 15,1 1-25-15,-2-3-13 0,0 0-25 0,0 0-15 16,1-5-40-16,0 2-33 0,3-3 17 16,-5 1-256-16,6-3 3 0,2-3 42 0,0-3 29 15,1-3 45-15,2-4-5 0,-13-4-20 16,30-10 1-16</inkml:trace>
  <inkml:trace contextRef="#ctx0" brushRef="#br0" timeOffset="201229.006">29008 4395 577 0,'-14'0'305'0,"14"0"-28"0,0 0-28 0,0 0-9 16,0 0-28-16,0 0-24 0,0 0-33 15,0 0 1-15,0 0-17 0,0 0-8 0,0 0-2 16,0 0 2-16,0 0-5 0,0 0-24 0,-9 14 30 15,11-10-42-15,2 0-9 0,4 11-9 16,0 1-7-16,0 0 66 0,0 2-13 0,0-1-13 16,1 1-9-16,0 3 2 0,-3 0-11 0,7 2 1 15,-5 1 9-15,3 1-2 0,-3 1-34 16,1-4 15-16,-1 6-11 0,1 1-7 0,2 1 8 16,-2 2-5-16,3 1-18 0,-2 2-4 0,3 2 18 15,-1-2-6-15,0 3-6 0,0 0-14 16,-1 1 3-16,-1 1 0 0,2-1-9 0,-2 1 8 15,0-1-3-15,-1-1 1 0,1 2 4 0,-2 0-7 16,0 0-15-16,-2-4 12 0,-2 5-6 0,0-1 0 16,-1-1 0-16,-1 1 3 0,-2 1-12 15,0-2 6-15,0 1 6 0,0-21-13 0,0 11 1 16,0 3 4-16,-12 41 10 0,7-34-7 0,-1-1 3 16,0 1 11-16,0 3 4 0,-2-6-25 15,-1 1 25-15,0 0-22 0,0-2 20 0,-2 0-23 16,0 2 1-16,0-4-9 0,-5-1 28 15,2-4-4-15,1-2-22 0,-1 2 4 0,-2 2 21 16,0-5-34-16,-3 0 20 0,-3 1 8 0,1-4-23 16,-5 0-3-16,1-1 23 0,-4-3-24 0,0 0 17 15,0-2-18-15,-4 0 23 0,-1-3-26 16,-1 0 23-16,0-2-15 0,0 2-8 0,-1-5-7 16,0 0-13-16,0-2-11 0,1-1-31 0,0-2 8 15,4 1-16-15,-1-2 7 0,5-1-49 16,-2-2-76-16,18 0-27 0,-24-14-73 0,15 3 26 15,1 3-216-15,6-6-1 0,1-2 45 0,-2-5 13 16,6 1 54-16,5-8 4 0,1-2-5 16,2 13 43-16,0-10 38 0,15-41 11 0</inkml:trace>
  <inkml:trace contextRef="#ctx0" brushRef="#br0" timeOffset="202494.1799">29839 3607 710 0,'3'0'197'0,"1"2"15"15,-2-4-34-15,2 4 6 0,-1-2-36 0,-1 1-11 16,2-2-10-16,-3 2 8 0,0-1-18 0,1 0 17 15,-1 0-3-15,0 0-26 0,0 0-22 16,0 0-3-16,-1 0-9 0,0 0 6 0,-1-1-23 16,-1 1 7-16,-1-2 21 0,1 2-35 15,-2-3-18-15,1 1 14 0,-1 1-14 0,0-2 22 16,0 0-11-16,-5-7-1 0,1 3-8 0,2 0 16 16,-3-4-12-16,0 0 3 0,0 0-13 0,1-1 41 15,-3 0-35-15,9 0 0 0,-4 1 9 0,5-1 8 16,-2 4 2-16,-6-3-25 0,6 3-4 15,2 1 0-15,-1 0 36 0,2 7-23 16,0-6 6-16,0 6 13 0,0-11-10 0,0 6-6 16,0 5-2-16,0-7-3 0,0 0 14 15,0 7-12-15,11-15 2 0,-3 4-5 0,0 4-36 0,1-2-1 16,-2 1 31-16,-1 2 10 0,4-2-4 16,-3 4-31-16,0 2-16 0,-2-2-1 0,2 3 2 15,-1 1 3-15,-1-1-1 0,2 1 3 0,-7 0 23 16,0 0-3-16,10 0-27 0,12 10-3 15,-10-5 30-15,1 3-3 0,-1 4 1 0,-2 0-3 16,0 3 2-16,-1-1-1 0,-1 3-22 0,0 2 19 16,-4 0-3-16,-1 1 0 0,0 5 0 15,-1-4 0-15,-2 1-8 0,0-10 24 0,0 4-1 16,0 3-1-16,-12 25-4 0,4-23-1 0,0-2 14 16,-1 1-3-16,-1 0-2 0,-3 0-2 15,3-2-10-15,-1-1 8 0,-2-2-1 0,1 0-27 16,-2 2 1-16,1-1 29 0,-1-5 0 0,1 0-19 15,1-2 2-15,0 2 14 0,0 1-8 16,6-4 1-16,-2-1-32 0,2-1 2 16,1-3 54-16,0-1-4 0,1 0 1 0,2-1-21 15,-2 0 5-15,2 2 15 0,-2-1 0 0,2-1-20 16,0 0-1-16,0 0-2 0,1 0 2 0,-1 0-1 16,1-1 32-16,0 1-24 0,-1 0 2 0,1-1 22 15,1 0 7-15,-1 1-31 0,3-4 14 16,0 1-49-16,0-1 48 0,3 0-24 0,-1 0-19 15,2 0 19-15,0 0 8 0,8-2-9 0,3-2-1 16,-5 3 1-16,-2 1 1 0,-1 0-2 16,-2 1 2-16,1 0-22 0,0 1 23 15,-1 1-3-15,-1-2-28 0,-6 2 21 0,7 0 7 16,0 0 9-16,7 0-28 0,1 0 30 0,1 0-1 16,18 13-20-16,-17-9 10 0,-1 0 6 0,1 0-2 15,-2 0 0-15,1 1-12 0,0-1-3 16,-3 1-6-16,-3-2 22 0,0-3 7 0,0 3 14 15,-2 0-19-15,9 0 5 0,-3-1-2 16,-7 1 12-16,2-3-17 0,1 3 16 0,-2-3-40 16,-1 1 12-16,0-1 21 0,1 2-19 0,-2-2 23 15,0 0-17-15,0 0 14 0,-1 2-19 16,1 1 11-16,-1-3-5 0,-5 0 7 0,0 0-16 16,7 0 18-16,-7 0-12 0,6 0 13 0,-6 0-12 15,7 0-12-15,-7 0-2 0,0 0-8 16,7 0 1-16,-7 0-63 0,0 0-47 0,0 0-37 15,0 0-43-15,7 0-28 0,-1-15 22 0,-5 11-250 16,-1-2 10-16,1 1 67 0,0-1 28 0,1 1 25 16,0 0-1-16,7-7-5 0,-2 3 49 15,-1 3 3-15</inkml:trace>
  <inkml:trace contextRef="#ctx0" brushRef="#br0" timeOffset="202716.9164">30444 3930 473 0,'6'5'331'16,"-2"-2"-51"-16,-1-1-19 0,-2-1-5 16,2 0-12-16,0 2-43 0,-1-2 8 0,-1 2-48 15,0-1 19-15,0-1-48 0,1 0-28 0,0 0-12 16,0 0-22-16,-1 1 20 0,-1 0-10 0,2-2-31 16,-2 0-3-16,1 1 10 0,1-1-19 15,-2 1-36-15,0-1 16 0,1 1-14 0,-1-1-50 0,0 0-9 16,1-2-40-16,-1 1-15 0,0 1 10 15,-1 0-247-15,-1 0-48 0,2-3-3 16,0 0 61-16,-2 0 17 0,0 1 19 0,4-3 9 16</inkml:trace>
  <inkml:trace contextRef="#ctx0" brushRef="#br0" timeOffset="203410.8357">31234 5320 865 0,'0'-1'305'0,"3"0"-19"16,-1 0 9-16,-1 1-71 0,0-1-1 15,4 1-11-15,-2 1-13 0,-1-2-57 0,1 1 12 16,0-1-3-16,1 0-23 0,1-2-35 16,-1 3-10-16,2-1 47 0,-1 0 12 0,0-2-41 15,1 2-5-15,1 0 2 0,0-1-4 0,10-2-9 16,0 0-32-16,-8 1 18 0,1 0-16 15,-1 1-6-15,-1 0 2 0,0 0 3 16,-1 1-19-16,-1-1-7 0,1 2-2 0,-2-1-64 16,1-2-23-16,0 1-14 0,-1-1-9 15,1 1-20-15,-2-1-45 0,0-1-27 0,1 3 17 16,-1-2-119-16,-1 1-48 0,-1 0-28 0,0 0-59 16,-1 1 27-16,-1-1 26 0,3 2 33 15,-6 0 18-15,1 0 14 0,1 1 34 0</inkml:trace>
  <inkml:trace contextRef="#ctx0" brushRef="#br0" timeOffset="203793.1858">31352 5296 256 0,'-4'2'271'0,"1"-2"-10"0,0 3-64 0,1-1 9 15,0-1 8-15,1 1-5 0,-2-1 29 16,2 1-47-16,1-1-21 0,-1-1-23 0,-1 1-14 16,0-1 2-16,2 0 3 0,1 2-4 0,2-2-25 15,0 0 38-15,4 0-63 0,-3 0 17 0,1 0 1 16,2 0-28-16,-1 0 13 0,2 0-41 15,0 0 9-15,4 0-5 0,2 0 28 0,-1 0 10 16,2 0-18-16,-2 0-6 0,1 0-29 16,-3-7-4-16,-1 7-2 0,0 0-30 0,-2 0 10 15,-1 0-3-15,-7 0 2 0,8 0-3 16,-1 0 26-16,-7 0 0 0,8 0-2 0,-8 0-39 16,8 0 1-16,-2 0 0 0,-6 0 2 0,7 0 33 15,-7 0 5-15,8 0-3 0,-8 0-3 0,6 0 2 16,-6 0-4-16,0 0-24 0,7 0 1 15,-7 0 14-15,0 0-1 0,7 0-2 0,-7 0 3 16,0 0-1-16,7 0-2 0,-7 0 0 0,0 0-2 16,0 0 0-16,0 0-56 0,7 0-13 15,-7 0-16-15,0 0-27 0,0 0-23 0,0 0-50 16,6 0 17-16,-6 0-230 0,11-10 31 16,-7 6 29-16,-4-2-66 0,0 1 38 0,0-3 22 15,0-1 24-15,0-7 33 0,0-2 16 0,0-1-32 16</inkml:trace>
  <inkml:trace contextRef="#ctx0" brushRef="#br0" timeOffset="222962.2855">19997 7669 504 0,'0'0'252'0,"0"0"-17"0,0 0-26 16,0 0-9-16,0 0-35 0,0 0-4 16,0 0-19-16,0 0-23 0,0 0-2 0,0 0-11 15,0 0 10-15,0 0-23 0,0 0-24 0,0 0 1 16,0 0 1-16,0 0-5 0,19 15-21 15,-14-15-1-15,0 2 16 0,2-2-18 16,0 0-14-16,1 0-3 0,18 8 5 0,-9-6-5 16,2 2-11-16,-1-1 25 0,0 0-36 15,1-1 7-15,-3 1-1 0,0 1 17 0,-4 0-12 16,4 1 1-16,-4-1 6 0,7-1-9 0,0 2-20 16,-1 3 12-16,-3-5 0 0,2 4-9 15,-2-1 19-15,1 0-7 0,-3 2 7 0,5-1-14 16,0 0-5-16,-2 2 8 0,2-3 3 0,-2 2 7 15,0-1 1-15,-1 0-11 0,2 0-11 16,-3-1 6-16,4 2 0 0,-3-3 4 0,0 0 3 16,1 2 2-16,-4-4-1 0,0 0-4 15,-3-2-8-15,2 1 8 0,-2-2-3 0,-1 0 5 16,12 2 19-16,-1 2-19 0,-9-4 11 0,5 0 4 16,5 0-14-16,1 0 26 0,-1 0-4 15,23-10 1-15,-22 3-14 0,0 4 31 0,-1-1-33 16,-1 1 10-16,6-1 5 0,-6 0 13 0,-2-1 8 15,2 0-17-15,0 1-11 0,0 0 4 16,-1 1-1-16,-3-5 3 0,5 1-20 0,-5 3-12 16,6-3 11-16,-6 0 7 0,4 0 4 0,1 2-27 15,-1 0 21-15,-2-1 2 0,2 0-30 16,2 0 36-16,-2 1-3 0,1-1-6 0,-1 1-20 16,-1 0 11-16,0 3 2 0,0-1-6 15,-3 3 4-15,-2-3 5 0,-3 0-10 0,-1 3 23 16,-1-3-5-16,-1 2-29 0,1 1 4 15,-1-2 25-15,1 2-18 0,-8 0 3 0,7 0-15 16,7 0 22-16,3 0 11 0,20 14-20 16,-16-8 3-16,-2-1 5 0,1 1 9 15,1 1 3-15,-1 0-25 0,1 1-17 0,0-2 8 0,-3 4 22 16,1-1-16-16,2 0 11 0,1-5-3 16,-5 7 15-16,3-4-7 0,-2 0-2 0,3 4 23 15,-2-5-38-15,6 0 18 0,-4-1 0 0,5 0-11 16,-8 0 11-16,6 0-4 0,1 0 8 15,1-3 1-15,0 1-12 0,2 0-2 0,-2-1 2 16,3 0-17-16,1 0 22 0,1-2 23 16,0 0-27-16,-15 0-7 0,8 0 9 0,2 0 4 15,5 0 2-15,3 0-4 0,30-12 16 0,-32 11-33 16,0-1 5-16,0 0 5 0,-2 2 10 0,0 0-13 16,-1-2 6-16,-1 1-13 0,-15 1-1 0,6 0 8 15,3 0 7-15,1 0-19 0,1 0 31 16,-1 0-11-16,-1 0 4 0,26 12-6 0,-26-7-3 15,-2-2 12-15,5 0-27 0,2 2 17 16,0-2 17-16,0-1-25 0,2 2 24 0,0-1-20 16,2-1 5-16,0 3-11 0,1-2 26 15,2-3-23-15,-2 3 15 0,3-2-15 0,-2 0 10 16,-18-1-15-16,11 0 19 0,5 0-34 0,2 0 27 16,1 0-13-16,3 0 19 0,-1 0-12 0,-1 0 5 15,0 0-8-15,-1 0 11 0,0 0-4 0,-1 0-1 16,31-10-13-16,-33 4 18 0,4 4-1 15,-2-2-10-15,-2 0 0 0,0-2 16 0,0 3-24 16,0-2 16-16,-1 2 15 0,-1-1-9 16,-1-1 1-16,0 2 0 0,2-1-11 0,-2-1 9 15,2 3 12-15,-1 0-23 0,0 2 7 0,2-3-6 16,-16 3 2-16,7 0 0 0,3 0-12 0,3 0 9 16,0 0-2-16,1 0 11 0,26 11-15 15,-27-8 8-15,0-1-9 0,-2 2 22 0,-3-2-1 16,1 0-9-16,3-2-14 0,-2 4 27 0,0-4-11 15,0 5-1-15,1-4-20 0,2 0 24 16,-1 0-27-16,4-1 18 0,0 3 12 16,1-3-14-16,3 0-16 0,1 0 23 0,-17 0 15 15,8 0-4-15,3 0-6 0,3 0 1 16,-3 0-12-16,3 0 13 0,-2 0-21 0,1 0 8 0,1 0 1 16,25-15 28-16,-31 15 0 0,1-2-7 15,3 1-23-15,-7 0-5 0,6-2 11 0,-4 2 26 16,1-1-31-16,3 0 16 0,-1 2 11 15,0-1-11-15,1-2-27 0,1 0 15 0,2 0 1 16,-1 1 12-16,-1 1-8 0,-14 1-16 0,4 0 3 16,5 0 11-16,2 0 22 0,2 0-31 0,24 15 20 15,-27-12-15-15,2 1-9 0,-5-3-9 16,1 4 31-16,2-1 1 0,0 0-29 0,3 0 16 16,-4-1 16-16,4 1-17 0,-5-2-7 15,3 1 2-15,3-1-12 0,-4 3 13 0,5-2-2 16,0-1 13-16,4 1-15 0,-4-3 20 0,5 0 2 15,-3 3 3-15,0-3-27 0,1 1 14 0,-3 0-9 16,4-1 20-16,3 3 10 0,-22-3-17 16,8 0-1-16,4 0 24 0,5 0 3 15,-1 0-3-15,1 0-25 0,-1 0 8 0,32-13 9 16,-37 8 14-16,3 2-11 0,0-2 25 0,-4-2-1 16,3 2-3-16,-1 0-27 0,-2-2-5 0,2 0 18 15,-1 0-11-15,1 0 2 0,-2-1 4 16,0-2-12-16,-5 3 14 0,2-1-18 0,-5 2-12 15,-4 0 0-15,-1 0 20 0,-3 2-8 16,-2 1 17-16,2-1-26 0,-4 2 37 0,-1 0-29 16,-3 1-14-16,1-1 48 0,2 1-31 0,-2-1-5 15,0 1 6-15,1 1 11 0,-1 0-22 16,0-3-15-16,1 3-12 0,-1 0 11 0,-4 0 6 16,0 0-12-16,10 0 20 0,-4 0-4 0,-6 0 6 15,7 0 10-15,-1 0-33 0,-6 0 8 16,10 0 4-16,-3 0-8 0,-7 0 27 0,15 11-5 15,-8-10-2-15,-3-1-5 0,-1 0-12 0,1 0 11 16,2 0 26-16,-3 0-11 0,1 0 10 16,1 0-35-16,-1 2 47 0,-4-2-28 15,0 0-20-15,0 0 22 0,7 0 14 0,-7 0-2 16,7 0 3-16,-7 0-29 0,0 0 26 0,8 0 1 16,-8 0 4-16,0 0-32 0,8 0 22 0,-8 0 9 15,0 0-4-15,0 0-21 0,7 0 6 0,-7 0 24 16,0 0-48-16,0 0 17 0,0 0 15 15,0 0-16-15,6 0-10 0,-6 0 13 0,0 0 17 16,0 0-21-16,0 0 41 0,0 0-31 0,0 0-5 16,0 0-1-16,6 0 11 0,-6 0-13 15,8-3 16-15,-8 3-12 0,0 0 26 0,0 0-44 16,0 0 26-16,0 0 1 0,2 0-15 0,-2 0-17 16,0 0 20-16,0 3 12 0,0-5-16 15,2 2 18-15,-2-1 16 0,1 1-28 0,-1 0-9 16,0 0 6-16,1 0 30 0,-1 0-15 0,0 0-7 15,2 0-14-15,-3 0 12 0,1 1-33 16,1-1 18-16,-1 0 4 0,0 0-9 16,0-1 25-16,0 1-28 0,0 0 13 0,0 0 8 15,0 0-1-15,0-1 13 0,-1 1-24 0,1 0 14 16,0 0-20-16,-1-1 9 0,1 1-2 0,0 1 9 16,0-2 13-16,1 2-15 0,-1-2 3 15,0 2-5-15,0-1 0 0,-1-1-8 0,1 1 20 16,0 1-11-16,-1-1 17 0,1 0-20 0,1 1-9 15,-1-1-5-15,0 0-14 0,0 0 13 16,0 0 13-16,-1 1-5 0,1-2-20 0,-1 1 16 16,1 0 4-16,0 0 5 0,1 1 17 15,-1-1-36-15,0 0 4 0,0 2 6 0,1-2 24 16,-1-2-15-16,0 1-9 0,0 1 9 0,1 0-14 16,-1 0-20-16,0 0-9 0,0 0 9 0,1 0 14 15,-1 0 2-15,0 0-30 0,0 1 17 16,0-1-29-16,0 0 11 0,1 0-19 0,-1 2-43 15,0-2 11-15,0 0-170 0,0 0-94 16,0 1-3-16,0-2 32 0,-1 1 9 0,-1 0 6 16</inkml:trace>
  <inkml:trace contextRef="#ctx0" brushRef="#br0" timeOffset="230715.2796">2549 9919 638 0,'-15'0'263'0,"15"-12"-50"16,-29-6-8-16,23 14 9 0,1 1-48 15,0 1-12-15,-1 0-3 0,0 0-1 0,-9-2-18 16,9 1-19-16,-4 1-17 0,4 0-9 0,0 1 4 16,6 1-9-16,0 0 6 0,-9 0-20 0,1 0-10 15,-3 0-2-15,-2 0 16 0,-14 12-17 16,9-5 2-16,9 0 16 0,-10 3-21 0,7 2 8 15,-6 1-2-15,3-1 8 0,-4 0-28 0,-1 0 5 16,2 2-22-16,-3 2 39 0,5-1-26 16,-3 3 4-16,3-4-2 0,0 1 5 0,1 0 22 15,-2-1-33-15,4 1-13 0,1 1 5 16,1 3 8-16,3-4 5 0,1-3-6 0,0 3-14 16,5 1 6-16,0-5-20 0,0 10 1 0,2-13-1 15,0 5-6-15,0 3 14 0,11 18 1 0,-3-15 7 16,0-3 12-16,4-1-16 0,2 0-4 15,-1 1 6-15,2 0 0 0,2-1-2 0,0-1-1 16,0-1-3-16,3-1 1 0,0 1-1 0,-1-1-1 16,3-1-3-16,2-1-13 0,-3-1-1 0,1-2 39 15,0-1-3-15,0-3-9 0,-2 1 22 16,3 1-20-16,1-3-7 0,-2 0 31 0,-12-2 0 16,6 0-18-16,2 0 17 0,0 0-15 0,18-16 32 15,-18 10-17-15,2-4 30 0,0-1-21 16,-3-3 1-16,2-3 2 0,-4-1 18 0,0-4-17 15,-1-1-4-15,1-2 7 0,-4-4-3 0,0 1 1 16,-1-3 7-16,-1-1 6 0,-4-2-14 0,0 1 25 16,-3-3-11-16,-2 1-14 0,0 17 1 15,0-9 6-15,-12-35-11 0,6 28 13 0,-4 1-9 16,-1-2-12-16,-2 1-3 0,-2 0 8 16,-1 4-12-16,-1-3-5 0,0 3-22 0,-2 1 27 15,-2 3-24-15,1 0 10 0,-2 3-3 16,4 1-9-16,-2 0-6 0,-2 3 25 0,-1 1-24 15,1 0-16-15,2 3 1 0,-2 2 22 16,0 1-10-16,-3 0-18 0,0 4-14 0,-1 1 14 16,-1 1-12-16,1 1-7 0,-1 4-13 0,-3 1-1 15,3 0-4-15,0 0-4 0,14 0-16 0,-5 0-5 16,-3 0-3-16,0 0-15 0,2 0 8 0,2 0-65 16,4 0-19-16,-8 12-16 0,15-9-7 15,0 0-30-15,1 1-17 0,2 0-8 0,3-1 22 16,0 0-129-16,3 1-114 0,2-2 30 15,7 5 29-15,3-2 30 0,3-1 25 0,3 2 18 16,1-5 15-16,3 0 12 0</inkml:trace>
  <inkml:trace contextRef="#ctx0" brushRef="#br0" timeOffset="231297.161">2992 9413 735 0,'2'-2'322'0,"1"-1"-33"16,-1 1 11-16,3-1-31 0,-2 1-37 16,-1 1-11-16,0 0-25 0,0-2-11 0,1 2-18 15,-1 0-54-15,1 1 0 0,-1 0 3 0,1 1-18 16,0 1-11-16,0 1-33 0,2 1 2 15,-1-1-15-15,5 8 14 0,0 2-32 0,0 0 40 16,-2 0-35-16,0 2 13 0,-3 1-2 0,2-3-12 16,-1 4 4-16,-3 4 0 0,-1 2 38 15,-1-11 1-15,0 7-1 0,0 3-16 0,0 3 28 0,-15 28-38 16,7-28 14-16,1 0 10 0,-4 1-24 16,1 1 13-16,-2-1-17 0,-1 1-4 15,1-2 0-15,-3 1-32 0,1-4 37 16,0 2-9-16,1-2-16 0,1-2 5 0,-1 1-13 15,1 2 15-15,0 3-21 0,3-5 18 0,1-1-5 0,2-1-13 16,1 1 19-16,3-7-7 0,2-13 10 16,0 14 3-16,12 14-30 0,-2-14 38 0,6 0-20 15,1-4 9-15,6-2 5 0,1 0 2 0,6-4-11 16,0 0-7-16,4-4 15 0,0 1-17 0,-18-1 13 16,11 0-6-16,4 0-6 0,2 0-2 15,-2 0-11-15,3 0 2 0,1 0-2 16,-2 0 6-16,-1 0-6 0,29-13 22 0,-32 11-22 15,-2 0 15-15,-3 0 2 0,0 2-9 0,-3-2-23 16,-2 1 15-16,-2 1-23 0,-5-1-29 0,0 0 13 16,-3 1 4-16,-1 0-74 0,-3 0 26 0,2 0-59 15,-3 0-35-15,-1-1-37 0,1-1 21 16,-1-2-249-16,-3 1-30 0,0-1 35 16,-2 1 30-16,-1 0 30 0,-3-2 23 0,-1 5 26 15,-17-6 19-15,-1 2 18 0,-3 0 3 0</inkml:trace>
  <inkml:trace contextRef="#ctx0" brushRef="#br0" timeOffset="231829.3665">1882 10668 317 0,'-6'1'311'0,"2"1"-59"0,2-2-28 16,-2 1-39-16,3 1-19 0,0-1-8 0,-1 0 9 15,4 2-45-15,0 0 4 0,-1-2-9 16,4 3-1-16,10 2-6 0,6 1 3 15,1-2-12-15,3 0-2 0,5 0-19 0,4-2 23 16,-2 0-27-16,-2 0-27 0,7-2 11 0,-2-1 5 16,2 0-19-16,-16 0-4 0,10 0-5 0,6 0-13 15,5 0 2-15,5 0-1 0,1 0 8 0,55-12 1 16,-46 11-16-16,3-2-4 0,1 0-1 16,0-2 15-16,4 3-12 0,0-2-8 0,1 1-6 15,-1-2 19-15,2 0-20 0,-3 1 5 16,2 2 6-16,1 1 10 0,-2 0 7 0,-2-1-33 15,-4 0 1-15,0 0 24 0,-6-1-14 0,2 0-9 16,-3-1 9-16,-3 2-10 0,-2-1 18 0,-3 0-18 16,-3 2 1-16,-4-2-15 0,0 0 17 15,-3 1-12-15,-4 0 19 0,-1 0-11 0,-6 0-13 16,-4-1 4-16,-5 3-15 0,-3-1-13 16,-1-1 0-16,-1 1-21 0,-5 1-32 0,0 0-13 15,-3 0-39-15,-1-2 13 0,0 2-255 16,-12 2-20-16,-6 1 25 0,-5-1 26 15,-4 3 21-15,-2 1 16 0,-4 0 7 0</inkml:trace>
  <inkml:trace contextRef="#ctx0" brushRef="#br0" timeOffset="232562.6139">2638 11371 452 0,'-4'-3'375'0,"-2"-1"-53"0,2-1-47 0,0 2 25 16,-9-6-58-16,0 1-26 0,5 1 2 15,3 3-25-15,-2-3-21 0,0 5-18 16,2-1-32-16,-1 1-21 0,0 2 2 0,0-2 5 16,6 2-11-16,0 0-22 0,-16 0 5 0,-1 0-2 15,-22 14-15-15,20-9-13 0,-3 3-13 16,4 0-4-16,0 2-2 0,0 2-5 0,1 0-1 16,-1 6-3-16,-1-5-3 0,3 5-1 15,0 1 28-15,0 0-13 0,0-1-2 0,2 4 11 16,0 3-10-16,1-2 9 0,1 1-14 15,1-1 35-15,2 3-26 0,0-1-4 0,2 1-6 16,2 4-5-16,3-3 29 0,1-2-8 0,1-11-6 16,0 4-21-16,0 3-8 0,15 19 47 15,-8-22-36-15,4 0 8 0,0-4 1 0,2-1-27 16,2-3 8-16,-1-1 15 0,4-5-16 16,0 0-8-16,3-4 27 0,-2 2-10 0,-7-2-3 15,23-14 10-15,-9 4-18 0,-3-1 12 0,0 0-11 16,0-3 4-16,2-2-19 0,-1 0 34 15,-2-5-26-15,3-1-1 0,-4-4 3 0,-1-1-7 16,-1-4 27-16,-1 0 12 0,-2 0-4 0,-4 1-3 16,-1-3 20-16,-1 1 3 0,-2 1 19 15,-3 2-18-15,-2-3 17 0,-1-1-3 0,-2 15 15 16,0-4-14-16,-14-28 2 0,8 24-14 0,-4 0 19 16,1 1-12-16,-3 4-7 0,1-1-18 0,-4 0 16 15,2 2-18-15,-1 0-5 0,-3 3-8 16,1-1 20-16,-1 0-9 0,-2 2 3 0,2 1-21 15,-1 3 8-15,-1 2-25 0,1-1 17 16,0 5-11-16,-1-1-17 0,-2 2-15 0,3 0-5 16,1 2-19-16,-1 0-33 0,5 3 8 15,13 0 8-15,-11 0 6 0,0 0 7 0,2 0-138 16,-15 15-21-16,12-9-7 0,0 2-30 16,2 3-12-16,9-1 28 0,-2-1-144 0,1-3-93 15,2-6 19-15,0 5 33 0,0-5 0 0,19 26 11 16,-5-14 26-16,1-2 57 0,6-1 12 15,2 1-4-15</inkml:trace>
  <inkml:trace contextRef="#ctx0" brushRef="#br0" timeOffset="233345.2458">3155 11122 454 0,'-1'-4'345'0,"3"0"-42"0,-3-1-20 0,1 2-25 16,1 0-16-16,1 1-20 0,-1-2-27 16,-2 1-35-16,3 0 27 0,-2 1-59 0,1 0-8 15,1 2-27-15,-2-1 10 0,0-1-24 16,0 3-4-16,0 1 7 0,-1 0-35 0,-1 3 18 15,0-1-4-15,-2 1 0 0,-1 11-21 16,-1-1 16-16,0 2-6 0,-1 1-24 0,0 0 13 16,2 2 3-16,-1 3-14 0,1-5 23 0,1 4-22 15,-3-2 19-15,2 1-1 0,4-2-4 0,1 2-4 16,0-10-5-16,0 3-24 0,0 3 4 16,0 0-1-16,14 20-3 0,-7-17 0 0,0-4 33 15,3 0 3-15,2-1-13 0,-2-1-5 16,3 0-4-16,0-5-3 0,2 0-4 0,0-1-7 15,1-2 0-15,-6-2-19 0,8-3 2 0,-11-1 25 16,6 0-3-16,4 0-1 0,19-11-1 16,-15 2-21-16,-2-3-8 0,2-2 16 0,-4-1 1 15,3-3-26-15,0-4 3 0,1 0 1 0,0-2 16 16,2-2 7-16,-1-2-1 0,-4 3 32 16,1 0-6-16,-2 0 12 0,-2 1 10 0,-4 1 3 15,2-1-1-15,-3 3 23 0,-3 3-8 0,-1 0 12 16,-3 2-11-16,2 4 8 0,-2 4-3 15,-2 3-5-15,0 0-11 0,-1 0-15 16,0 2 13-16,1 0-15 0,-1 1-3 0,0 2-4 0,0 0 4 16,-4 0-16-16,2 3-2 0,0 0 5 15,-2 3 3-15,-3 11-16 0,-1 0-7 0,1 3 13 16,-1-1-3-16,1 1-7 0,1 1 13 0,2 1-14 16,1 1 3-16,0-3-4 0,1 2 7 15,1 0 3-15,1-11-12 0,0 7-4 0,0 1-3 16,16 21-8-16,-6-21 17 0,1 1-16 0,1-4-14 15,3 1-2-15,2-2-10 0,4-1 2 16,1-4-6-16,0-1-30 0,2-2 27 0,3-1 15 16,0-3-15-16,-1 0 14 0,0-2-3 0,-1 1-12 15,-13-2 16-15,4 0-6 0,2 0-5 16,0 0 31-16,-2 0 12 0,-4 0-10 0,-1 0-16 16,8-13 14-16,-10 12-1 0,-3-2 1 0,-2-1 3 15,1 2-63-15,5-9-46 0,-1 3-22 16,-6 0-34-16,3-5-36 0,-5-1 18 0,-1 7-226 15,0-3-76-15,0-6 41 0,0-2 32 0,-14-21 30 16,6 16 27-16,2 0 13 0,5-5 17 16,-1-3 8-16</inkml:trace>
  <inkml:trace contextRef="#ctx0" brushRef="#br0" timeOffset="233784.3961">4875 9982 436 0,'-1'-1'369'0,"0"0"-44"16,0 0-34-16,0-2 13 0,1 3-13 15,0-1-36-15,-1 0-46 0,2 1-17 0,0-3-23 16,1 0 10-16,2 2-10 0,1-2-10 0,0 1-31 16,8-3-18-16,2-2 23 0,0 0-18 0,0 2-16 15,0-1-6-15,2 0-1 0,-6 4-18 16,7-4-5-16,-2 1 1 0,1 0-26 0,-1 1-7 15,1 0 7-15,-1 0 15 0,-3 1-20 0,0 2-12 16,-2-1-3-16,6 0-10 0,-4-1-2 0,1 2-93 16,-4 1 4-16,1-2-43 0,-4 2-23 15,-7 0-24-15,7 0-33 0,-7 0 0 0,23 15 18 16,-18-11-161-16,-3 5-101 0,0-2 20 16,-3 0 36-16,1-1 26 0,0 4 22 0,-19 18 18 15,9-11 7-15</inkml:trace>
  <inkml:trace contextRef="#ctx0" brushRef="#br0" timeOffset="233996.7598">5085 10187 461 0,'-6'13'255'0,"0"0"-12"16,2-2-14-16,0-4-3 0,1 0-25 0,1-1-8 15,0-1 15-15,2 1 5 0,0-1-29 0,0-5 9 16,0 0-33-16,0 7 7 0,11 4-10 16,-6-8-24-16,0-1-14 0,1 2 1 0,12 2-12 15,-1-3-9-15,1 0-8 0,-1-1-10 0,3 0-9 16,1-1-6-16,-11-1-64 0,6 0-30 15,2 0-18-15,4 0-34 0,22-14-39 0,-19 6-49 16,3 0 14-16,-5-4-219 0,4 3 30 0,3-4-110 16,-1 1 28-16,2-1 71 0,0 1 22 15,-1 3 27-15,1-2-5 0</inkml:trace>
  <inkml:trace contextRef="#ctx0" brushRef="#br0" timeOffset="234578.5696">6083 9943 897 0,'11'-14'368'0,"-3"0"-38"16,0 2-45-16,-1 2 36 0,-2 2-34 0,-1 2-4 15,-1 1-31-15,-1 0-11 0,0 1-31 16,0 1-25-16,0 0-20 0,-1 1-5 0,1 1-24 16,-1-1-15-16,0-1-29 0,0 3-3 15,1-1-18-15,-2 1 0 0,0 1-4 0,-4-1-9 16,1 5 2-16,-6 3-10 0,-2 2-14 15,-2 2 1-15,-2 1-2 0,0 3 1 0,0-1-12 16,-2-1 15-16,1 1-7 0,0 2 4 0,3 2-33 16,0-1 9-16,0 0 5 0,-1 0 3 0,2-1-11 15,2 2 9-15,1 2-8 0,2-1 2 16,1 1-16-16,2 0 8 0,0 1 4 0,3 0-13 16,1-12 8-16,0 6 21 0,0 3-26 0,0-1 11 15,16 18-7-15,-8-19-1 0,2 0-8 16,2 0-9-16,3-3-3 0,2 0-1 0,0-3-10 15,1 0 14-15,3-2-4 0,2-4-4 16,0 0-8-16,1 0 16 0,-2-4-7 16,1 0 0-16,-12-1-4 0,7 0 22 0,1 0-1 15,23-17 2-15,-22 8 5 0,4-6 10 0,-6 0-8 16,-1 0 15-16,1-3 8 0,-3-7-27 0,3 2 14 16,-4 0 8-16,0 0 8 0,-4 0 14 15,0-1-18-15,-2-3 21 0,-1 2 4 0,-5-1 2 16,-1 1-8-16,-1 2 7 0,0 12-9 0,0-6-6 15,-15-19-9-15,3 14-3 0,1 2 2 0,-5 1-5 16,-2 3-11-16,-1-1 5 0,3 1-3 16,-5 1-8-16,1 4 2 0,1 1-15 0,-1 2-12 15,4 1-1-15,0 1-28 0,2 2-2 0,2-1-27 16,2 3 7-16,2-1-80 0,0 3-23 16,1 0-18-16,1 0-42 0,6 0 25 0,0 0-220 15,-9 0-76-15,2 0 41 0,7 0 34 0,-8 0 29 16,8 0 27-16,0 0 35 0,0 0 41 15,0 0 18-15,-7 2-12 0</inkml:trace>
  <inkml:trace contextRef="#ctx0" brushRef="#br0" timeOffset="235094.6615">8713 9686 533 0,'0'-4'346'16,"1"2"-3"-16,-1-2-45 0,1 2-17 15,-1 0-49-15,1-1 0 0,0 3-51 0,0-3 26 0,2 2-50 16,0-1-5-16,2 1-30 0,1 1-13 0,0-1-12 16,2 0-11-16,11 0 38 0,1 0-13 15,-9 1-13-15,5 0-5 0,4 0-4 0,2 0 7 16,-1 0-30-16,0 0 7 0,2 0-11 15,-2 0 9-15,2 0-27 0,-1 0-14 0,0 0 21 16,-2 0-8-16,-2 0 12 0,1 0-16 0,1 0-3 16,-2 0-22-16,-3 0 10 0,-1 0-4 15,1 0-9-15,0 0-2 0,-2 0-20 0,-3 0 27 16,1 0 9-16,-3 0-33 0,0 7 3 0,-1-7-64 16,-7 0-36-16,9 0-21 0,-9 0-18 15,7 0-26-15,-7 0-2 0,0 0-30 0,0 7 18 16,5 3-133-16,-18-5-97 0,-4 5-12 15,-4-2 28-15,-1 2 31 0,-2 0 51 0,0 2-1 16,-1 0 19-16,1-1-19 0</inkml:trace>
  <inkml:trace contextRef="#ctx0" brushRef="#br0" timeOffset="235344.256">8819 9918 357 0,'-5'3'282'15,"4"0"-14"-15,-1-1-16 0,1 1-8 0,3 0-1 16,-2-1-5-16,5 1-26 0,0 0-31 0,10 3 24 15,-1-1-24-15,6 1-24 0,0-1 6 16,0 0-7-16,2-4-43 0,2 5 10 0,0-4-15 16,-1 3 11-16,1-1-10 0,-1 1-7 0,2 0-10 15,-1-1-53-15,2 0 4 0,-2 0-4 16,0-2 32-16,-2 0-20 0,-4-1-17 0,3 1 4 16,-6-1-12-16,-3 1-2 0,-1-1-47 15,-2-1-40-15,-9 0-16 0,8 0-17 0,-1 0-23 16,13-12-27-16,-10 5-29 0,-1-1 17 0,0-2-133 15,-3-2-89-15,-3 2-42 0,0-5 28 16,-1 3 26-16,-2 5 46 0,0-5 21 0,0-4-40 16,0-2-10-16</inkml:trace>
  <inkml:trace contextRef="#ctx0" brushRef="#br0" timeOffset="235827.5865">9249 9507 244 0,'-3'-7'454'16,"1"2"-59"-16,0 1-12 0,1 1-50 16,-1-1-4-16,0 1-28 0,1-2-29 15,0 4-23-15,1-2-42 0,0 0-18 0,3 2-20 16,0-1 4-16,0 3-38 0,2 0 1 0,2 0-9 16,5 6-22-16,3-1-8 0,5 4-8 0,-5 1-9 15,3 2-10-15,0 1-2 0,0 3-6 0,1 1-17 16,-3-2 9-16,-1 2-15 0,-1 2-7 15,0 0-8-15,-1 1 10 0,1 0-7 16,-4 1 9-16,-1 1-16 0,1 2-6 0,-3 0 3 0,-1-1 0 16,-3 0 1-16,-1-2-1 0,-2-12-1 15,0 3-27-15,0 5 8 0,-16 20 16 0,7-17 4 16,-3-3-10-16,-3 2-3 0,-4-3 28 0,-1 0-20 16,2-3 18-16,-2 0-15 0,-1-2-7 15,1 2 7-15,-3 1 0 0,2-1-11 0,1 2 6 16,0-1-9-16,1 4-2 0,-1-2 8 0,-1-1 3 15,5-1-9-15,0-2-3 0,1 0 9 16,2 4 9-16,1-3-23 0,1-1 10 0,3-6-4 16,3-1 9-16,-1 1 3 0,2-4-24 15,-1-2-3-15,2 2 17 0,0 0-26 0,2-1-26 16,-1 0-14-16,0-2 6 0,1 2-80 0,-1-1-14 16,2-1-53-16,0 0-23 0,0 1 25 0,1-1-191 15,0 0-96-15,1 0 31 0,1 2 45 16,-1 2 9-16,0 1 36 0,0-2 18 0,-1 2 13 15,4 12 12-15,-2-3-8 0</inkml:trace>
  <inkml:trace contextRef="#ctx0" brushRef="#br0" timeOffset="236193.7675">9093 10665 247 0,'-2'4'487'0,"1"-1"-89"0,0-1-61 15,0 0 39-15,0 0-54 0,0 1-7 16,1-3-15-16,0 1-27 0,1-1-15 0,0 0-46 16,0 0-15-16,3 0-26 0,0 1-8 0,3-2-16 15,0 1-10-15,11-7-15 0,3 2-16 16,3 0-24-16,0 0 10 0,0-2-17 0,2-2-1 0,1 2 4 16,3-2-31-16,1 0 1 0,0-3 3 15,1 4-17-15,1-4-1 0,-3 0 1 0,0 0 3 16,-2 3-13-16,-1 0-3 0,0 1 18 15,-3-3-14-15,-1 1 5 0,-2 1 0 0,-1-1-5 16,-4 0-2-16,0 4 1 0,-1 0-9 16,-3 3 2-16,-2 0 0 0,-3-3-2 0,1 5-10 15,-2-2-17-15,-1 1 9 0,-1 0-41 0,0 2-9 16,-1-1-7-16,0 0 5 0,-3 1-102 0,0 0-34 16,0 0-30-16,0 0-18 0,5-2-32 0,-7 2 27 15,-2 0-256-15,-1 2 38 0,-1-1-11 16,-11 4 32-16,0 1 49 0,-2 4 25 15,-3 2 24-15,3-2 23 0,-3 1-6 0</inkml:trace>
  <inkml:trace contextRef="#ctx0" brushRef="#br0" timeOffset="236610.445">9237 10821 609 0,'-2'1'369'15,"2"1"-51"-15,-1-2-10 0,1 0 5 0,0 0-75 16,1 0-27-16,0-2 42 0,2 0-49 16,1 2 6-16,2-3-41 0,8-3-15 0,3 0-20 15,5 0-15-15,3-3 9 0,0 1-15 16,3 0-23-16,-1-2-4 0,6-3-11 0,-1 1-16 0,2-2 1 16,1 2 9-16,-1-1-6 0,1 1-54 15,-2 0 0-15,0-1 33 0,0 3 0 0,0 1 13 16,1-1 4-16,-4 1 14 0,-1 4 0 0,-2-2 20 15,1 0-8-15,-1 0 1 0,1-1-2 16,-1 0 16-16,-6 3-11 0,2 1 28 0,-5-1 1 16,-2 1-7-16,-2 1-28 0,-3 3 16 15,-2-4-23-15,-1 3 0 0,-3 0-6 0,1-1-7 16,-1 1-8-16,-1-2 5 0,0 2-13 0,1 1-21 16,-2-2-37-16,1 2 1 0,-1-1-42 15,0 0-39-15,0 0-18 0,0 1 12 0,-1-1-157 16,-2-2-78-16,0 3 30 0,0 0-280 0,-11-8 52 15,6 5-3-15,-15-4 38 0,-4 0 65 16,0-4 29-16,3 1 26 0,-5-1 24 16,-1-1 37-16,1-3 27 0,-2 2 27 0</inkml:trace>
  <inkml:trace contextRef="#ctx0" brushRef="#br0" timeOffset="241928.3067">15437 9614 416 0,'0'0'323'0,"0"-14"-27"0,0 14-19 0,0 0-16 16,7-26-41-16,-7 21-27 0,0 2-24 15,0-1-15-15,0 2-20 0,0-1-13 0,0 3 13 16,0 0-37-16,4 0-16 0,-1 1-2 0,1 3-24 16,8 5 25-16,2 1-10 0,1 2 21 0,3 3-25 15,-1 1 11-15,2 0-9 0,2 3-19 16,-1 0 8-16,2 4 0 0,2 0-17 0,-2-2 3 16,0 3 10-16,1 1-17 0,0-1 6 0,-4 1-10 15,1 0 3-15,1 1-17 0,-3-1 18 16,0 0-30-16,-2-1 28 0,0-2-29 15,-1 0-1-15,0-2 25 0,-1 1 0 0,-2 1-34 0,0-3-5 16,-4-1 21-16,2-2-9 0,-2-2-5 16,-1-2 2-16,-1-3 1 0,-2-2-15 15,1-2-13-15,-1 0 0 0,-2-3-14 0,0-2-44 16,1 1-22-16,-3-1-20 0,0 0-39 16,0 0-14-16,7-13 17 0,-1-3-136 0,-5-4-93 15,0 1-10-15,2-1 21 0,-1-1 23 0,-2 10 22 16,0-5 11-16,0-5-1 0</inkml:trace>
  <inkml:trace contextRef="#ctx0" brushRef="#br0" timeOffset="242258.0274">16006 9710 262 0,'5'-10'376'0,"-4"3"-44"16,0 0-36-16,0 3-18 0,0 0-11 15,2 0-1-15,-2 1-34 0,-1 0-25 0,0 3-42 16,0 0-21-16,0 0-20 0,-1-5-13 0,-1 5 64 15,-1 4-34-15,0 1 15 0,-7 7-29 16,-2 4 23-16,-3 0-17 0,0 3 2 0,0-1-26 16,-1 3 15-16,0-1-19 0,-3 1-5 0,-1 1 4 15,-1 2-11-15,-2 0-5 0,-1 1-12 16,-1 1-20-16,0 0 16 0,-2 0-19 0,-1 3 4 16,3-4-18-16,-1 3 8 0,-1-5-20 15,4 0 9-15,2-1-4 0,-1-3-10 0,1 5-22 16,3-5-10-16,-2-2-21 0,5-1 2 0,3 1-80 15,0-5-11-15,-1 0-12 0,7-5-22 16,-1-4-35-16,2-3-16 0,4 0 19 0,1 0-219 16,-1-8-87-16,7-8 39 0,1-1 61 15,0-5 35-15,3-2-10 0,0 1 29 0,3-4 23 16,0-4 13-16,4-1 4 0</inkml:trace>
  <inkml:trace contextRef="#ctx0" brushRef="#br0" timeOffset="242607.5824">16101 9136 217 0,'1'-4'414'0,"-1"1"-67"15,1-1-54-15,1 0-37 0,-1 1 0 16,1 1-56-16,2-2-2 0,1 1-50 0,11-5 5 16,-4 1-10-16,6 3-28 0,2-2 28 15,0-2-58-15,0 3 5 0,0 2-11 0,3 0 9 0,0 0-20 16,1-1-12-16,-2 3 21 0,-1-3-17 16,0 2-10-16,4 0-12 0,-6-1 17 0,-5 1 8 15,4 0-38-15,-4 0 28 0,-3 2-21 16,-1-3-48-16,-2 2-30 0,-2 0-33 0,0-1-29 15,-2 1-47-15,-1 1 16 0,-1 0-157 16,-2-3-128-16,1 3 30 0,-1 0 26 0,-2 0 33 16,-1 1 2-16,-1-2 28 0,0 3-15 0</inkml:trace>
  <inkml:trace contextRef="#ctx0" brushRef="#br0" timeOffset="242824.3542">16441 9118 301 0,'-1'3'308'0,"-2"1"-14"15,1 0-23-15,1 2-34 0,-2 0 5 16,0-1-16-16,-1 11-34 0,0-3 37 0,0 2-54 16,-1 1-9-16,1 0-18 0,-1 2-18 0,0-1-14 15,1 2-2-15,-1 1-31 0,0-1 11 16,1 0-6-16,-3 1-15 0,1 2-15 0,0-2-14 16,2-3-39-16,-1 3-25 0,0 0-4 0,-1-2-64 15,-1 0-55-15,5 1 15 0,-4-2-219 16,3-1-80-16,1-6 24 0,1 0 44 0,1-10 0 15,0 7 20-15,0-7 52 0,12 10-49 16</inkml:trace>
  <inkml:trace contextRef="#ctx0" brushRef="#br0" timeOffset="243124.3292">16703 9491 602 0,'5'1'352'15,"0"0"-19"-15,9 5-62 0,-4-1 49 16,5 0-57-16,-3 8-29 0,4-3 12 0,-2 1-41 16,4 6-11-16,-2 3-25 0,2-1 11 0,-2-3-29 15,-1 5-14-15,2-4 3 0,-1 4-9 16,1-1-31-16,-2 1-6 0,1 2-26 0,-1-1 12 16,0-1-12-16,-1-1 2 0,-3 3-6 0,4-3 3 15,-3 1-14-15,-1-2 0 0,-1-3-33 0,-1 2-12 16,-3-4-10-16,2 1 1 0,-2-2-83 15,-2-5-28-15,-1-1-34 0,1-2-26 16,-2-2-45-16,0 2 19 0,-1-5-111 0,-1 2-86 16,0-2-45-16,0 0 32 0,0 0 27 0,-1-10 29 15,1 4 18-15,-1-11 30 0,1 9-20 0</inkml:trace>
  <inkml:trace contextRef="#ctx0" brushRef="#br0" timeOffset="243373.3304">17131 9588 704 0,'1'-5'331'0,"-2"2"-6"0,0-1-49 0,1 3-32 16,0 0-9-16,-3 1-15 0,1 0-25 0,1 1-21 15,-2 2-20-15,-1 1 33 0,-6 8-23 16,0 4 5-16,-1 0 2 0,-1 1-30 0,-1 5-5 16,1-1-21-16,-3 0-8 0,2-2-26 0,-1 0 7 15,-2 1-24-15,-1 1 9 0,-1-1-25 0,0-1 6 16,0 0-31-16,4 0-2 0,-5 0-54 15,3-2-30-15,-3-2-33 0,-1 1-30 0,-3-3-48 16,0 1-59-16,-1-6 21 0,1 1-262 0,-4-2 27 16,-1-1 49-16,-1-2 1 0,-2-4 24 15,15 0 25-15,-6 0 43 0,-31-15 8 16</inkml:trace>
  <inkml:trace contextRef="#ctx0" brushRef="#br0" timeOffset="244008.4597">14970 9271 635 0,'-2'-3'261'0,"0"0"-42"0,0 1-31 0,1 1-7 16,0 0-6-16,-2 2-23 0,1 1 12 0,-2 2-7 15,-5 9-7-15,0-1-18 0,0 3-2 16,-3 5 12-16,2 1-24 0,-5-1 11 0,5 4 8 15,-2 1-10-15,0-3-7 0,2 6-12 16,-1-1-12-16,1 4 21 0,0 5-11 0,0-4-13 16,-1 7 14-16,4 3-11 0,0 1 12 0,-1 0-35 15,2 2 13-15,2 3-14 0,2-2 21 0,0 4-26 16,2-25-5-16,0 14-10 0,0 5 6 16,19 48-24-16,-9-45 2 0,1-1-46 15,6-2 13-15,1-1-17 0,1-2 2 0,6-3-77 16,0 2-57-16,6-7-17 0,3-2-46 0,4-2 18 15,3-3-239-15,3-6-58 0,3 3 33 0,8-6 31 16,3-5 28-16,3-3 54 0,2-4 41 16,1-3-9-16,-30-2-21 0</inkml:trace>
  <inkml:trace contextRef="#ctx0" brushRef="#br0" timeOffset="244557.3006">17443 9157 451 0,'0'-6'375'0,"1"4"-55"0,0-3-35 15,-1 3-23-15,0-2-7 0,3 4-60 0,-2 0-39 16,3 0 1-16,-2 5-15 0,7 6 10 0,2 4 27 16,3 4-30-16,1 0-16 0,-1 4-25 15,0 1-10-15,3 4 32 0,-1 0-13 0,2 4-1 16,-2 1-32-16,0 2 14 0,1 4-4 16,0 0-10-16,1 3 5 0,-2 0-4 0,-1 1-31 15,-3 1-23-15,-1 1 26 0,0 0-7 16,-3-1-19-16,-3-2 3 0,-2 4 2 0,-1-5 6 0,-2-20-35 15,0 10 21-15,-15 39 3 0,6-32-25 16,-3 0 7-16,-3-4 0 0,-2-4-20 0,0-1 1 16,0 0-21-16,-4-5 1 0,2-2 27 15,-3-2-18-15,2 0 1 0,0-5-10 0,0 3-33 16,-2-4-11-16,3-2-22 0,-1-3-19 0,3-5-50 16,-2-3-33-16,8 2 17 0,3-3-210 0,-10-17-66 15,9 10 26-15,3-5 34 0,1-5 26 16,2-5-2-16,1-1 49 0,2 9 47 0,0-9 7 15</inkml:trace>
  <inkml:trace contextRef="#ctx0" brushRef="#br0" timeOffset="244989.5014">18053 8918 259 0,'0'-5'355'0,"1"2"-57"0,-1 0 5 0,1 1-61 16,0 0-1-16,0 0-12 0,0 1-23 0,1-2-46 16,0 2 15-16,2 0-32 0,-1-1-7 0,1 2-6 15,2-2 9-15,1 0-36 0,11 1-12 16,-2 0 0-16,-6 1 1 0,4 0 18 16,3 0-49-16,0 0 3 0,1 0-7 0,-3 0-6 15,1 0 9-15,-3 0 6 0,-1 0-8 0,-1 0-1 16,1-8-6-16,1 8-25 0,11-11-17 0,-16 9-42 15,-1-1-31-15,0 0-54 0,0 0-44 0,8 0 15 16,-7-5-180-16,-2 0-118 0,2 3 43 16,1-6 6-16,0 1 47 0,3 1 19 0,1 0 28 15,-1 0 17-15,6 0-58 0</inkml:trace>
  <inkml:trace contextRef="#ctx0" brushRef="#br0" timeOffset="245325.49">18589 8688 620 0,'2'-1'378'0,"-1"-1"-50"16,1-1-15-16,0 1-72 0,0 1-40 0,-1 0-10 15,1-1-3-15,-1 2-21 0,0 3-39 0,1-2-21 16,-2 6 23-16,0-3 12 0,0 2-40 16,-3 14-2-16,3-12-2 0,0 6-11 0,-8 22 15 15,4-12-7-15,1 1 19 16,0-3-35-16,-1 7 15 0,0-1-13 0,0-1-28 0,0 0 11 15,0 0-29-15,0 0 19 0,1-1-4 16,0-5-6-16,-1 2-32 0,2-1 20 0,-1 0-4 16,1-1-20-16,-1-1-6 0,0-4 38 15,2-2-31-15,-3 2 16 0,3-4-4 0,0-4-32 16,-2 0-39-16,2 1-13 0,1-4-20 0,-2-1-46 16,1 2-24-16,0-2-63 0,1 0 20 0,0-2-203 15,0 0-61-15,0-2 41 0,7 0 30 16,-6 0 24-16,5-2 31 0,-1 0 21 15,14-2-6-15,0 2 37 0</inkml:trace>
  <inkml:trace contextRef="#ctx0" brushRef="#br0" timeOffset="245672.5542">19033 9332 304 0,'4'-1'483'0,"0"-2"-110"0,-1 1-45 16,2 2-50-16,-2-1 7 0,-1 1-35 15,2 0 7-15,1 0-52 0,0 1-19 0,10 5-23 16,1 3-9-16,3 1-16 0,-1 2-17 16,1 3 8-16,1 1-8 0,-2 0 3 0,0 0-28 15,0 3-4-15,4 4-41 0,-3 0 26 0,-1-1-8 16,2 5-27-16,-1-2 27 0,-2 1-42 15,-1 1 16-15,2 1 11 0,-1 0-24 0,-1-2 22 16,1 0-12-16,-3-1-4 0,2 0-25 16,-1 0-17-16,-3-2-11 0,0-3 2 0,-1 4-61 15,3-3-31-15,-5-3-26 0,-1-3-31 0,1 0-58 16,-3-8 22-16,-2-2-295 0,-1-3 37 16,0 1 2-16,-3-3 30 0,0 0 66 15,0 0 23-15,4-14 22 0,-5 6 42 0</inkml:trace>
  <inkml:trace contextRef="#ctx0" brushRef="#br0" timeOffset="246006.7605">19552 9400 655 0,'-2'-7'381'0,"2"2"-63"15,0 1 0-15,-2 1-22 0,1 0-66 0,0 0-40 16,0 2 13-16,-1 2-22 0,-1 0 17 15,0 4 2-15,-5 7-19 0,-2 1 4 0,-1 5-8 16,-2-2-22-16,1 4 19 0,-2 2-23 0,3-1-10 16,-4 1-7-16,0 2-18 0,-2 1 4 15,0 1-15-15,-2 2-11 0,-2 1-5 0,1 0-14 16,-6 1-2-16,-1 0-5 0,0-1-7 0,-2 0-7 16,1-2-5-16,-1 0-7 0,1-1-10 15,1-1-12-15,0-2 0 0,-2 2 3 16,1-4-12-16,4-2-30 0,1-1-16 0,4-1-6 15,-1 0-23-15,3-5-17 0,2 1 5 0,3-5-74 16,-2-2-51-16,5-1-90 0,3-5 30 16,6 0-270-16,0 0 31 0,0 0 26 0,-12-12 58 15,13 5 47-15,6-10-5 0,1-2 17 16,1-4 39-16,4-3 60 0,3-1 5 0</inkml:trace>
  <inkml:trace contextRef="#ctx0" brushRef="#br0" timeOffset="246456.7025">19631 8796 564 0,'0'-5'353'0,"1"0"-46"0,-1-1-10 0,2 2-36 16,0-2-35-16,1 2-11 0,0-1-24 0,-1 1-34 15,10-3-20-15,-2 0 22 0,5 1-22 16,3-2 1-16,-2 4-35 0,5 3 8 0,-2-3-29 15,-8 4 5-15,4 0 8 0,5 0-9 16,2 0 4-16,22-10 11 0,-21 7-9 0,0 1-12 16,-3 1 5-16,3 0-10 0,-3-1-15 0,-1 1-7 15,0 0 7-15,-4 1 5 0,-15 0-11 0,12 0-20 16,-3 0 18-16,0 0-14 0,0 0 2 16,-2 0-51-16,-1 0 2 0,-6 0 2 15,9 0-78-15,-9 0-32 0,9 0-43 0,-9 0-47 0,8 0 17 16,-8 0-198-16,0 0-95 0,0 0 44 15,7-6 32-15,-9 6 28 0,-1 0-31 16,0 1 25-16,-1 0 12 0,0 3-10 0</inkml:trace>
  <inkml:trace contextRef="#ctx0" brushRef="#br0" timeOffset="246739.717">20020 8750 265 0,'-3'1'399'0,"0"1"-56"0,2 1-50 16,-2-1-40-16,3 0-15 0,-2 0-36 0,-1 2-11 15,3-2 3-15,-8 15-16 0,4-6 20 16,-1 3-23-16,0 4-20 0,0 1 3 0,-2 5-16 16,4 2-15-16,-3 2 15 0,0-3-11 15,0 3-29-15,0 1-3 0,0 0 13 0,0-2-34 16,1 3 7-16,1-3-17 0,-2 0 16 16,2-2-29-16,-2 0-22 0,1-1 8 0,0-2 21 15,0 0-26-15,2-3-4 0,0-2-26 16,-2 1-2-16,2 0-57 0,0-6-47 0,-3 2-18 15,4-3-23-15,0-4-59 0,2 0 18 0,0-2-236 16,0-5-57-16,0 0 34 0,0 0 17 16,11 6 74-16,-4-9-1 0,9-3 29 0,3-2 48 15,2-5-35-15</inkml:trace>
  <inkml:trace contextRef="#ctx0" brushRef="#br0" timeOffset="247055.2091">20343 9182 227 0,'4'-1'437'0,"-2"1"-79"15,1 0-61-15,1 1 10 0,-1 0-55 16,0 1 10-16,1 1-24 0,10 6-37 0,-8 0-23 16,3 3 45-16,1-1-32 0,-2 3-20 0,2 2-6 15,-1 1-25-15,3 1 10 0,-3 1-13 16,1 0-11-16,0-2-11 0,0 2-1 15,1-2-17-15,-1 1-6 0,0-1 6 0,-3 0-14 16,3 0-13-16,-1 3-16 0,2-6 11 0,-3-1-6 16,-1 2-20-16,1 0 6 0,1-4-25 15,1 0-16-15,-1 0-25 0,0-1 1 0,1 1-76 16,-2-5-30-16,-2 0-37 0,0-2-26 0,0-2-39 16,1 0 20-16,-1-1-214 0,-6-1-45 0,10 0 50 15,16-17 32-15,-12 9 25 0,1-4 1 0,-1 0 36 16,4-6 45-16,0 1-27 0</inkml:trace>
  <inkml:trace contextRef="#ctx0" brushRef="#br0" timeOffset="247428.2135">20878 9350 838 0,'4'-7'409'0,"-3"2"-61"0,0 2 5 16,0 0 1-16,-1-1-46 0,1 2-29 0,0 0-11 16,1 0-55-16,-2 1-25 0,0 1-18 15,0 0 4-15,-2 3-5 0,1-2-13 0,-1 3-12 16,0 1 2-16,-7 10-7 0,-1-2-2 15,-1 3 11-15,-2 2-37 0,1 1 19 0,-1 1-7 16,1 2-9-16,0-4-38 0,-1 2 0 0,0 1-3 16,1 3 6-16,-2 1-22 0,0 1-10 15,0 0 22-15,0-2-24 0,2 4-18 16,-3 2 16-16,3-4-2 0,-5 0 2 0,4 1-9 16,0 0-12-16,2 0-2 0,1-2 6 15,-2-1-13-15,3 2 1 0,-2-2-8 0,1-2 21 16,2 1-19-16,0-4 17 0,0-5-5 15,2 2-13-15,0-2-4 0,3-2 26 0,-2 2-14 16,2-3-14-16,2-3-13 0,0-2 1 0,-2 0 3 16,2-2-1-16,0-1-30 0,-1 0-23 0,1-2-7 15,0 1-27-15,1-2-29 0,0 3 12 16,0-3-128-16,0 0-50 0,0-3-43 0,0 1 30 16,1 2-235-16,2-1 17 0,-2 1 47 15,0-2 36-15,1 2 44 0,0 0 10 0,-2 0 32 16,-1 1 28-16,-1 0 1 0,0 0 11 0</inkml:trace>
  <inkml:trace contextRef="#ctx0" brushRef="#br0" timeOffset="247771.4959">20354 10154 662 0,'-3'0'359'0,"1"0"-8"0,-1 0-42 0,1 0-10 16,-2 0-60-16,3 0-28 0,-1 0-25 15,1 2-7-15,1-2-11 0,0 0-17 16,3 1-17-16,2-1-20 0,0 0-14 0,2 1-9 16,11 1-14-16,-2 1-27 0,2-1 14 0,5-2-5 15,-1 0-6-15,-9 0 12 0,4 0 12 0,3 0-10 16,1 0-6-16,0 0 5 0,1 0 7 16,-2 0-12-16,21-10 27 0,-22 8-15 0,0-1-6 15,-2 2-21-15,0-2 19 0,3 0-19 16,-6 3-24-16,-1-3 23 0,-2 2 2 0,-2 0-14 15,1 0 1-15,-1 1-32 0,-2 0-17 16,-1-2-12-16,2 1 2 0,-3 1-84 0,0 0-24 16,0 0-26-16,-2-1-26 0,-2 0-8 0,-1 1 18 0,-1 0-157 15,-2 0-84-15,-3 0-29 0,0 0 32 16,-3 0 28-16,-13 0 16 0,11 0 15 0,-5 0 31 16,-4 0-4-16</inkml:trace>
  <inkml:trace contextRef="#ctx0" brushRef="#br0" timeOffset="248124.3744">20392 10224 662 0,'-1'1'349'0,"0"0"-48"0,2 3-14 0,0-2-4 16,2 0-44-16,1 1-23 0,3 0 6 0,8 3-27 16,5-2-21-16,-2 2-20 0,1-3 8 15,2 2 11-15,1 1-20 0,2-2-20 0,1 0-38 16,2 0 29-16,-1 1-7 0,-1-1-1 15,0-2-11-15,0 4-8 0,-1-4 16 0,1 2-16 16,-3-1 3-16,0 1-2 0,0 0 2 0,-4 4-3 16,1-4 8-16,-6-2-26 0,0-1-2 15,-4-1 17-15,0 1-27 0,-1 0-7 0,-2 0-2 16,0-1 14-16,-6 0-31 0,0 0 16 0,6 0-30 16,-6 0 17-16,8 0-4 0,-8 0-27 15,7 0-7-15,-7 0-20 0,0 0-24 0,6 0-32 16,-6 0-38-16,0 0 10 0,0 0-104 15,9-2-67-15,-17-8 24 0,-3 1-289 16,-4-1 19-16,-2-6 42 0,-5 0 19 0,-2-1 44 16,-3-3 29-16,-2 0 26 0,-1 0 35 0,-6-2 46 15,-7 1-36-15,0 1 52 0</inkml:trace>
  <inkml:trace contextRef="#ctx0" brushRef="#br0" timeOffset="249520.643">11212 9546 627 0,'0'0'307'16,"0"0"-18"-16,0-14-12 0,7-6-7 0,-7 15-21 16,0-1-31-16,0 2-24 0,0 0-23 15,0 1 16-15,1-1-48 0,-1 4 1 0,0 0 0 16,0 0-15-16,0 0-14 0,0 0-29 0,0-7 13 15,0 7-17-15,0 0-29 0,-1-5 3 0,-1 7-4 16,-3 2 22-16,-4 7-11 0,-2 3 7 0,-1 3 0 16,1 1-5-16,-2 4 5 0,0 0-4 15,0 1-17-15,2-1 14 0,0 0 9 0,-1 3 2 16,2 0-1-16,-2 0-7 0,1 4-12 16,3-2-6-16,1 1-16 0,-4 1 16 0,4-2 6 15,2 4-10-15,1-3 11 0,1 0 0 0,2 0-3 16,1-15-2-16,0 6 2 0,0 2 0 15,12 25-11-15,-4-23 10 0,3-2-15 0,0-2-2 16,4-2 6-16,0-2-8 0,0-1 4 16,2-4-9-16,4 1-9 0,-1-6-7 0,5-2 4 15,0-3 5-15,-12 0-6 0,7 0-5 0,6 0-3 16,26-11-10-16,-25 3 22 0,-1-3-11 0,2-1-5 16,1-1-7-16,-1-1 5 0,0-5-19 15,1 1-6-15,-1-5 12 0,0-1 8 16,1-3-12-16,-1-1 8 0,-1 0 11 0,-1 0-8 15,-1-1-2-15,-4 1 2 0,-1 0 8 0,-3 2-4 16,-1 1 11-16,-3 4 6 0,-1-2-13 0,0 0 16 16,-4 3 3-16,1 3 15 0,-2 3-3 15,-3 5 2-15,1-6-7 0,-2 5-6 0,-1 3 14 16,-1-1-9-16,1 6-11 0,1-2 7 0,-3 2-10 16,0 2 1-16,0 0 0 0,-2 2-3 0,0 3-10 15,-3 10 9-15,-3 2-11 0,0 2 11 16,-3 2-10-16,-2 1 9 0,1 0 3 0,2 1-2 15,1 0 5-15,1 3-1 0,-1-1-6 16,1 0-8-16,2 2 0 0,-2 0 5 0,2-1 6 16,3 5 6-16,1 0-9 0,0 0 14 0,2-2-16 15,0-15 5-15,15 28-13 0,-6-20 11 0,1 3 6 16,5-6-10-16,0 0 18 0,6-1-15 16,-1-4-2-16,1-1 7 0,1 0-11 0,-3-1 17 15,5-2 0-15,0-3-20 0,-1-1 12 16,-2-4-14-16,-2 1 3 0,1-1-8 15,-12-2-25-15,4 0 6 0,3 0-5 0,-3 0-21 16,18-11-8-16,-14 6-2 0,-1-3 8 0,1 0-94 16,-7 0-37-16,2-3-50 0,-1-2-43 0,0-3 28 15,-1 2-260-15,0-2 40 0,0-2 35 0,0-1 16 16,2 3 29-16,1-3 28 0,1-5 29 16,3 5 24-16,-1-3 14 0,2 2 11 0</inkml:trace>
  <inkml:trace contextRef="#ctx0" brushRef="#br0" timeOffset="249838.1765">12714 9800 610 0,'6'-4'360'0,"-2"1"-3"0,1-1-68 16,7-3 10-16,-2 1-23 0,-1 4-47 15,3-1-27-15,-4 2-22 0,9-2-20 0,2 1 7 16,-3-1 18-16,2 1-37 0,0 0-43 16,0 1 18-16,-4 0-14 0,-8 1-15 0,3 0-3 15,1 0-8-15,0 0-12 0,3 0-10 0,4 0-5 16,-2 0-29-16,1 0 1 0,-3 0-3 0,-1 0-2 16,-1 0-64-16,-4 0-15 0,2 0-45 15,-9 0-27-15,7 0-48 0,-7 0-22 0,15 12 19 16,-13-12-135-16,-2 4-126 0,-2-1 34 0,-2 1 25 15,1 0 7-15,-1 0 32 0,-7 8 20 16,-1 2 10-16</inkml:trace>
  <inkml:trace contextRef="#ctx0" brushRef="#br0" timeOffset="250170.2059">12803 10140 810 0,'0'6'267'0,"4"-1"-12"0,-1 0-15 0,1-2-13 15,1 0-35-15,11 3 9 0,1-3-20 16,4 1-6-16,1-1-14 0,0 0-22 0,-1-2-9 16,2 1 3-16,1-1 5 0,-2 1-40 15,1-2-22-15,0 1-9 0,-13-1-5 0,7 0-8 16,0 0 57-16,3 0-24 0,-1 0-13 0,-4 0 6 16,-2 0 13-16,-1 0 12 0,-1 0-14 0,-3 0-11 15,0 0-15-15,-1 0 25 0,-7 0-32 16,8 0-26-16,-1 0 7 0,-7 0 15 15,9 0-10-15,-9 0-8 0,7 0-19 0,-7 0 19 0,6 0-15 16,-6 0-3-16,0 0-39 0,7 0 26 16,-7 0-3-16,0 0-87 0,7 0 8 0,-7 0-65 15,0 0-22-15,0 0-81 0,0 0 23 0,9-14-280 16,-9 12 40-16,0-1 30 0,2-2 21 16,-4-2 35-16,2 1 36 0,0 1 23 0,2-2 13 15,9-6 8-15</inkml:trace>
  <inkml:trace contextRef="#ctx0" brushRef="#br0" timeOffset="251119.8609">16556 12022 354 0,'-14'0'376'0,"14"0"-40"0,0-13-50 16,0 13 11-16,0 0 9 0,-16-20-62 16,14 15-28-16,2 4-25 0,0 0-28 0,1-2-2 15,1 2-17-15,0 1 15 0,2 1-22 0,0 1-15 16,1 0-10-16,11 6 18 0,2 1-1 16,1 3-47-16,0 2 13 0,0 1 25 0,3 0-30 15,1-2 17-15,-1 5-5 0,3-1-17 16,1 4-12-16,0 1-4 0,2 1-7 0,1 1 5 15,-1 1 4-15,-1 0-22 0,3 0-8 0,0 2 9 16,-1-1-17-16,-1 1 7 0,0 2-13 16,-1-2 6-16,0-1-2 0,-3-1-20 0,-1-1 21 15,0-1-12-15,0 0-10 0,-2-1 3 0,-5 1-17 16,2-3 13-16,-4-2-1 0,4 1 4 16,-6 0-7-16,0-2-8 0,-1-4-8 0,-2-1-11 15,-1-1-25-15,-2-3-16 0,-2 0 6 0,0-5-37 16,-1 0 36-16,-1 1-64 0,0-3-8 0,-1-1-13 15,-1 0-33-15,0 0-24 0,0 0-44 16,2-13 20-16,-2 6-166 0,-2-11-37 0,2 6-7 16,0-6 30-16,0-2 27 0,0-5 10 15,0-3 51-15,0 0 11 0,0-5-44 0</inkml:trace>
  <inkml:trace contextRef="#ctx0" brushRef="#br0" timeOffset="251519.4928">17386 12015 307 0,'-2'-7'385'0,"4"0"-72"0,-1 2-12 0,-1 0-57 16,0 1-5-16,0 1-26 0,0 2-11 0,-1-1 2 15,1 4-38-15,-3-1 17 0,2 4-20 16,-2-1 25-16,-4 10-11 0,0 1-7 0,0 3-5 16,-5 1-6-16,3 0-22 0,-4 3 11 0,0 0-4 15,1 0-21-15,-2 0 1 0,-1 2-13 16,-1 1 5-16,1 1-21 0,-3 1-6 0,-1-1-2 15,0 2-19-15,-3 1 1 0,1 0-15 0,-2-1 5 16,0 0 0-16,-1 0-11 0,-2-1-8 16,1 0-10-16,-1 1-1 0,2-3-1 0,-2 0 6 15,3 1-19-15,1-2 18 0,0-2-15 0,1 0 1 16,1-1-2-16,0 1-4 0,2-6 5 16,1 0 0-16,1 2-8 0,1-2 7 0,1-3-14 15,4-1-8-15,6-3 2 0,-2-3-17 0,1-1 3 16,0-1-14-16,3 0-13 0,-1-3-5 15,1 3-15-15,1-3-23 0,1-1 9 0,5 0-89 16,-2-1-12-16,13-6-29 0,-2-3-39 16,5-2 25-16,0-4-185 0,3 1-63 0,1-1 35 15,2-6 32-15,1 0 6 0,4-1 42 0,0-1 23 16,2-7 25-16,4 3 0 0,4-3 21 0</inkml:trace>
  <inkml:trace contextRef="#ctx0" brushRef="#br0" timeOffset="251836.3387">17857 12137 759 0,'3'0'298'0,"-1"0"-15"0,0-1-40 0,0 1-24 15,0-1-3-15,2 1-25 0,-2 1 5 16,3-1-12-16,-1 1-4 0,0-1-20 0,2 0 35 16,-1 0-35-16,1 0-32 0,-6 0 3 0,9 0 24 15,5 0-66-15,1 0 39 0,1 0-24 0,2 0-17 16,0 0-5-16,1 0 15 0,-1 0-40 16,0 0-4-16,0 0-3 0,-3 0-35 0,3 0-2 15,-1 0-64-15,0 0-42 0,-4 0-28 0,-1 0-39 16,-2 0-72-16,-1 0 23 0,-2 0-167 15,-7 0-58-15,9 0 30 0,3 15-18 0,-10-10 26 16,-1-2 24-16,-2 2 16 0,0 2 8 16</inkml:trace>
  <inkml:trace contextRef="#ctx0" brushRef="#br0" timeOffset="252105.0392">18060 12461 272 0,'5'3'313'0,"2"-3"-47"0,-2 1-29 0,2-1-24 16,8 4-1-16,-3-5-23 0,-5 1-19 15,1 0-12-15,2 0-24 0,-1 0 13 0,0 0-25 16,-1 0 15-16,0 0-42 0,4 0-1 16,2 0-1-16,-4 0-7 0,0 0-38 0,-1 0 16 15,-2 0-21-15,-7 0 13 0,8 0-9 0,7 10-29 16,-12-10-21-16,1 1-31 0,-4-1-27 15,0 0-54-15,0 0 12 0,0 0-270 0,8 0-18 16,2-13 33-16,-7 9 25 0,5-9 26 16,-4-2 3-16,-2 3 21 0</inkml:trace>
  <inkml:trace contextRef="#ctx0" brushRef="#br0" timeOffset="253802.7904">20013 11461 588 0,'3'1'250'0,"-1"-1"-24"0,0 2-22 16,1-2-16-16,-2 0-39 0,-1 0 4 15,-2 0-25-15,0 2 12 0,-2 0-25 0,0-2-19 16,-2 1 5-16,-1-1-5 0,-10 3-44 0,2-1 10 16,-3 0 4-16,-3 2 6 0,1-3-19 15,0 1-5-15,-3-1-5 0,0 2 7 0,0-1 1 16,-2 1-18-16,0-2 7 0,0 1 1 15,1 2-17-15,-4-2 8 0,3 0-15 0,-3 1 22 16,-1 1-7-16,2-2 0 0,1 3-19 0,1-3 4 16,0 1-4-16,3 1 22 0,2 1-18 15,0-1 7-15,5 0 5 0,1-2-10 0,9-1-9 16,-3 1 15-16,3-1-13 0,0 1 5 0,1 0-6 16,-1-1 16-16,2 0-4 0,1 2 16 15,-1-1 2-15,1 1-4 0,-1 0-2 0,2 2-12 16,-1-2 24-16,0 1-4 0,2 0-6 0,0 1-2 15,0 2 35-15,0-7-15 0,0 6-4 16,0 6-13-16,0 0-4 0,0 2 34 0,0 2-15 16,16 17-7-16,-9-15 3 0,-4 0-8 0,2 3 1 15,0 1-24-15,1 0 18 0,-2 2-16 16,-2 0 7-16,1-1-7 0,1 0-1 0,0 6-6 16,0 0 1-16,-3-1-15 0,2 1 40 15,-3 1-11-15,2 1-13 0,-2-16-7 0,0 9-24 16,0 5 26-16,0 0 3 0,0 1-12 0,-11 33-5 15,9-31 17-15,-1 0 16 0,0 0-23 0,0-2 11 16,3-15-28-16,0 8 21 0,0 2-1 16,0 0-5-16,-10 29-11 0,7-25 16 15,1-4 18-15,0 0-4 0,1-1-29 0,0-2 6 16,0 5-5-16,1-17 0 0,0 7 1 0,0 4 14 16,0 0-16-16,0-1-8 0,0-1 8 0,0 2-18 15,0 0 19-15,0-1 24 0,0 1-24 0,0-1-6 16,0 0 5-16,0 0 0 0,0 4 1 15,0-3-17-15,0 3 40 0,0-1-14 0,0 1-14 16,0 2 8-16,0 0 1 0,0 2 0 16,0 1-4-16,0 0 16 0,0 2-9 0,0 1-4 15,0 0 3-15,0-2 0 0,0 3-6 16,0-1 4-16,0 0-9 0,0 0 32 0,0 1-36 16,0-2 3-16,0 1 1 0,0 1 10 15,0-2-11-15,0 1 2 0,0 0-1 0,0 1 21 16,0-1-11-16,0-1 0 0,0-2 9 15,0 2-19-15,0-2-1 0,0 0 3 0,0-1 1 16,-12 26-1-16,12-29-1 0,-3-2-22 16,0 1 21-16,1 0-18 0,-1-2 4 0,-1-3 48 15,1 3-11-15,-2-2-10 0,1-1 19 0,1 4-3 16,1-3-2-16,-2-1-29 0,2 0 2 0,-1 2-1 16,-1-4 8-16,2 0 17 0,-1 2-1 15,1 1-26-15,-3-3-1 0,1 2 6 0,1-3 4 16,3-7-1-16,0 4 1 0,0 2 3 15,0 2-3-15,-11 19 0 0,8-17 0 0,-1 0 5 16,0 0 11-16,-1 0-17 0,1 2 1 16,-1 0 0-16,5-1 12 0,-2 2 0 15,-1 0-1-15,0 2 2 0,2 2 0 0,-1-1-21 16,-2-1 1-16,0 1 5 0,2 2 12 0,-1-2-9 16,0-1 23-16,0-1-18 0,0 4-9 15,3-15 2-15,0 7-7 0,0 3 3 0,-8 25 35 16,6-21-3-16,0-4-2 0,-2-1-34 15,0 2 8-15,2 0 0 0,1-4-8 16,-3 0 1-16,2-3 13 0,-1 2-10 0,-1 3 1 16,1-8 0-16,2-1 21 0,-1-2 11 0,1-2-33 15,0-1-1-15,-2 11 2 0,0-8 0 0,1 5 2 16,1-1 26-16,1-8-1 0,0 1-34 16,0 2-4-16,0-1 3 0,0-2 26 0,0 1-1 15,0-7 8-15,0 8 2 0,0-8 12 0,0 9-21 16,0-9-16-16,0 8 26 0,0-2-8 15,0-6-8-15,0 5-2 0,10 2-9 0,-6-5 18 16,1 1 9-16,1 0-26 0,0-1-8 16,12 2 27-16,-6-2 0 0,6 0-1 0,-4-1-1 15,6 2 0-15,-1-3-22 0,4 2 3 0,-2-2 0 16,2 1 0-16,-14-1-22 0,5 0 8 0,1 0 3 16,0 0 21-16,0 0 3 0,-2 0-10 15,0 0 2-15,2 0-1 0,-1 0-27 0,-3 0 5 16,-1 0 29-16,1 7 1 0,-4-7-1 15,-7 0 24-15,8 0-26 0,-2 0-2 0,-6 0 35 16,8 0-30-16,-8 0 4 0,8 0-9 16,-8 0 31-16,0 0-15 0,7 7-2 0,-7-7-17 15,0 0-6-15,7 0-8 0,-7 0 1 0,0 0-85 16,7 0-14-16,-7 0-28 0,0 0-57 0,0 0 19 16,0 0-201-16,0 0-81 0,11-6 16 15,-10 2 32-15,2-1 10 0,7-11 26 0,-2 1 36 16,4-4 40-16,5 3 2 0</inkml:trace>
  <inkml:trace contextRef="#ctx0" brushRef="#br0" timeOffset="255904.1525">29672 10797 377 0,'0'-15'325'0,"0"15"-50"16,0 0-43-16,-13 0-41 0,13 0-2 0,0-11-2 16,0 11-31-16,-22-15-28 0,20 13 3 0,0 2 0 15,2-1-15-15,-1 1-19 0,1-3 7 0,-1 3-22 16,1 0-1-16,0 0-6 0,1-1 23 16,0 1-19-16,4 1 8 0,2-1-29 0,-1 1 12 15,1-1 3-15,11 3-11 0,-11-3-16 0,5 0 31 16,6 0-8-16,0 0-7 0,3 0 12 15,3 0-16-15,0 0 3 0,0 0-28 0,3 0-4 16,1 0 16-16,1 0-5 0,2 0-5 16,-2 0 1-16,1 0 2 0,1 0-14 0,2 0-2 15,-2 0 25-15,0 0-8 0,-3 0 5 0,0 0-19 16,-1 0 19-16,-2 0 1 0,22 2-3 16,-36-2-23-16,3 0 29 0,0 0-5 0,-1 0 0 15,-2 0-3-15,-3 0 19 0,0 0-18 0,-1 0 17 16,-7 0-8-16,6 0-14 0,-6 0-1 15,7 0 7-15,-7 0-25 0,8 0 16 16,1-10-17-16,-7 9 3 0,0 1 7 0,-2 0-4 16,0 0-7-16,0 0-5 0,0 0-5 0,0 0-19 15,0 0 3-15,7 0 30 0,3 10-14 0,-9-5-5 16,1 1-16-16,2 9 21 0,0 4-20 16,-1 0 15-16,1 1-12 0,-1 0 14 15,1 2 2-15,-1 2-1 0,1 0-4 0,0 4 2 16,-1 2 0-16,0-2 8 0,1 4-19 15,0 1 17-15,-1 1-19 0,1 2-5 0,0 3 7 16,-1-3 33-16,1 4-18 0,-1 4-22 16,-1-2 25-16,1 2-4 0,-2 1 2 0,2-2-12 15,-1 3 5-15,-2 1 2 0,1-3-1 0,0 1 5 16,0 1-19-16,-1-1 25 0,2 0-11 16,-2 0 5-16,0-22 4 0,0 9 4 0,0 7-22 15,0 4-1-15,0-1 3 0,0 3 19 16,0-1 10-16,0 0-38 0,0-1 5 0,0-3 27 15,0 2-16-15,0-3 2 0,0-1-2 0,0 0 10 16,0 0-15-16,0 0 10 0,0-1-22 16,0 0 34-16,0 0-18 0,0 0 4 0,0 1-13 15,5 36 28-15,-2-37-9 0,1 0 9 0,0 1-34 16,-1-1 24-16,2 2-13 0,2-2 5 16,0 1-21-16,2 4 38 0,-3-3-23 0,0 2-17 15,2 1 30-15,-1-3-12 0,0 2 6 16,-1-2-11-16,-1-3 17 0,2 1 17 0,-2-1-18 15,-1 2-1-15,1 0 6 0,-3-3-3 0,2 4-6 16,-1-1 13-16,-1-1 2 0,1 1 1 0,-1-1-14 16,-1-2 11-16,0 2-5 0,0-4-4 15,0 1-3-15,-1-18 9 0,0 9-6 0,0 3-2 16,0 5-17-16,0-1 11 0,0 1-2 0,0-2 16 16,0-3-13-16,0 1 19 0,0-2-30 15,0-2 4-15,0 0 13 0,-14 27-16 0,11-28 10 16,0 0 10-16,0 0-19 0,-3-3 25 0,4 2-19 15,-1-2 16-15,0 0-6 0,-2 0 4 16,1 2 13-16,0-1-4 0,1 3-5 0,1-1-13 16,-1 0 9-16,0 4 18 0,2 1-7 0,0 2-16 15,1-14 7-15,0 6 6 0,0 6 0 16,0 1-15-16,0 3 3 0,0 0 2 0,0 1-1 16,0-1 6-16,0 0-3 0,0 1-4 0,0-1-10 15,0 0 2-15,0-1-4 0,0 0 3 16,0 0 6-16,0-4 3 0,0 2-1 0,0-2 0 15,0-1-4-15,0 0 5 0,0-2 9 0,0 0-9 16,0-3-6-16,0-1 7 0,0 0-4 16,0 0-3-16,0-2 0 0,0 2 3 15,0-7-4-15,0 1-4 0,-8-4 0 0,8-1 5 0,0-1 3 16,0-2-3-16,0 1-1 0,0-8 2 16,0 7 6-16,0 0-15 0,0-7 8 0,0 7 8 15,0-1 14-15,0-6-12 0,0 9 6 0,0-9 5 16,0 7-10-16,0-7 18 0,0 6-7 15,0-6-9-15,0 0 3 0,0 6-3 0,-6-6 9 16,6 0-8-16,0 7-8 0,0-7 21 0,-16 14-25 16,12-13 9-16,-2 2-2 0,0 0-9 15,-10 1 18-15,-5-1-12 0,0 0 4 0,-2 0 8 16,-4-3 0-16,-1 0-10 0,-1 3 2 16,12-3-5-16,-6 0 8 0,-5 0-7 0,-1 0 8 15,0 0 10-15,1 0 0 0,1 0-14 16,3 0-9-16,1 0-3 0,-17 6 12 0,24-3-14 15,2 0 6-15,2-3 2 0,1 3 26 0,-2 4-19 16,2-7 26-16,3 4-15 0,-1-2 6 16,3 1-10-16,0 0 22 0,1-1-2 0,-1 0 0 15,2 0-7-15,1-1 9 0,-2 2 6 16,1-2-14-16,2 2-12 0,-2 0-6 0,1-2-1 16,0 0 12-16,-1 1-17 0,4-1 15 0,-3 1-4 15,1-1-4-15,0 0 17 0,0-1-17 0,0 0 3 16,0 0-17-16,2 2-7 0,-1-2-19 15,-1 0-18-15,1 0 3 0,1 0-23 0,1-2-29 16,0 0-30-16,0-1-45 0,2 0 17 16,1 1-94-16,5-10-31 0,1 2-51 0,-3 1 29 15,3-4 28-15,1-3-331 0,-5 1 71 16,-4-4 39-16,-2 8 35 0,0-4 30 0,-16-22 44 16,2 16 26-16,-6 2 20 0,-7-1 61 0,-6-5-45 15</inkml:trace>
  <inkml:trace contextRef="#ctx0" brushRef="#br0" timeOffset="256986.3383">20206 11701 461 0,'0'0'345'0,"0"-12"-42"15,0 12-36-15,0 0-28 0,0 0-22 0,0 0-19 16,0 0-8-16,0 0-2 0,0 0-11 0,0 0 15 16,0 0-52-16,0 0 1 0,0 0-12 0,17 5-31 15,-17 4-11-15,0 0 28 0,0 5-13 16,-11 19-10-16,8-11 19 0,-1 0 11 0,2 0-12 15,2-11-11-15,0 4-7 0,0 6-23 16,-12 22 10-16,11-18-11 0,-3 0 7 0,4-3-19 16,-3 5 7-16,-1-2-21 0,4-2 5 0,-2 0 9 15,0 0-13-15,1 0-13 0,-2-3-15 0,1 0 16 16,0-2 1-16,-1 0-16 0,3-6-8 16,-1 1 24-16,0-4-8 0,0 0-17 0,0-2-14 15,0-2-32-15,1-5 14 0,0 0-20 16,0 7 4-16,0-7-17 0,0 8-67 0,0-8-23 15,0 0-41-15,0 0-22 0,0 0 19 0,-8 7-158 16,8-10-62-16,0-3-51 0,5-11 51 16,3-5 29-16,-4 1 24 0,4 0 25 15,2-4 19-15,4 3 6 0</inkml:trace>
  <inkml:trace contextRef="#ctx0" brushRef="#br0" timeOffset="257400.2934">20561 11741 726 0,'1'-4'338'0,"-1"1"-34"0,1 2-32 15,-1-3-47-15,0 3-12 0,-2-1 14 16,0 4-71-16,-4-2 5 0,2 2-25 0,-2 1 0 16,-9 3 0-16,-5 1-17 0,0 2-9 15,5 0-21-15,-2 2 1 0,1-2-9 0,0 4-8 16,6-1 8-16,-5-2-16 0,6 4 7 0,-8-2-5 15,5 2-9-15,1 1-32 0,-3 0 6 16,6-4-9-16,1 5-2 0,1-2-2 0,0 4 12 16,2-2-4-16,2-1 32 0,1-1 8 15,1-6-6-15,0 5-7 0,14 14-15 0,-6-10-5 16,2 0-3-16,3-3-6 0,0 1 7 16,4 0 2-16,1 2-10 0,3-3 9 0,-1 1-45 15,1-1 28-15,-1-2 3 0,1 0-8 0,-2 1 19 16,2-1-45-16,-4-1 11 0,2-1-1 0,-1 0-23 15,-1 0 2-15,1-2 2 0,-6-1-28 16,1 0 9-16,-4-1-48 0,-1-3-9 0,-2 0-37 16,0 0-26-16,-1-2-41 0,1 0 17 15,-2-1-242-15,-4 0 32 0,17-12 30 0,-8 5 26 16,2-1 26-16,-1-5-41 0,0-2 47 0,2-1-5 16,5-2 11-16</inkml:trace>
  <inkml:trace contextRef="#ctx0" brushRef="#br0" timeOffset="257750.1929">21112 11746 354 0,'0'-6'405'16,"1"2"-37"-16,1 1-53 0,-2 0-25 0,-2 1-70 15,2 0 16-15,0 1-26 0,-1 1-2 16,-3 1-16-16,1 1-21 0,-1 3 2 0,-5 6 7 0,-3 3-33 15,2-1-22-15,0 6 7 0,-3-1-10 16,0 0 3-16,0 2-8 0,1 3-11 0,2-1-5 16,1 2-19-16,0-3 2 0,1 5-10 15,0 1 6-15,1-4-33 0,1 4 10 0,-1-2 3 16,4 0-16-16,1-2 12 0,2-11-8 0,0 7-4 16,0 2-15-16,0-1-13 0,0 2 4 15,13 18-39-15,-5-22 11 0,-1 2-4 0,4-4-29 16,1-1 2-16,1 1-41 0,1-6-26 15,2 1-47-15,-1-4-32 0,0-2-37 0,4-1 21 16,1-4-138-16,-11 0-123 0,4 0-4 0,18-10 31 16,-11 2 29-16,-6-1 62 15,1-5 30-15,0 1 17 0,1-4 2 0</inkml:trace>
  <inkml:trace contextRef="#ctx0" brushRef="#br0" timeOffset="258067.452">21342 11854 589 0,'6'-13'269'0,"1"8"-10"0,3-5-15 0,-3 2-21 16,0 2-16-16,0 2 5 0,1 0-28 0,-1 3-27 16,0-1 5-16,-7 2-31 0,7 0 18 0,5 0-22 15,14 13-8-15,-13-8-37 0,0 5 15 16,-1 0-3-16,-2 0 11 0,-3 3-4 0,1-1-39 15,-3 4 18-15,-3-5-13 0,-2 2-30 0,0-4 23 16,0 5-5-16,0 3-7 0,-20 19-26 16,11-16 19-16,0-2-5 0,-4 0 34 0,-2 0-9 15,0-1-50-15,2 1-13 0,-3-3-39 16,2-2-13-16,0 0-39 0,1-1-16 0,0-5-14 16,-1-1-26-16,8 0-37 0,-2-2 15 0,0-4-173 15,3 0-86-15,5 0 32 0,0 0 42 0,0 0 3 16,-6-10 6-16,8 5 52 0,7-9-2 0</inkml:trace>
  <inkml:trace contextRef="#ctx0" brushRef="#br0" timeOffset="258393.6085">21570 11851 232 0,'10'-12'406'0,"-3"3"-41"0,-2 1-44 16,-1 2 8-16,-1 4-29 0,-1-4-49 15,0 2-32-15,-2 1 14 0,3 2 0 0,-3-2-50 16,0 3-18-16,0 0-4 0,-6 0-16 15,2 2-16-15,0 0-22 0,-7 8-22 0,-2 0-13 16,1 4 0-16,1-1 7 0,0 1 7 0,0 0-43 16,2 1 8-16,-1 3-4 0,3 1 8 0,0 0-3 15,1-1-33-15,4-1 28 0,-1 2-7 16,3-5 13-16,0-8-28 0,0 6 3 16,0 1-8-16,17 15-2 0,-10-20 17 0,4 3-21 15,1-2-18-15,2-1 11 0,1-2 17 0,1-1-31 16,1 0 8-16,1 0 7 0,-5-3 8 15,-1-1-5-15,-1-1-20 0,-1 2-5 0,-10-2 1 16,9 0-37-16,5 0 9 0,-1 0-30 0,8-11-35 16,-15 8-34-16,0 0-40 0,-4 2-38 15,3-1 20-15,-2 0-204 0,-3 0-46 0,2 0 9 16,-2 0 30-16,1 2 26 0,-2-2 31 0,1 2 35 16,0 0 43-16,1 0 10 0</inkml:trace>
  <inkml:trace contextRef="#ctx0" brushRef="#br0" timeOffset="258686.5761">21852 12156 605 0,'2'2'392'16,"-1"-1"-92"-16,3 0 15 0,-2 1-10 0,1 0-40 15,-1 0 15-15,0 2-19 0,0 1-34 0,-1-1-3 16,0 1-41-16,0 2 19 0,0-1-34 0,-1 1-17 15,0 11-27-15,0-12-10 0,0 6-7 16,0 1-8-16,0 0-7 0,0 2-14 0,0-5-4 16,-11 20-5-16,10-18-30 0,-1-2-14 15,1-3-33-15,-1 1 0 0,2-8-73 0,0 0-31 16,0 6-22-16,0-6-35 0,0 0-30 16,0 0 19-16,-4 10-206 0,4-12-56 0,1-2 20 15,0 0 29-15,3-10 27 0,0-2 15 16,-1-3 36-16,1-3 9 0,-1-2-4 0</inkml:trace>
  <inkml:trace contextRef="#ctx0" brushRef="#br0" timeOffset="259115.7626">22151 12328 326 0,'-1'4'335'0,"1"0"-37"16,1 0-22-16,0 0-8 0,-3 0-9 0,3 1-3 15,-2 0-50-15,0 1-31 0,0-1 11 16,-1 1-20-16,-7 8-19 0,6-4-16 0,-4 2-14 16,1 1 14-16,-1-4-36 0,-2 1-9 15,-1 1 32-15,3-4-14 0,-2 3-25 0,0-4-9 16,-2 3-6-16,4-2-70 0,0-3 24 0,2 3-59 15,1-4-41-15,0-1-32 0,-1-2-38 0,2 1 14 16,3-1-169-16,0 0-121 0,0 0 17 16,0 0 33-16,-8-13 27 0,9 7 25 0,0-1 18 15,4-13-22-15</inkml:trace>
  <inkml:trace contextRef="#ctx0" brushRef="#br0" timeOffset="259466.2834">22348 11875 464 0,'6'-6'346'0,"0"-1"-51"16,-1 3-10-16,0 0-32 0,2 1-20 15,5-4-25-15,-5 4-15 0,5 3-31 0,-3-1 28 16,-9 1-57-16,11 0 3 0,15 13-14 0,-7-2-7 15,-4-3-19-15,-4 4 17 0,-3 0-11 16,-1 1-55-16,-1 2 7 0,-1 0 39 0,0-1-47 16,-2 4 8-16,-3-3-5 0,0-3-5 0,0-3-33 15,0 2 29-15,-12 18-25 0,4-12 24 0,2-3-6 16,-2-1-45-16,-1-1 9 0,1 1 9 0,-2-2-44 16,0-5-9-16,-1 2-41 0,0-2 3 15,3 0-66-15,1-1 8 0,2-3-27 16,2 0 14-16,3-2-168 0,0 0-82 0,0 0 16 15,-6-4 18-15,8 0 32 0,5-9 30 16,4 1 11-16,0-3 4 0</inkml:trace>
  <inkml:trace contextRef="#ctx0" brushRef="#br0" timeOffset="259738.8338">22644 11903 591 0,'6'-10'361'0,"2"3"-48"15,-5 0-16-15,1 3-22 0,-2 0 9 0,-1 1-63 16,1 0 4-16,0 0-26 0,-2 2-23 0,0 2-19 15,0-1-18-15,-2 3-14 0,-1-3-13 16,1 3 7-16,-7 7-1 0,-3 3-10 0,2 3-2 16,0-2-9-16,0 4-33 0,-1-4 10 0,3 1-17 15,0 2 24-15,0 1-32 0,0-3 7 0,2 1 8 16,1 0-3-16,0 0-36 0,4-1 15 16,0-5-18-16,1 1 15 0,0-11-2 0,0 12-21 15,0-1-9-15,19 13-1 0,-9-14-66 16,1-1-17-16,1 0-38 0,3-2-13 0,-3-4-13 15,-2 0-66-15,0 0 5 0,1-3 18 0,-11 0-201 16,13 0-58-16,2 0 26 0,18-15 38 16,-18 10 1-16,3-3 61 0,-1-3-7 0,3 1 16 15,-5-2 0-15</inkml:trace>
  <inkml:trace contextRef="#ctx0" brushRef="#br0" timeOffset="259965.4119">22870 12052 516 0,'0'-2'339'16,"1"0"1"-16,0 0-43 0,-1-1-1 0,3 1-54 15,-3 2-6-15,0 0-24 0,0 2-25 16,-1-2 33-16,1 4 3 0,-1 1-30 0,0 1-22 16,0 0-7-16,0 0-30 0,-1 11-6 15,-3 2 12-15,3-2-35 0,0-1-14 0,-1 1 9 16,3-4-17-16,-2 1-16 0,2-3-24 0,0-2 1 16,0-9-16-16,0 8-39 0,0-1 2 0,0 0-42 15,0 0-69-15,0 0-25 0,0-7-37 16,0 7-12-16,0-7 18 0,0 6-208 0,0-6-80 15,0 0 34-15,-2 7 49 0,1-8 18 0,1-4 6 16,6-8 57-16,-3-3-8 0,0-2-15 16</inkml:trace>
  <inkml:trace contextRef="#ctx0" brushRef="#br0" timeOffset="260282.4803">23037 11782 486 0,'5'0'318'0,"0"1"-61"16,1 2-17-16,-1 0-21 0,12 8-12 0,-4 0-23 16,1 1-4-16,-1 4-34 0,-2 2-5 15,1 1 13-15,1 5-19 0,-3 0-11 0,-3-1 35 16,1 2-45-16,-5 1 1 0,1-3-9 16,-1 0-14-16,-2 1-7 0,-1-1 14 15,0-12-9-15,0 6 30 0,0 3-7 0,-14 19-37 16,7-19-1-16,0 0-7 0,-1-1-9 0,-3-3-4 15,-4 1-35-15,2-4-3 0,0 2 14 16,-1-3 1-16,2 2-4 0,-3-2-2 0,-3-1-3 16,6 0-57-16,-1-3-39 0,3-4-24 15,2 1-39-15,0-3-68 0,3-2 18 0,5 0-259 16,0 0-12-16,0 0 59 0,-12-11 31 16,11 7 26-16,3-2 23 0,5-11 2 0,4-2 22 15,5 2 8-15</inkml:trace>
  <inkml:trace contextRef="#ctx0" brushRef="#br0" timeOffset="261165.1944">26547 11480 493 0,'0'0'381'0,"0"0"-31"0,0 0-39 0,13-13-33 15,-13 13-9-15,0 0-34 0,16-22 0 0,-16 20-21 16,0 1-25-16,2 1-43 0,-2 0-22 0,2 2-2 16,-2 1-13-16,0 1-11 0,0 0 34 15,0 3 17-15,0 0-13 0,2 13-12 0,-2-9 1 16,0 3-28-16,4 25 4 0,-3-16-21 16,1 1 4-16,-2 2-17 0,5-2 10 0,-5 0-17 15,4 0 6-15,-4-1-18 0,1 1-7 16,-1-12 1-16,0 3 4 0,0 5-5 0,0 0-6 15,0 0-6-15,0-2 0 0,0 1-17 0,0-1-18 16,0-2-48-16,0 0 5 0,0-2-66 16,0-3-8-16,0-2-10 0,0 0-26 0,-10 4-21 15,8-12-17-15,1 3-22 0,1-2 19 0,0-1-235 16,-2-3-37-16,2 0 50 0,-2-1 10 16,2-1 67-16,2 0 28 0,0-2-4 0,6-12 24 15,-1-1 0-15</inkml:trace>
  <inkml:trace contextRef="#ctx0" brushRef="#br0" timeOffset="261498.5732">26875 11586 451 0,'4'-5'402'16,"-2"0"-52"-16,3 1-24 0,-3 2-43 16,-2 0-36-16,2 0 36 0,0-2-35 0,-2 4-28 15,-2 0-25-15,-2 0-22 0,1 2-17 16,-3 0-29-16,-6 4-19 0,-1 2 0 0,2 1 0 15,-3 2-23-15,1 0-22 0,1 0-7 0,-3 6-18 16,3-3-3-16,1 0 22 0,0 1 3 16,0 0 15-16,2 2-28 0,2 0 0 0,1-1-6 15,0 1-15-15,0 2 3 0,4-2-20 0,0-3 13 16,2-2 20-16,0-12-17 0,0 15 0 0,0 2-11 16,16 16 22-16,-8-16-39 0,-1 0 26 15,4-1-30-15,3-6 18 0,1 1-13 16,3-1-1-16,1 1-52 0,-4-4 12 0,4-1-48 15,-4-1-20-15,3 0-16 0,-7-3-25 0,3-1-43 16,-3-1 17-16,-2 0-102 0,5 0-62 0,15-15-102 16,-14 8 32-16,4-4 28 0,-2 0 23 15,1-4 25-15,-2-1 17 0,2-2 7 0</inkml:trace>
  <inkml:trace contextRef="#ctx0" brushRef="#br0" timeOffset="261797.936">27256 11522 209 0,'-2'-3'371'0,"0"-2"-23"0,2 2-52 15,-2 0-35-15,2 3-35 0,-2-2-14 0,2 2 16 16,-3 3-37-16,-6 7 11 0,0 1-43 0,-2 5 16 16,3 0-47-16,0 0 0 0,-1 2-15 15,1 4 24-15,-2-3-1 0,1 2-18 0,5 0-1 16,-1 1-22-16,-1-3-13 0,1 4 16 0,0-1-31 15,3-1 8-15,2 1-12 0,-2-2-13 16,2-8 21-16,0 2-43 0,0 1 10 0,0 2-11 16,16 19-22-16,-10-19-1 0,1 0-26 15,0-1-2-15,-3-4-24 0,8 0-43 0,-2 0-26 16,-1-2-23-16,1-3-28 0,7-4 15 0,-3 3-135 16,-5-1-106-16,2-4 30 0,-1 0 27 15,-10-1-52-15,11 0 22 0,16-13 25 0,-12 3 19 16,-1-2 24-16</inkml:trace>
  <inkml:trace contextRef="#ctx0" brushRef="#br0" timeOffset="262098.198">27445 11534 744 0,'0'-3'291'0,"2"0"-12"15,0 3-48-15,0 0-10 0,4 0-25 0,-2 2-29 16,11 7-8-16,-3-1 1 0,3 5-34 0,-4-1 15 16,1 3-28-16,-1-2-5 0,1 5-28 15,-6-2-3-15,0 0 8 0,-5 2 5 0,1-3-25 16,-2-9 32-16,0 6-26 0,0 4-18 16,-15 14 2-16,7-12-11 0,-5-4-36 0,1 1-14 15,-3-4 2-15,-1 3 2 0,1-5-54 0,0 2-4 16,1-4-4-16,1 1-25 0,0-1-19 15,3-4-35-15,3-2 12 0,0 0-103 0,7-1-68 16,0 0-114-16,0 0 49 0,0 0 23 0,-9-12 24 16,9 8 16-16,8-9-12 0</inkml:trace>
  <inkml:trace contextRef="#ctx0" brushRef="#br0" timeOffset="262415.5512">27608 11614 232 0,'14'-13'373'0,"-3"1"-64"0,-4 6-23 16,1-1-22-16,-2 3-34 0,-4 0-7 15,0 1-32-15,2 0-9 0,-1 3-29 0,-3-1-7 16,2 1 2-16,-2 0-22 0,0 5-34 16,-2 0 47-16,-5 7-6 0,0 4-46 0,-1-1-3 15,-4 2-20-15,4-1-12 0,-1 1 12 16,-3 2-27-16,3-5 7 0,2 3 10 0,1-3-12 16,0 2-3-16,3-1-12 0,0-2-1 15,-1-1 3-15,4-12-9 0,0 9 29 0,0 1-20 16,11 13-16-16,-2-16-7 0,-4 0 0 0,6 0-14 15,0-3 23-15,-2 3-7 0,0-5-27 0,-2 2 9 16,2-4 11-16,-2 2 15 0,-1-2-47 16,0 0 20-16,-1 2-22 0,-5-2-14 0,0 0-18 15,9 0-7-15,3 0-20 0,8-11-18 0,-13 7-53 16,-1 1 16-16,-2-2-173 0,-1 1 27 0,-1 2-141 16,1-3 29-16,-3 3 64 0,2-1 8 15,-2 0 60-15,2-1-43 0</inkml:trace>
  <inkml:trace contextRef="#ctx0" brushRef="#br0" timeOffset="262680.8315">27817 11796 254 0,'2'1'356'0,"1"0"-21"0,-1 1-26 0,1 1-20 0,-1-1 7 16,-1 2-49-16,0 1-5 0,6 7-19 15,-7-4-27-15,2-1-6 0,-2 3-21 0,0 1-19 16,0-4-7-16,0 0-15 0,0-7-14 0,0 14-11 16,0-3-21-16,0 2-9 0,0-2-9 15,0 3-6-15,0-2-112 0,0-1-24 0,-10 7-36 16,7-14-52-16,0 3 16 0,1-2-197 16,0-1-84-16,2-1 0 0,0-3 67 0,0 0 26 15,0 0 22-15,0 7-13 0,0-7 11 0,14 11 18 16</inkml:trace>
  <inkml:trace contextRef="#ctx0" brushRef="#br0" timeOffset="262880.7316">27930 12033 342 0,'3'1'333'16,"1"1"2"-16,-2-1-57 0,-2 3-18 16,0-1-8-16,0 1 13 0,0 0-24 0,-2 2-49 15,0-2-35-15,-7 7-1 0,-1 3-13 16,-1-3-19-16,0 2-14 0,-1-2-18 0,-3 2 5 15,2-1-57-15,-1-1-26 0,5-1-4 0,-6-3-50 16,1 1-69-16,2-2-59 0,3-4 15 16,1 4-253-16,4-3 29 0,0-3-53 0,0 0 22 15,4 0 25-15,0-2 67 0,4 1 4 16</inkml:trace>
  <inkml:trace contextRef="#ctx0" brushRef="#br0" timeOffset="263222.3009">28243 11622 360 0,'4'-2'423'0,"8"-6"-47"0,-4 4-39 15,0 2-12-15,-3 0-74 0,1 1-15 0,2 1-47 16,-8 0-8-16,0 0-3 0,25 15-12 0,-16-5-39 16,2 2-23-16,1 1 13 0,-6 1-14 15,1-1 19-15,-3 3-27 0,-2 4 2 0,2-8-9 16,-4 6-44-16,0-9-4 0,0 3 48 0,0 4-31 16,-11 17-18-16,5-18 1 0,-1 2 10 15,0 0-5-15,-1-3-58 0,-1 0-47 0,-3-4-19 16,3 3-22-16,1-8-37 0,0 0-26 15,-5 5-26-15,4-5 18 0,4-2-242 0,0-2-30 16,1 1 31-16,4-2 17 0,0 0 26 0,-2-6 21 16,4 5 12-16,0-4 19 0</inkml:trace>
  <inkml:trace contextRef="#ctx0" brushRef="#br0" timeOffset="263499.466">28493 11662 343 0,'2'-3'338'0,"1"-1"-44"0,-1 2-34 0,0 0-46 16,0 2 10-16,-2 0-12 0,-2 0-24 16,2 3-26-16,-4 2-4 0,-3 6-1 0,0 5-29 15,-3-2-10-15,0 1-9 0,-1-1-1 0,3 4 7 16,-6 0-38-16,3 0 32 0,-1 0-26 0,1 0-16 16,2-2-20-16,-1 2 3 0,2 4-16 15,3-7 10-15,2 1-32 0,1-4 35 0,2-4-44 16,0-8-1-16,0 10-20 0,0-2-11 0,0 4-39 15,13 8-19-15,-8-11-36 0,1-3-29 16,9 0 13-16,-1-3-153 0,-5 0-87 0,9-2-18 16,-4 1 26-16,-14-2 1 0,13 0 23 15,2 0 9-15,17-15-4 0</inkml:trace>
  <inkml:trace contextRef="#ctx0" brushRef="#br0" timeOffset="263684.1368">28659 11864 298 0,'2'0'347'0,"-1"0"-41"15,-1 0-28-15,1 2-9 0,-1 0-29 16,0 0-14-16,-2 2-3 0,2 0-39 0,-2 2 22 16,1 0-23-16,-1-1-26 0,-1 1-44 0,3 1 25 15,0-7-18-15,-2 13-12 0,1-6-12 16,1 2-17-16,0 1-25 0,0 1-61 0,0-3-9 16,0 1-61-16,0-2-42 0,0 0 12 15,0-7-209-15,0 6-108 0,0-6 40 0,0 0 5 16,0 6 14-16,0-6 28 0,0 0 17 0,11 7 4 15</inkml:trace>
  <inkml:trace contextRef="#ctx0" brushRef="#br0" timeOffset="264030.0597">28839 11623 592 0,'4'2'345'0,"-1"-1"-55"16,0 1-21-16,-1 3-10 0,5 9-31 0,-5-3-34 16,5 6 26-16,0 2-61 0,0-1 14 0,-4 3-39 15,2-1 1-15,-1 1-34 0,-3 0-8 16,1 0-12-16,-2-2-7 0,0 3-9 16,0-13-6-16,0 5 66 0,-12 21-13 0,5-16-34 15,3 0-8-15,-8 0 8 0,2 0-7 0,-1-2-34 16,-1-1-5-16,-2-3 16 0,0 3-6 0,-2-4-3 15,2 0 12-15,1 1-22 0,-3-3-3 0,3-2-37 16,0 0-22-16,3-2 22 0,1-2-23 16,-4 3-35-16,3-6-54 0,10-1-38 15,0 0 15-15,-8 0-275 0,8 0-44 0,-16-15 42 16,16 7 53-16,4-9 31 0,-4 9 24 0,13-18-67 16,-1 3 11-16,6 4 78 0</inkml:trace>
  <inkml:trace contextRef="#ctx0" brushRef="#br0" timeOffset="264914.3634">29717 11472 459 0,'3'3'317'15,"-3"0"-25"-15,2-3-14 0,0 3-22 0,-2-1 21 16,2 1-51-16,0 0-19 0,1 1-8 0,0-1-40 16,0 2-7-16,-1 0-17 0,0 1-14 0,0 0-12 15,-2 2 30-15,2 9 19 0,0 0-12 16,-1 1-14-16,-1-9-4 0,0 5-7 0,0 4-35 16,0 0 3-16,0 3 6 0,0-3-11 0,0 2-33 15,0 1 20-15,0-1 5 0,0 0-34 16,0-1 8-16,0-1-15 0,0-1 12 15,0-3-9-15,0-2-7 0,0-1 9 0,0-1 6 0,0-3-34 16,0-1-17-16,0-6 23 0,0 7 20 16,0-7-7-16,0 6-18 0,0-6-18 0,0 0 34 15,2 7-20-15,0-8 1 0,1-2-2 16,-1-2 22-16,5-8-1 0,1-2-8 0,-2 0-3 16,5-3-6-16,-2-2 1 0,-1-1 4 15,1 0 2-15,0-1-5 0,0 3 11 0,-2-2 9 16,1 4-2-16,-2-3 13 0,0 5 15 0,-1 3-11 15,-1 1 11-15,-2 3-21 0,-1 3 27 0,1-1-22 16,-2 4-1-16,1-2-14 0,0 2-7 16,1 0 3-16,-2 2 16 0,1 0-33 0,-1 0 21 15,0 0-15-15,0 0 13 0,1 10-26 0,-2-5 30 16,1 1-32-16,-1 13 24 0,1-11-25 16,0 5 17-16,0 4-13 0,-9 17 1 0,7-15-1 15,-2 0 21-15,-2-1-13 0,2-1 2 16,1 1-11-16,0 0 16 0,-3-3-7 0,2 0 9 15,1 2-31-15,1-5 8 0,0-2 1 16,-3-4-13-16,3 1-33 0,1-2-24 0,-1 2-14 16,0-3-18-16,1 0 12 0,0-1-127 0,-3 1-7 15,3-1-21-15,-1 2-44 0,0-2 26 16,-1 0-263-16,2 0 28 0,-3 0 36 0,3-1 33 16,-4 3 31-16,-3 5 25 0,-2 0 26 15,-4-2 20-15,2 4 24 0,-1-3-16 0</inkml:trace>
  <inkml:trace contextRef="#ctx0" brushRef="#br0" timeOffset="265230.3409">29586 12089 288 0,'1'1'314'0,"1"0"-37"15,0 1-43-15,2-1-28 0,1 0-22 0,12 3 21 16,-4-3-34-16,-4 0-10 0,3 0-6 15,6 3-30-15,1-2-8 0,0-1 17 0,0 0-20 16,-2 1 13-16,1 0-34 0,1-1 19 0,0 0-34 16,-13-1 61-16,4 0-24 0,-1 0-17 0,2 0-28 15,-2 0-5-15,0 0 38 0,1 0-11 16,-2 0-10-16,-1 0-7 0,1 0-9 0,0 0-10 16,3 0-5-16,1-5-15 0,10-3-1 0,-14 6-5 15,0 1-3-15,-2-2-58 0,-1 0-21 16,-1 0-15-16,1 3-46 0,-2-4-18 0,1 0-30 15,-1 0 13-15,-1-2-184 0,4-9-107 0,-2 3 32 16,-1 3-13-16,-1-2 27 0,-1-7 40 16,-1 1 47-16,1 1-8 0</inkml:trace>
  <inkml:trace contextRef="#ctx0" brushRef="#br0" timeOffset="265513.0256">29905 11542 809 0,'-3'0'233'0,"0"1"1"16,-1 0-17-16,2 1-8 0,-3 1-59 15,0-1-15-15,-1 2 1 0,-6 3-6 0,-2 1-23 16,2 0-26-16,4-2 32 0,-5 3-49 16,0-1 3-16,-1-1-36 0,-2-1-44 0,-1 2-37 15,6 1 6-15,-6-5-273 0,8 0-89 16,-6 2 48-16,2-4 21 0,-5 2 8 0,9-4 16 16</inkml:trace>
  <inkml:trace contextRef="#ctx0" brushRef="#br0" timeOffset="266479.3005">29910 13175 801 0,'0'0'261'0,"0"-13"-3"0,0 13-3 15,0 0-20-15,0 0-31 0,-8-26 10 0,8 22-23 16,0 1-23-16,0 2 5 0,-1-2-18 16,1 0 40-16,0 2-52 0,0-1-2 0,-1 1-15 15,1-1-13-15,0 2 8 0,0 2-22 0,1 0-5 16,-2 0-13-16,2 3 2 0,-1 1 11 15,0 0 7-15,0 1-7 0,0 12 8 0,0-11-13 16,0 8 11-16,0 0-5 0,0 1-11 0,0 1-1 16,0 2-15-16,0-2 2 0,0 1-13 15,0-2-16-15,0-3-2 0,0 2 9 0,0-1-4 16,0-2-5-16,0-1-3 0,0-1-17 0,0-1-5 16,0-3-34-16,0 1-3 0,0-1-19 15,0 0-18-15,0 0 4 0,0-7-100 0,0 8-59 16,0-1-37-16,0-7-36 0,0 8 29 0,0-8-112 15,0 8-69-15,0-8 33 0,0 7 30 16,-4 4-6-16,0-7-4 0,-7 4 52 0,3-2 21 16,-1-2 15-16,1 0-14 0</inkml:trace>
  <inkml:trace contextRef="#ctx0" brushRef="#br0" timeOffset="266713.586">29788 13554 529 0,'-2'1'289'0,"0"1"-65"0,-1-1 0 0,2 1 6 0,0-1-43 16,0 0 11-16,1 1-6 0,0-2 14 15,2 2-32-15,2-2-4 0,1 2-15 16,1-1-36-16,1 1 19 0,1-3-44 0,13 8 16 16,-2-4-21-16,2-3-3 0,-1 3 3 0,-1-2-11 15,0 0-33-15,-2 1-1 0,0 0 5 0,-10-2 4 16,5 0-18-16,-1 0-9 0,-2 0-7 16,2 0-14-16,-3 0-4 0,7-11-55 0,-7 10-9 15,6-4-27-15,-6-2-17 0,3-2-68 16,-3 2 16-16,-4-2-184 0,-1 1-77 0,0 0 30 15,4-4 25-15,-6 2 19 0,-1-2 42 0,0 2 18 16,0 1 5-16</inkml:trace>
  <inkml:trace contextRef="#ctx0" brushRef="#br0" timeOffset="266972.1533">29940 13174 272 0,'-1'-1'306'0,"0"-1"-39"16,0 1-33-16,0 0-37 0,-1 3 1 0,0-3-16 16,1 2-45-16,0-1-5 0,-2 1-16 15,-1-1 6-15,2 3-26 0,-4 0-13 0,2-1-6 0,-1 1 4 16,-9 3-8-16,3-4-57 0,2 3-12 15,0-4-30-15,-8 3-73 0,5 0 9 0,1-2-202 16,1 0 24-16,4 0-139 0,-3-1 24 16,-11 2 74-16,1-2 6 0</inkml:trace>
  <inkml:trace contextRef="#ctx0" brushRef="#br0" timeOffset="267819.6305">30003 14750 357 0,'0'0'382'0,"0"0"-60"0,0 0-36 0,0 0-37 16,0 0-10-16,0-13-22 0,0 13-29 0,0 0-21 15,0 0-22-15,0 0 14 0,0 0-14 16,0 0-29-16,0 0 18 0,0 0 5 0,0 0-48 16,8 10 26-16,-14 4-13 0,3 4 1 0,-2-4 10 15,1 1-6-15,0 2-4 0,0 1 22 16,1-2-32-16,-6 2-3 0,6 1-3 0,-1 0-22 15,1-3 11-15,-1 0 5 0,0-1-24 16,2-2 6-16,0-1-8 0,-3 2-9 0,2-3-6 16,1-1-2-16,0-1-14 0,1-2 11 15,-1 0-29-15,2-2 23 0,-1 0-19 0,1-1-5 16,-1 0-50-16,1-1 8 0,-1 1 3 0,0 1-79 16,1-5-15-16,0 0-23 0,0 0-57 15,0 0-26-15,0 0 21 0,0 0-165 0,0 10-92 16,0-10 34-16,0-1-16 0,0 1 30 0,0-1 56 15,-1 1 13-15,0 0 17 0,-1 1 2 16</inkml:trace>
  <inkml:trace contextRef="#ctx0" brushRef="#br0" timeOffset="268061.5163">29872 15116 365 0,'-2'3'282'0,"-1"1"-33"0,1-1 5 0,-1-2-39 15,1 1 0-15,-1 0 0 0,2 0-35 16,0-1-5-16,2 1-6 0,2 0-16 0,-1 0 7 15,2-1 14-15,2 2-39 0,1-2 2 16,-1 1-33-16,2-1-17 0,10 3 11 0,0-1-50 16,-1-2 19-16,1 1 29 0,-4-2-44 0,0 0 5 15,-14 0-3-15,9 0-30 0,0 0-23 16,0 0-35-16,-2 0-17 0,-7 0-35 0,17-11-48 16,-4 4 11-16,-4-3-170 0,3-1-115 0,-5-1 29 15,-2-1 27-15,-1-4-17 0,0 4 29 0,-1-3 18 16,-2 3-24-16</inkml:trace>
  <inkml:trace contextRef="#ctx0" brushRef="#br0" timeOffset="268386.6012">30131 14654 312 0,'-2'0'293'15,"-1"-2"-27"-15,0 1-44 0,0 2-2 0,-4 1-27 16,2-2-20-16,-8 10-20 0,-1-3 12 16,0 2-35-16,-2 1 10 0,0-4-19 0,-1 6-3 15,2 0-17-15,-3 0-5 0,0 0-9 0,0-2-7 16,4 2-22-16,-1 1 14 0,-3-2 8 16,3-2-32-16,0 0 3 0,0 1-11 0,1-3 11 15,2 1-12-15,6-2-14 0,-3-2-5 16,3 0 24-16,2-1-15 0,1-1-4 0,-1 0 5 0,0-2-22 15,2 1 6-15,-1 2 5 0,1-2-10 16,0-1-22-16,0 2-8 0,0-2-18 16,2 0-19-16,-1 0-54 0,0-2-49 0,0 2 13 15,2-1-249-15,-1 0 28 0,1-4 27 0,-1 3 24 16,-1-2 22-16,0-1-43 0,-1 0 30 0,0 2 8 16</inkml:trace>
  <inkml:trace contextRef="#ctx0" brushRef="#br0" timeOffset="269760.5335">20094 14743 471 0,'0'0'364'0,"0"-14"-17"0,0 14-38 15,0 0 3-15,-15-25-67 0,15 23-45 0,0-2 18 16,0 2-25-16,-1 1-20 0,1 1-47 16,0 0-13-16,0 1 43 0,0 1 19 0,0 2-27 15,-1 1 6-15,1 0-25 0,-1 1-2 0,0 12-6 16,1-11-8-16,0 7 1 0,0 3-12 15,-9 25 10-15,4-19-1 0,1-1 2 16,0 3-13-16,-1-2-19 0,0 2-5 0,-1-1 0 16,-1 0-3-16,2 2-2 0,-1-1-16 0,-2 1 3 15,2-2-24-15,-3-2 8 0,2-1-11 16,0 0-3-16,2-2 5 0,-3 0-10 0,2-4-2 16,2 1-9-16,-1 1-2 0,-1-2 9 15,1-1-12-15,-1 0-23 0,1-4-7 0,1-3-9 16,0-2 7-16,2-3-20 0,0 3-30 0,0-1 7 15,1-1-65-15,-1-1-27 0,0 0-5 0,0-2-26 16,0 0-18-16,2 0-35 0,0 0 23 0,-2-5-102 16,3 1-90-16,0-3-39 0,9-7 31 15,1-4 30-15,4-1 33 0,-1-1 10 0,3 3 22 16,4-5-32-16,-2 2-7 0</inkml:trace>
  <inkml:trace contextRef="#ctx0" brushRef="#br0" timeOffset="270194.2186">20340 14882 490 0,'9'-11'453'16,"-2"2"-77"-16,-2 1-35 0,-3 3-44 0,4-1 20 15,-4 2 2-15,0 0-45 0,0 2-31 0,-1-2-17 16,0 2-16-16,-1-1-38 0,0 0-11 16,0 3-34-16,0 0 5 0,0 0-19 0,-16-6-7 15,10 7-7-15,0-1-9 0,-12 2-7 0,9-2-10 16,-17 9-19-16,9 0 10 0,0-2-18 15,0 2 15-15,0 2-26 0,0 0 6 0,3 2-9 16,-2-1 12-16,3 1-20 0,-1 2-4 0,2-1-6 16,6 2 20-16,-2-1-17 0,0 3 2 15,1 0-5-15,4 0-2 0,3-9-1 0,0 5 8 16,0 2-10-16,0 2 12 0,0-1 5 0,15 19-20 16,-6-17 4-16,1-2 3 0,4 0-8 15,-1 2 2-15,2-2-16 0,6-1 21 0,-5-2-12 16,1-1 11-16,2-1-11 0,-1 1-5 0,1-2 3 15,-1 0 2-15,-1-1-12 0,1-1 5 16,-4-2-8-16,-2 3-1 0,1-3-4 16,-1 1-36-16,-2-4 9 0,-2 0 2 0,-1 1-13 15,-1-1 4-15,0-4-38 0,-2 2-16 0,-4-2-16 16,0 0-50-16,0 0-10 0,7 0-29 16,-7 0 19-16,22-21-218 0,-12 6 32 0,1 0 30 15,1-3-74-15,0 0 39 0,2-7 27 0,-3 4 22 16,0-4 24-16,3 0 0 0,3 0 4 15</inkml:trace>
  <inkml:trace contextRef="#ctx0" brushRef="#br0" timeOffset="270543.5669">20823 14759 442 0,'2'-5'432'16,"0"1"-71"-16,-1 1-4 0,0 2-43 0,0-2-39 15,0 0-35-15,-1 2-27 0,1-3-12 16,0 3-1-16,1 0-13 0,-4 1-34 0,1 1-11 16,0 2-19-16,-3 3-11 0,-3 8 14 15,-1 1 5-15,-2 2-12 0,0 2-14 0,0 0 5 16,-1 6-7-16,1-3-1 0,1 5-18 0,0-3 10 16,-1 3-19-16,3 0 8 0,0-2-30 15,-3 2 17-15,4-2-19 0,-1 1 8 0,1-3-13 16,2 3-1-16,0 2-1 0,3-5 3 15,-3 3-12-15,4-15-1 0,0 7-21 0,0 3-8 16,0 0-31-16,0-1 3 0,17 20-29 0,-11-22-25 16,1-5 8-16,3 1 6 0,1-2-108 15,0-3-18-15,2-2-14 0,-2-1-14 0,-2-4 20 16,3 1-149-16,-3-2-120 0,0-1-6 16,1 0 38-16,-3 0 48 0,17-11 24 0,-8 2-25 15,-1-4 19-15,-1 1 7 0</inkml:trace>
  <inkml:trace contextRef="#ctx0" brushRef="#br0" timeOffset="270844.4066">21000 14960 342 0,'1'-8'374'0,"2"-9"-45"16,1 6-22-16,-2 0-43 0,2 4-11 0,0-1-33 15,3 3-22-15,4-2-11 0,4 3 9 16,-4 1-57-16,0 3 9 0,-11 0-24 15,14 0 2-15,15 12-23 0,-15-4-2 0,-1 6-15 16,1 0 6-16,-7 0-9 0,3 6-9 0,-3-4-4 16,0 0-8-16,-3-1 0 0,-4 4-7 15,0-10-32-15,0 5 22 0,-13 21-6 0,5-18-3 16,-1-3-31-16,-4 6-10 0,1-4 33 16,-3 0-25-16,3-1-8 0,-5 1-19 0,7-6-39 15,-4 0-25-15,-2 0-18 0,3-2-28 0,4-4-16 16,0-2-39-16,1-1 15 0,8-1-195 15,-6 0-59-15,6 0 23 0,0 0 27 16,-10-10 24-16,11 5 33 0,6-9 12 0,0-4 4 16</inkml:trace>
  <inkml:trace contextRef="#ctx0" brushRef="#br0" timeOffset="271196.255">21284 14862 231 0,'3'-5'385'0,"0"0"-38"0,0 0-29 0,-1 1 13 0,1 4-42 16,-2-3-74-16,-2 2-15 0,1-1-25 16,0 2-13-16,-3 0-11 0,0 3-14 0,0 2-18 15,-2-1-13-15,-6 6-12 0,-4 5 14 16,1-1-12-16,-1 2-9 0,1 2-2 0,0 0-16 16,-1 3 6-16,3-3-9 0,-1 5-6 0,2-1-5 15,0 0-36-15,2 0 27 0,3-3-4 16,1 1 15-16,5-11-7 0,0 8-4 0,0-2-7 15,0 2-10-15,0-1-4 0,0 0-1 0,10 9-36 16,-1-14-2-16,0-4 1 0,-3 1 3 16,3-5 19-16,-2 1-1 0,2-3 0 0,-1 1-21 15,-1-1 3-15,1 1 1 0,0-2-24 16,1 0 4-16,2 0-32 0,4 0-10 0,16-13-10 16,-19 6-55-16,0-1-36 0,0 1 15 0,-2-5-197 15,1 2-89-15,-3-3 31 0,-2 6-37 16,1 0 26-16,0 2 26 0,3-4 13 0,-2 4 75 15</inkml:trace>
  <inkml:trace contextRef="#ctx0" brushRef="#br0" timeOffset="271491.5847">21517 15124 386 0,'2'0'393'0,"0"-2"-51"0,0 2-20 16,-1 0-47-16,1 0 6 0,0 0-35 0,-2 1-41 16,0 2-12-16,0 0-22 0,0 1 30 0,0 1-29 15,0 0 3-15,0 1-32 0,-2 3 5 16,2-2 12-16,0 3-39 0,0 3-10 0,-9 10-3 16,7-13-7-16,-2-2-17 0,3 0-3 0,0 2-14 15,-1-3-20-15,0 0-1 0,0-2-3 16,1 2-26-16,-3 8-12 0,2-5 0 0,0-1-42 15,0-4-64-15,1 1-19 0,-1-1-51 0,0-1-33 16,1-1 18-16,0-1-165 0,1 0-101 16,0-2 15-16,0 0 31 0,0 0 29 0,11 5 13 15,-6-4 27-15,-1-1-7 0,0 1 3 16</inkml:trace>
  <inkml:trace contextRef="#ctx0" brushRef="#br0" timeOffset="271726.326">21620 15386 304 0,'2'2'394'16,"-2"1"-90"-16,0 4 8 0,0-3-28 0,-1 2 18 15,0-1-61-15,-5 9-27 0,1-4-26 0,-3 2-7 16,0 0-15-16,0 0-9 0,-1-1-36 0,-5 1-2 16,3 0 0-16,-1-2-18 0,1-1-8 0,2 2-16 15,-4-2-23-15,3 1-30 0,1-5-19 16,-3 1-46-16,2 0-44 0,3-3-40 0,1-1-27 15,1 0 14-15,-1-2-254 0,6 0-41 0,0 0 26 16,0 0 58-16,-5-9 32 0,6 5 1 16,2-2 13-16,3-8 4 0</inkml:trace>
  <inkml:trace contextRef="#ctx0" brushRef="#br0" timeOffset="272147.0203">22044 14979 353 0,'1'-5'340'0,"1"0"-15"0,2 1-33 15,-1 1-28-15,-1 0-20 0,1-1-28 0,1 1-23 16,1-2-7-16,-1 1-22 0,1 2-6 0,0 1-44 16,1-1 4-16,1 1-18 0,-7 1 10 15,0 0-6-15,9 0-13 0,14 12-27 0,-10-2 10 16,-7 2-17-16,4 1-4 0,-2 1-10 16,0 4 14-16,-4-3-10 0,1 2 1 0,-3 0 9 15,-2-8-14-15,0 4-5 0,0 4-16 0,-10 16 4 16,3-15-3-16,-1-1-1 0,0-2 6 0,-1 0-16 15,-3 1 14-15,-3-4-12 0,4 6-25 16,-1-7 13-16,-2 1-26 0,0-2-18 0,3-1-36 16,-1-1-9-16,2-4-30 0,3 1-30 15,1-1-20-15,1-3 17 0,1 1-192 0,-1-2-65 16,5 0 27-16,0 0 27 0,-1-5 23 16,5 1-36-16,-1 1 23 0,6-8-13 0</inkml:trace>
  <inkml:trace contextRef="#ctx0" brushRef="#br0" timeOffset="272475.9888">22353 14960 491 0,'1'-3'330'15,"2"0"-21"-15,-3 1-61 0,0 0-19 0,1 2-13 16,-2 2-46-16,0-2 15 0,-1 5-30 0,-1-1 16 15,-7 9-39-15,0 0 5 0,-1 4-37 16,1-2-16-16,-5 4 4 0,5-1 9 0,-1-2-30 16,2 3 21-16,0 2-28 0,0-2 6 15,4-1-15-15,-1 1 9 0,2 0 5 0,1-1-28 16,1 0 24-16,2-4-18 0,0-14-31 16,0 11 1-16,0 2 8 0,0-1 12 0,16 11-35 15,-12-15 10-15,7 2 0 0,-4-2-32 0,5-3-30 16,-2 0 7-16,0-2-29 0,-2-2-17 15,1-1-23-15,7 3 9 0,-8-3-150 0,1 0-124 16,12-17-23-16,-3 10 12 0,-1-1 18 0,0-1 36 16,-7 4 17-16,6-5 11 0</inkml:trace>
  <inkml:trace contextRef="#ctx0" brushRef="#br0" timeOffset="272742.4788">22578 15173 679 0,'1'-1'321'16,"2"0"-2"-16,-3 0-40 0,0 2-7 0,0 1-3 16,1 2-18-16,-1 0-32 0,-1 0-26 15,0 2 25-15,0 1-33 0,1 0 3 0,0 2-15 16,0 3 6-16,-7 20-42 0,5-16-26 16,0 1 7-16,-1-4-3 0,1 4-33 0,-2-2 7 15,0-2-10-15,1 4-12 0,0-7-16 0,0 0 2 16,1 0-69-16,1-1 3 0,0-2-48 15,-1-1-62-15,0 0-30 0,0-3-38 0,2 3 19 16,0-3-179-16,-1-2-130 0,1 2 35 0,0-3 14 16,0 0 24-16,5 1 25 0,-2-3 24 15,1-1 15-15,5-6 38 0</inkml:trace>
  <inkml:trace contextRef="#ctx0" brushRef="#br0" timeOffset="273109.0255">22913 14861 334 0,'5'1'324'16,"0"0"-53"-16,0 1-5 0,8 9-27 0,-1-3 7 16,1 5-20-16,-3-2-24 0,-1 3-37 15,2 1 22-15,-4 5 7 0,2-2-42 0,1 3-3 16,-3-1-16-16,0-2 16 0,-3 6 10 0,0 0-21 15,0-1-13-15,-1 1-7 0,1-1 12 16,-3 0-18-16,-1 0-19 0,0-13 14 0,0 6-27 16,0 4 1-16,-12 23-21 0,6-19 8 15,2-5-23-15,-2 3-12 0,-6-1 21 0,5 4-17 16,-2-7-4-16,1 3 11 0,-2 0-10 0,1-2-9 16,-2-2-5-16,0 0 23 0,-1-1-32 15,0 0-16-15,-1 0-5 0,1-3-11 0,0 1-14 16,2-2 5-16,1-2-65 0,0-2-17 15,2-1 6-15,1-3-35 0,0 0-38 0,3-2-52 16,3-2 22-16,0 0-276 0,0 0 38 0,0 0-25 16,0 0 29-16,-11-6 26 0,12 2 26 15,3-1 14-15,7-11-6 0</inkml:trace>
  <inkml:trace contextRef="#ctx0" brushRef="#br0" timeOffset="274127.882">26935 14781 322 0,'0'-15'350'0,"0"15"-44"0,0 0-27 16,0 0-25-16,0 0-41 0,0 0-15 15,0-12 0-15,0 12-20 0,0 0 4 0,0 0-39 16,0 0 0-16,0 0 12 0,0 0-29 0,3 8 19 15,1 9-14-15,3-3-15 0,-1 4-13 0,-2 0 4 16,-1 0-18-16,0 1-6 0,1 2 27 16,-2 0-11-16,2 1-34 0,-3 0 32 0,-1-12-9 15,0 10-13-15,0 0-7 0,0 2-11 0,0 1 3 16,-11 24-19-16,5-25 7 0,4 2-15 16,-2-2-13-16,0 1 10 0,-1-3 11 0,3 1-13 15,-2-6 4-15,-1 2-22 0,-2-2-26 16,2 0 16-16,-1-1-30 0,4-2 1 0,0-3-46 15,-1-3-9-15,1-2-6 0,0-1-41 0,-3 0-23 16,5-1-29-16,-2 1 16 0,1-3-150 16,1 0-65-16,0 0-82 0,0 0 33 0,-2-7 0 15,4 3 26-15,-1 0 27 0,6-9 11 16,2-3 35-16</inkml:trace>
  <inkml:trace contextRef="#ctx0" brushRef="#br0" timeOffset="274543.5856">27290 14879 642 0,'6'-8'418'0,"-4"0"-58"15,1 4-44-15,0 0-1 0,-1 1-40 16,0 1-49-16,2-1-27 0,-2 2 21 16,-2 0-44-16,0 1-18 0,-2 0-6 0,-4 2-10 15,4 1-43-15,-10 5 7 0,-1 0-32 0,1 5-10 16,-1-2-5-16,0 1 11 0,-3 1 11 0,-1 1-6 15,4 0-8-15,-2 3-26 0,1 0 0 16,-1-1-20-16,1-1-4 0,-1 4 14 0,5 0-5 16,1-3 9-16,1 1-26 0,3-2 10 15,0 3 6-15,5-3-32 0,0-6 24 0,0 4 7 16,21 18 0-16,-5-18-21 0,1 4 2 16,2-4 10-16,-2 0-1 0,6 0 0 0,1-1-17 15,-3 0 26-15,3-2-11 0,-1-2-27 0,1 0 5 16,-3 0 30-16,-1-3-15 0,-2 1 16 0,0 0-10 15,0 2-32-15,-5-4 25 0,1-1 2 16,-5-1-13-16,0 1 2 0,-2 0 0 16,0-3 1-16,-3 1-51 0,2-1-57 0,-6 0-7 15,0 0-22-15,7 0-51 0,-7 0-17 0,8 0 17 16,-8 0-183-16,16-14 28 0,-9 2-143 0,3-2 31 16,1-3 27-16,-3-3 27 0,5-2 68 15,2 2 8-15</inkml:trace>
  <inkml:trace contextRef="#ctx0" brushRef="#br0" timeOffset="274879.2972">27750 14843 272 0,'1'-4'420'0,"-4"-1"-38"0,5 1-53 15,-2 1-21-15,1 1-62 0,-1 1-34 0,-1-1-1 16,1 1-24-16,-2 2-21 0,0 2 39 0,0 2-20 15,-5 8-39-15,-2 2-3 0,0 3-19 16,0-1 19-16,-1 2-40 0,2 4 21 16,-3 0-10-16,5 1-12 0,-7 0-4 0,5 1-1 15,-3-1-8-15,6 1-19 0,0 0 8 16,1-1-15-16,0 2-11 0,1-7-1 0,-1 5 6 16,2-4-22-16,2 2 5 0,0-11-4 0,0 3-1 15,0 2-20-15,11 19 11 0,-5-17-48 16,6-1 28-16,-3-2-43 0,2 0 11 15,0-3 2-15,2-1-86 0,-3-6-24 0,-1-2-1 16,0 1-40-16,-1-2-11 0,-1-2-30 0,1 2 19 16,0-2-143-16,11-11-100 0,-9 10 4 0,3-9 30 15,-1-2 27-15,-3 2 24 0,2-4-20 16,-1 1 7-16,0-7-12 0</inkml:trace>
  <inkml:trace contextRef="#ctx0" brushRef="#br0" timeOffset="275209.7216">27914 14901 471 0,'2'-5'341'0,"1"2"-32"0,-1 1-31 16,2-2-22-16,-1 1-25 0,12-1-14 0,-5 3-16 15,0 1-7-15,-10 0-50 0,25 9-30 0,-9-1 8 16,0 1-6-16,-5 2 11 0,-2 0 2 15,1 2-54-15,0 1-10 0,-4 0-10 0,-1 0-5 16,-1 1-6-16,1 3 4 0,-5-12 22 16,0 6-18-16,0 3-15 0,-15 16 26 0,6-16-24 15,-2 0-20-15,1 0 18 0,-2-1-21 16,-3 3 30-16,2-4-17 0,0-1-31 0,4-1-23 16,-3 0 11-16,-1-2-25 0,3-5-30 0,2 2-12 15,1-2-21-15,0 0-40 0,3-1 13 0,3-2-118 16,1-1-87-16,0 0-83 0,0 0 6 0,-4-6 28 15,6 3-22-15,0-2 20 0,7-4 84 16</inkml:trace>
  <inkml:trace contextRef="#ctx0" brushRef="#br0" timeOffset="275524.7839">28211 14936 442 0,'2'-3'397'15,"-2"1"-83"-15,2 0-36 0,0 0-32 0,-2-1-34 16,0 3-33-16,-2 0-8 0,0 1-4 0,-1 3-21 16,-1 0-24-16,-6 6-3 0,-3 2-1 15,-4 1-28-15,-1 6-2 0,7-4-14 16,1 1 14-16,-1 0-19 0,-1 2 12 0,1-4-26 16,-2 4-7-16,0 0 4 0,4-2 3 15,6 2-10-15,-1-2-6 0,0-3 28 0,4-3-24 16,0-10 9-16,0 9-16 0,0-3-15 0,0 1 34 15,0 0-43-15,11 12 16 0,-4-10-1 0,-1-2-50 16,0-5 5-16,0 3 3 0,0-3-34 16,-1-2-41-16,-1 0-60 0,3 0-43 15,-7 0 18-15,0 0-222 0,25-12-40 0,-11 3 31 16,-2 0 4-16,1-1 24 0,-2 1 23 0,-1 0 14 16,0 1-4-16</inkml:trace>
  <inkml:trace contextRef="#ctx0" brushRef="#br0" timeOffset="275907.8436">28305 15061 288 0,'4'-2'400'0,"-1"1"-83"0,-1-3-19 16,0 4-33-16,1-2-41 0,1 2-9 0,-1 0-29 15,1 2-5-15,0 0-13 0,0 0-39 16,-1 1 17-16,1 2-46 0,-2 0 20 0,1 1-22 15,-1 0-10-15,-1 1-5 0,-2 0 2 16,1 3-4-16,0 2 16 0,-11 18-21 0,3-13 3 16,3-1-26-16,-4 0-20 0,-2-2 6 15,1 3-10-15,0-5-6 0,0 5 24 0,1-2-12 16,2-2-6-16,-2-1-4 0,6-2-4 0,0 0 0 16,1-1-3-16,0-3 12 0,2-2-1 0,0 2-4 15,0-6-1-15,0 0 34 0,0 6-31 16,0-6 26-16,10 12-2 0,-4-9-4 0,-2-2-3 15,2 0-9-15,0-1 7 0,0 0 1 0,2 0-29 16,-1 0 10-16,-7 0-35 0,7 0 1 16,0 0-43-16,5 0-50 0,12-14-40 0,-13 11-30 15,-3-2-54-15,-1 2 19 0,-2 2-225 16,0 0 32-16,-5 1-59 0,0 0 32 0,0 0 81 16,0 0 25-16,0 0-63 0,0 0 38 0,11 13-8 15</inkml:trace>
  <inkml:trace contextRef="#ctx0" brushRef="#br0" timeOffset="276113.2956">28414 15447 310 0,'-1'2'362'0,"1"3"-38"0,-1-1-32 0,0 0 21 16,1 0-57-16,-8 9-18 0,2-1-41 0,1-1-27 15,-5 0 9-15,4-1-31 0,-3 1 8 0,1-4-33 16,-1 4-6-16,0-2-2 0,-2 2-52 0,3-4-18 15,-3 2 5-15,5-3-74 0,-2-1-25 16,3 0-31-16,-2-4-53 0,3 0 13 0,-2-1-188 16,5 0-129-16,0 0 31 0,1 0 23 15,0 0 50-15,0 0-9 0,0 0 11 0</inkml:trace>
  <inkml:trace contextRef="#ctx0" brushRef="#br0" timeOffset="276523.957">28692 14935 293 0,'5'0'391'0,"-2"-1"-75"0,2 1-28 15,-1-1-50-15,3 1 2 0,0 0-44 0,-1 2-13 16,3-2-19-16,1 0 13 0,10 10-58 0,-13-5 8 16,4 4-19-16,-1 0-8 0,-1 5-5 15,-1-3-14-15,-1 2 20 0,-1-3-33 16,-6-10-13-16,0 11 2 0,0 5-27 0,0-1 12 15,0 1-2-15,0 0 6 0,-12 16-22 0,2-17-15 16,2 0-7-16,-1 1-25 0,-3-2 0 16,1-3-39-16,-5 1-39 0,3-2-52 15,3 1 16-15,0-4-162 0,0 1-101 0,5-1 26 0,1-1-40 16,2-2 30-16,2 0 19 0,-2-3 61 16</inkml:trace>
  <inkml:trace contextRef="#ctx0" brushRef="#br0" timeOffset="276841.2144">28951 15008 857 0,'1'-3'301'0,"1"0"-44"0,-1-1-16 15,0 2-13-15,0 0-36 0,-2 2-35 0,0 0-3 16,-2 2-12-16,2-1-22 0,-2 1-11 0,-4 11-4 15,-3-3 1-15,1 1-25 0,0 1 7 16,-2 1 1-16,-4-3 3 0,8 6-32 0,0-1 5 16,-1-2-7-16,1 2 5 0,2-6-26 0,3 1 4 15,-1 0-5-15,1-5 14 0,0 4-28 0,1-2 17 16,-1-1 1-16,2 0-5 0,0 1-39 16,-1-1 10-16,1-6-27 0,0 0 24 15,0 7-41-15,0-7-49 0,15 15-21 0,-12-13-52 16,3 1 15-16,1-3-231 0,0 1-55 0,-1-1 27 15,0-1 6-15,1 1 28 0,4 0 4 16,14-8 10-16,-11 1 66 0</inkml:trace>
  <inkml:trace contextRef="#ctx0" brushRef="#br0" timeOffset="277209.2677">29100 15131 588 0,'3'-1'352'0,"-1"0"-56"16,0-1-1-16,0 2-66 0,2 2-18 15,-1-1-19-15,-1 0-7 0,1 2-29 0,1 1 9 16,-2 1-24-16,0 0 8 0,-1 2-36 0,0-1-18 16,-1 1 8-16,0 2-5 0,0-1-14 15,0 5-21-15,-13 18-4 0,8-20-10 0,3 4 12 16,-4-2-9-16,0 4-4 0,2-2-7 0,0-6 16 15,-4 5-5-15,5-3-5 0,1-1 0 16,1 0-21-16,1-3 9 0,0-2-3 0,0-5-3 16,0 0-3-16,0 8 31 0,0-8-17 15,0 9 1-15,0-9 16 0,14 12-8 0,-8-9-19 16,-1-2 4-16,1 0 10 0,0 0-21 16,3-1-2-16,-2 0-49 0,2 0-30 0,16-10-24 15,-11 2-47-15,0-1-49 0,-2 1-50 0,2-6 20 16,0 2-294-16,0-3 36 0,-2-1 41 0,2-2 27 15,0-3 25-15,-2 2 35 0,2 0 18 0,-6-1-32 16</inkml:trace>
  <inkml:trace contextRef="#ctx0" brushRef="#br0" timeOffset="277675.3781">29369 15008 409 0,'0'-2'338'0,"0"2"-37"16,2-2-23-16,-1 2-47 0,1 0 10 0,0 0-24 16,2 4 1-16,-1-1-34 0,0 2-27 0,6 8-6 15,-3 3-6-15,1 0-39 0,1 2 38 16,-2 0-37-16,0 1-22 0,-5 2 8 0,1 0-1 16,-2-2-8-16,1 3-10 0,-1-10-12 15,0 4 4-15,0 5 1 0,0-3-8 0,-16 27-6 16,10-22-15-16,-1-1 8 0,-2 1-31 0,1-2 3 15,-2 1 21-15,-4-1-4 0,2-2-2 16,1 2-3-16,-4-6-4 0,0 3-1 0,1-1-5 16,-1-4-10-16,0 0 7 0,1 0-30 15,-5-4 1-15,5 0 31 0,1-1-1 0,3-4-3 16,-2 2 25-16,2-1 9 0,3-3-2 0,1 1 4 16,1-2 15-16,1 3 15 0,0-3 2 15,0 1-16-15,0-1 9 0,1-1-12 0,1 2 4 16,-1-1-8-16,1-1-13 0,0 0-10 15,2 0 7-15,0 0-6 0,0 0 1 0,0 0 5 16,0 0-9-16,0 0-19 0,-7 0-7 0,7 0-27 16,0 0 4-16,0 0-46 0,-8 0-19 0,8 0 7 15,0 0-78-15,0 0-33 0,-8-5-72 16,10 1 26-16,-2 1-219 0,3-3-61 16,0 2 58-16,6-6 24 0,0-2 29 0,-3 3 26 15,3-4 11-15,0-1 22 0,-1-3 13 0,0 2 4 16</inkml:trace>
  <inkml:trace contextRef="#ctx0" brushRef="#br0" timeOffset="279938.9965">28609 11876 254 0,'0'0'230'15,"0"0"-41"-15,0 0-43 0,0 0-1 0,0 0 0 16,0 0-6-16,0 0-35 0,0 0 16 0,0 0 7 16,0 0-21-16,13 0 7 0,-13 0-6 15,0 0 2-15,0 0-8 0,0 0-7 0,0 0-4 16,0 0 13-16,0 0-12 0,0 0-17 0,0 0 2 15,0 0 14-15,0 0-26 0,0 0 8 16,0 0-11-16,0 0-6 0,0 0 24 0,0 0-12 16,0 0-11-16,0 0-4 0,0 0 5 15,0 0 11-15,0 0-19 0,0 0-15 0,0 0 12 16,0 0-23-16,14 0 8 0,-14 0 3 0,0 14-19 16,0-14 20-16,0 0 6 0,17 21 15 15,-17-17-3-15,0 0-5 0,0 1-5 0,0-1 13 16,0 2-3-16,0-6-24 0,0 0 10 0,0 9-17 15,0-1-4-15,0-1 33 0,0 0-3 0,0 3-33 16,-11 16-2-16,7-12 59 0,0-3-54 16,-3 4 10-16,3-4 16 0,-1 3-28 15,0-3 10-15,4-1 38 0,-7 4-22 0,1-1 3 16,0-4 13-16,0 3-42 0,1-3 18 0,3-1 5 16,-2-1 5-16,2 0-28 0,-2-1 4 15,3-1 15-15,-1 1-22 0,0-2-3 0,0 0 0 16,2 2-9-16,-4 5 19 0,0-1-7 15,1-3 20-15,1 1-21 0,0-4 10 0,2 0-15 16,0 3 7-16,1-2 6 0,0 0-6 0,0-2-5 16,0-3 20-16,0 0 1 0,0 5-27 15,0-5 13-15,19 21-17 0,-9-18 13 0,1 0 1 16,-3 0-29-16,3-2 4 0,-1 0 25 16,-2 1-13-16,13-2 1 0,-13 0-12 0,1 0 23 15,0 0-3-15,1 0 17 0,0 0-5 0,-2 0-5 16,5 0 2-16,-1 0-5 0,7-11-4 0,-11 9 12 15,-2 1 13-15,-2-1-8 0,0 1-2 16,1 1-1-16,-1-1-22 0,-1 1 14 0,-1-1-18 16,-2 1 15-16,0 0 2 0,0 0-14 0,0 0-13 15,0 0-31-15,0 0 4 0,7 0-54 16,-7 0-27-16,0 0-24 0,7-6-57 0,-10 2-20 16,2 1-41-16,-1-1 26 0,-8-7-240 15,6 5 37-15,-2-1-43 0,0 0 34 16,-3-6 70-16,1 1 23 0,-1 0 26 0,3 3 16 15,-1-3 7-15</inkml:trace>
  <inkml:trace contextRef="#ctx0" brushRef="#br0" timeOffset="280756.9459">28665 11935 209 0,'1'-2'245'0,"-2"1"-35"0,2 0-31 15,-1 0-1-15,0-1-11 0,1 2-4 0,-1-2 6 16,3 1-26-16,-3 0-17 0,4-1-1 16,-4 1 2-16,1-1-19 0,1 1 10 15,-2-1 6-15,2 2-20 0,-1 0-20 0,-1-1-3 16,3 1-10-16,-2-1 9 0,0 2-14 0,1-1 13 16,1 1-18-16,-1-1-8 0,0 2-11 15,1-1-5-15,-1 1-4 0,1 0 13 0,-1 1-12 16,1-1 13-16,-2 3 1 0,0-2-13 0,1 1 6 15,-1 1-13-15,0 0 5 0,-1 1 26 16,1 2-43-16,-1-3 5 0,0-5 12 0,0 0 28 16,0 15-43-16,0-2-6 0,0-1 43 0,-12 18 0 15,11-19-47-15,-3-2-7 0,-1 7 5 0,3-4 15 16,-5 3 12-16,2-5-1 0,-1 3-3 16,0-1-3-16,1 2-8 0,-4-1-2 0,2-2 37 15,2-2-6-15,1 0-34 0,1-2-1 16,-5 5-2-16,3-2 9 0,2-4-3 15,-1 2-3-15,2-3 0 0,-1 1-13 0,1 0-2 0,1 0 9 16,0-1-30-16,-1-1 40 0,1 1-2 16,0 0-1-16,0 0-2 0,1 1 22 0,0-2-10 15,0-4-1-15,0 0-2 0,0 7-3 16,0-7-2-16,16 22 18 0,-7-14 6 0,0-4-33 16,0 1 12-16,-1-3-7 0,8 3-2 0,-3-4 22 15,5 2-11-15,-2-1-18 0,-1-1 20 16,-4-1 1-16,-11 0 28 0,11 0-26 0,-2 0 16 15,1 0 3-15,-2 0-2 0,-1 0-4 16,4 0 18-16,0 0-23 0,0 0 13 0,-3 0-12 16,-1 0 21-16,0 0-25 0,0 0 7 0,-7 0 2 15,7 0-3-15,-7 0-8 0,7 0-11 16,-7 0-1-16,0 0 3 0,7 0-4 0,-7 0 0 16,0 0-14-16,7 0 15 0,-7 0-3 0,0 0-12 15,0 0-6-15,7 0-7 0,-7 0-21 16,0 0 2-16,0 0-41 0,0 0 7 0,0 0-87 15,11-9-5-15,-13 8-61 0,2 1-75 16,-1-2 29-16,2 1 23 0,-1 0 22 0,-3-4-260 0,2 3 42 16,-3-2 31-16,-8-3 28 0,2-2 21 15,1-1 25-15,-4-1 19 0,1-2 15 0,-4 3 28 16</inkml:trace>
  <inkml:trace contextRef="#ctx0" brushRef="#br0" timeOffset="282604.5843">22521 15244 362 0,'-13'0'203'0,"13"0"-1"0,0-11-54 16,0 11-5-16,0 0 8 0,0 0-13 16,0 0-21-16,0 0 12 0,0 0-2 0,0 0-10 15,0 0-5-15,0 0 5 0,0 0 7 16,0 0-27-16,0 0 18 0,0 0-10 0,0 0-14 16,0 0-7-16,0 0 16 0,0 0-13 0,0-15-19 15,0 15-7-15,0 0-11 0,0 0 14 0,0 0-21 16,0 0 13-16,0 0-25 0,8-14-7 15,-4 14 17-15,-1-2 16 0,0 2-30 0,2 0 9 16,-1-2-9-16,-2 2-2 0,2 0-21 16,-1 0 10-16,-3 0 6 0,0 0-7 0,0 0-2 15,7 0 1-15,-7 0 22 0,6 0-17 16,-6 0 30-16,8 0-37 0,-8 0 19 0,6 0-18 16,4 14 14-16,-7-12 2 0,0 1 0 15,-1 1-29-15,1 2 50 0,0-2-8 0,-1 0-3 16,1 2 4-16,-2-1-35 0,-1 2 0 0,1-3-1 15,0 3-1-15,-1-2 0 0,0 1 46 16,0-6-26-16,0 7-2 0,0 0-2 0,0 0-2 16,0 0 27-16,0 3 23 0,0 4-29 0,0-3 19 15,-10 11-19-15,6-5 5 0,1-6-3 0,-1-1-5 16,2 0-3-16,-2 4-3 0,-1 3-8 16,3-6 17-16,1 1-10 0,0-3-12 0,-1-2-7 15,0 1 14-15,1 0-43 0,-1-2 31 0,-1 10-5 16,1-3 0-16,1-4 0 0,-3 0 13 0,2-1-7 15,1-1-18-15,0 1-13 0,1-1 17 16,0-3-13-16,0 0 25 0,0 0-1 0,0-4-24 16,0 0 32-16,0 0-3 0,0 8 12 15,0-8-4-15,11 13-1 0,-4-12-2 0,0 1 3 16,13 2-6-16,-6-4-20 0,-1 1 21 16,-4-1 3-16,4 0-19 0,19-11 14 0,-19 8 9 15,2-1-14-15,-4 1 35 0,5 0-21 16,-7-2 14-16,-2 1-1 0,1 1 4 15,-3 1 3-15,-1-1 4 0,0 3-13 0,0-2 12 16,0 1-7-16,0-1-1 0,-2 1-6 0,1 1 9 16,-1-1-16-16,0 0 1 0,0 1 2 0,0-2 2 15,0 2-17-15,-1-1 4 0,1 1-1 16,0 0-14-16,-1 0 3 0,0-3 4 0,-1 3-6 16,1 0 0-16,0 0-10 0,0 0-3 0,-1-1-10 15,1 1-13-15,-1 0-12 0,0-2-42 16,0 2 7-16,0 0 8 0,0 0-135 0,0 0-39 15,0 0-60-15,0 0 30 0,-12-14-274 16,9 9 42-16,-1 2 36 0,-1-2 33 0,-5-5 29 0,0-2 36 16,-2 0 25-16,1 1 31 0,-1 0 12 15</inkml:trace>
  <inkml:trace contextRef="#ctx0" brushRef="#br0" timeOffset="283322.1739">22564 15233 522 0,'2'-3'214'0,"1"2"-21"15,0-1-17-15,0 1-9 0,0-2-24 0,-1 2 7 16,1-2-24-16,-1 2-6 0,2 1 15 15,1 0-14-15,-2-2-14 0,0 1-22 0,1 1 7 16,-1 1-19-16,0 1 1 0,3 1 15 16,-6-3-19-16,8 5 5 0,-6-2-21 0,1 1 0 15,-1-1 12-15,-1 2-7 0,1 1-5 0,0-1-15 16,-1 1 26-16,0-1-36 0,1 2 5 0,3 8 7 16,-3-4-12-16,-2-11 16 0,0 12-15 15,0-2-9-15,0 4 14 0,0 0-14 0,0-1-10 16,-12 19 3-16,6-18 24 0,1 2-39 0,-2-3 27 15,0 1-13-15,1 0 10 0,0-2-9 16,-3 1-1-16,4-2-7 0,-1-1 11 0,4-3-4 16,0 1-6-16,-1-4 13 0,3-4-32 0,0 0 7 15,0 8 5-15,0-2-11 0,0-6 7 16,0 9-5-16,0-2 2 0,0-7-1 0,13 15-7 16,-9-11 10-16,9 3-1 0,-4-1-17 15,0-4 10-15,5 8 3 0,-3-7 12 0,0-1-22 16,-3-2 23-16,-1 2 6 0,1 0 1 15,0-1-29-15,-3 0 14 0,0 0 5 0,-1-1 26 16,0 0-11-16,1 2 4 0,0-2-23 0,-2 1 8 16,1-1 6-16,-1 0 20 0,0 2-12 0,-2-2-14 15,1 0 9-15,0 0-23 0,0 0 22 16,0 1 11-16,1-1-21 0,-1 0 13 0,2 0-15 16,-3 0-29-16,-1 0-4 0,0 0-56 0,0 0-31 15,0 0 12-15,0 0-235 0,0 0-80 16,0 0 6-16,12-13 26 0,-8 12-11 0,0-2 21 15,0 0 73-15,2 1-3 0</inkml:trace>
  <inkml:trace contextRef="#ctx0" brushRef="#br0" timeOffset="283937.0407">23629 15487 389 0,'0'-1'342'16,"-1"-1"-55"-16,0 2-22 0,0 0-15 0,1 0-18 16,2 2-47-16,0-2-6 0,3 0-13 15,-2 0-22-15,2 1-21 0,0-1 2 0,2 1-16 16,-3-1-19-16,14 5 0 0,-2 0 9 0,-3-4-40 15,-4 2 11-15,1-3 30 0,10 2-51 16,-12-2-3-16,3 0 3 0,-1 0 23 0,0 0-7 16,0 0-25-16,-1 0 0 0,4 0-14 0,0 0-22 15,-3 0-7-15,-1 0-11 0,9 11-28 0,-10-10-20 16,-8-1-38-16,7 0-10 0,1 0-40 16,-1 0 17-16,5 0-199 0,5 0-69 0,19-12-7 15,-15 6 33-15,-3 1 32 0,6-2 47 16,2 0 13-16</inkml:trace>
  <inkml:trace contextRef="#ctx0" brushRef="#br0" timeOffset="284370.8233">24713 15418 684 0,'1'0'277'0,"3"0"-8"0,-4 0-49 0,3 0 0 15,-1 0-43-15,0 0 6 0,0 0-38 16,-2 0 5-16,2 0-23 0,-1 0 14 0,2 0-41 15,-3 0 17-15,3 0-30 0,1 0-9 0,0 0-14 16,0 0 9-16,0 0-19 0,2 0-8 16,-1 0 12-16,-5 0-21 0,0 0-6 0,9 0-12 15,1 0 4-15,-2 0-12 0,-1 0-5 0,0 0 20 16,4 0-22-16,-5 0 9 0,3 0-12 16,-2 0 20-16,0 0-29 0,1 0 8 0,-2 0 15 15,2 0-10-15,-8 0-13 0,9 0 13 0,-2 0-22 16,0 0 33-16,-1 0-3 0,-6 0-4 0,12 0-27 15,-5 0 11-15,-1 0-27 0,0 0-21 16,-6 0-27-16,10 0-44 0,-1 0 10 0,-2 0-97 16,22-13-73-16,-13 10-76 0,2 1-10 15,4 1-1-15,3-2 30 0,0-2 37 0,-2 5 7 16</inkml:trace>
  <inkml:trace contextRef="#ctx0" brushRef="#br0" timeOffset="284703.3033">25981 15383 519 0,'2'0'274'0,"-2"-2"-44"0,4 1-18 0,-3-2 6 16,-1 3-28-16,1-1-26 0,2 1-31 15,-3 0-8-15,0 0-2 0,4 0 1 0,-2 0-25 16,0 0-15-16,-1 1-2 0,1-1-15 16,-2 0 32-16,2 0-36 0,3 0 11 15,-3 0 2-15,3 2-32 0,-1-2 8 0,0 0-5 16,0-2-12-16,-4 2-4 0,0 0-9 0,9 0-20 16,-1 0-8-16,-2 0-12 0,1 0-13 0,-1 0-13 15,19-11-42-15,-8 8-40 0,-2-2 14 16,3-4-156-16,0 3-104 0,4 0 11 15,1 2 24-15,0 0 24 0,3-1-21 0,-1 2 9 16</inkml:trace>
  <inkml:trace contextRef="#ctx0" brushRef="#br0" timeOffset="284901.6035">26616 15334 571 0,'2'0'346'0,"0"1"-35"0,3 0-24 0,-2-1-35 15,-1 1-46-15,0-1-16 0,0 0 8 16,-2 2-44-16,2-1-18 0,1-1-17 16,-3 0-17-16,2 1-10 0,0-1-39 0,0 0-23 15,-2 0-28-15,0 0-42 0,0 0-53 0,0 0 9 16,0 0-211-16,0 0-117 0,0 0 28 0,-2-2 22 16,0 0 45-16,-3 0 14 0,3 0 8 15</inkml:trace>
  <inkml:trace contextRef="#ctx0" brushRef="#br0" timeOffset="286135.8939">23736 12103 523 0,'0'0'287'0,"0"0"-28"0,0 0-21 15,0 0-19-15,0 0-7 0,0 0-31 0,0 0-11 16,0 0-13-16,0 0-27 0,0 0-7 16,2 12-4-16,5-12 0 0,0 0-11 0,3 0-27 15,0 0 9-15,3 0-7 0,3 0-26 0,-1 0 8 16,0 0-1-16,-3 0-37 0,5 0 40 0,-3 0-34 15,0 0 12-15,-2 0-40 0,-2 0-16 16,1 0-2-16,-2 0-28 0,-1 0-9 0,1 0-27 16,4 0-9-16,1 0-61 0,-1 0 14 15,4 0-95-15,2 0-66 0,23-7-81 0,-18 1-14 16,3 0 25-16,1 1 1 0,1 3 15 0</inkml:trace>
  <inkml:trace contextRef="#ctx0" brushRef="#br0" timeOffset="286336.5719">24554 12084 283 0,'9'0'268'0,"-2"0"-1"16,-2 1-8-16,1 0-24 0,-2-2-39 15,1 0-2-15,0 2-13 0,0 1-34 0,0-2-3 16,-5 0-2-16,0 0-17 0,8 0-23 16,-2 0-6-16,-6 0 19 0,9 0-48 0,-2 0-13 15,-1 0-14-15,-6 0-16 0,9 0-50 16,10 7-36-16,-12-6-32 0,2-1 9 0,11 1-139 15,-12-1-95-15,7 0-72 0,22-12 25 0,-12 11 7 16,2-1 14-16,0-1 42 0</inkml:trace>
  <inkml:trace contextRef="#ctx0" brushRef="#br0" timeOffset="286537.011">25273 12097 374 0,'7'0'280'0,"-1"1"9"0,1 0-50 0,1-1 7 16,0 0-50-16,0 0 2 0,2 0-46 16,2 0-21-16,0 0-17 0,-3 0-17 0,7 0-17 15,-3 0 5-15,1 0-56 0,-2 0-24 16,5 0-41-16,-3 0-55 0,4 0 10 0,-3 0-75 16,2 0-125-16,0 0-61 0,24-12 2 0,-23 9 21 15,4 1 11-15</inkml:trace>
  <inkml:trace contextRef="#ctx0" brushRef="#br0" timeOffset="286809.2398">26218 12056 612 0,'5'1'267'0,"13"3"-24"15,-12-1-2-15,4-1-24 0,-3-2-27 0,1 3-11 16,-3-1-24-16,4 0-25 0,-6 0-2 16,3-1 11-16,-1 1-24 0,1-1-24 0,0 1 7 15,2 0-21-15,-4-1 4 0,1 0-24 0,1-1 9 16,-2 1-1-16,1 2-52 0,0-3-20 16,0 1-28-16,-1-1-25 0,-4 0-85 0,0 0 12 15,0 0-273-15,6 0 39 0,-6 0 6 0,0 0 24 16,7-6-19-16,-7 6 19 0,-2 0-3 15</inkml:trace>
  <inkml:trace contextRef="#ctx0" brushRef="#br0" timeOffset="287727.9942">20732 13144 304 0,'0'0'196'0,"0"0"-64"15,0 0 38-15,32-24-75 0,-24 23-10 0,11-2-9 16,-13 3-62-16,25-5-35 0,-12 3-52 0,-2-1-58 16,3 0-48-16,0 0 11 0,5 0 5 15</inkml:trace>
  <inkml:trace contextRef="#ctx0" brushRef="#br0" timeOffset="287935.2896">21303 13090 374 0,'18'1'250'0,"-5"1"-23"0,4 0-18 16,-9-2-15-16,5 0-16 0,0 0 6 16,1 0-30-16,2 0-29 0,1 0 0 15,-2 0-6-15,2 0-31 0,-1 0-12 0,-2 0-32 16,-3 0-19-16,12 11-29 0,-2-9 0 16,-7-1-39-16,3 4 5 0,-2-5-153 0,-3 0-87 15,1 0 20-15,-3 0 21 0,6 0-72 0,2 0-2 16,3 0-3-16</inkml:trace>
  <inkml:trace contextRef="#ctx0" brushRef="#br0" timeOffset="288079.7346">21969 13116 456 0,'7'0'256'16,"0"0"-28"-16,-1-1-18 0,2 1-31 0,1 0-26 15,-3 0 1-15,2 0-36 0,-8 0-19 0,8 0-18 16,0 0-51-16,5 0-60 0,3 0 2 0,-1 0-249 15,-2 0-61-15,3 0 6 0,-1 0-3 16,13-10 33-16</inkml:trace>
  <inkml:trace contextRef="#ctx0" brushRef="#br0" timeOffset="288622.1876">26688 12715 229 0,'3'4'261'0,"-1"0"-33"0,2 0-12 0,0-1-41 16,1 0-10-16,1-2-26 0,8 8-44 15,-5-5 14-15,2 8-3 0,1-9-31 0,1 3-8 16,-1-5-18-16,-1 2-13 0,-1-2-38 0,0 0-30 16,7 2 2-16,-2-1-84 0,-2-1-59 15,-5-1-131-15,8 0-10 0,0 0 14 0,4 0 4 16</inkml:trace>
  <inkml:trace contextRef="#ctx0" brushRef="#br0" timeOffset="288757.6392">27382 12794 354 0,'4'2'97'16,"-2"-2"-120"-16,-2 1-140 0</inkml:trace>
  <inkml:trace contextRef="#ctx0" brushRef="#br0" timeOffset="289334.6424">21663 13927 217 0,'-13'0'317'0,"13"0"-63"0,0 0-52 16,0 0-17-16,0 0-28 0,0 0-17 0,0 0-22 15,0 0-50-15,15-4-53 0,-3 4 1 0,6 0-23 16,6 0 2-16,33-9-164 0,-25 7-89 15,2-2 15-15,3-1 16 0,-1 2-75 0</inkml:trace>
  <inkml:trace contextRef="#ctx0" brushRef="#br0" timeOffset="289504.9261">22872 13903 283 0,'25'-1'292'0,"0"1"-53"15,-12 0-35-15,4 0-40 0,5 0-14 16,0 0-8-16,1 0-29 0,4 0-20 0,-1 0-21 16,1 0-54-16,2 0-18 0,2 0 0 15,33-13-193-15,-32 9-110 0,2 1-19 0,2-2 13 16,3 0 2-16</inkml:trace>
  <inkml:trace contextRef="#ctx0" brushRef="#br0" timeOffset="289646.5228">24203 13818 265 0,'13'-2'111'0,"8"0"-25"16,-12 2-78-16,24-10-93 0</inkml:trace>
  <inkml:trace contextRef="#ctx0" brushRef="#br0" timeOffset="315379.5977">17310 5750 222 0,'0'0'255'0,"0"0"-22"16,0 0-41-16,0 0 3 0,0 0-34 0,0 0 14 15,0 0-32-15,0 0-4 0,0 0-17 16,0 0 10-16,0 0-20 0,0 0 26 0,0 0-12 16,0 0-16-16,0 0 9 0,0 0-32 0,0 0 3 15,0 0 5-15,0 0-21 0,0 0 0 16,0 0 10-16,0 0 9 0,0 0-52 0,0 0 4 16,0 0 18-16,0 0-27 0,0 0 9 0,0 0-18 15,0 0 10-15,0 0-11 0,0 0 3 16,0 0 11-16,0 0-28 0,0 0 8 0,-22-2 9 15,22 4-12-15,0 0 6 0,-1-1-8 0,1 0-1 16,-1 1 26-16,1 1-34 0,0-3 15 0,-1 1-13 16,2 0-12-16,-1 1 5 0,0-2 8 0,1 1-5 15,0 0-6-15,0-1 29 0,-1 1-4 16,1-1-7-16,1 0-3 0,0-1-13 16,1 0 2-16,0 1 16 0,-2-1 0 0,1-1-14 15,0 2-3-15,0-1 3 0,-1 1 27 0,1-1-6 16,-2 1 16-16,0 0-11 0,3 0 8 0,-1-2-30 15,-1 4 5-15,0-2-12 0,0 0 30 16,-1 0-2-16,0 0-21 0,-1 0-1 0,-1 0-1 16,1 1 5-16,-1 0 10 0,1 1 0 0,-1-2-3 15,1 0-3-15,0 1-18 0,-1 0-8 16,0 1 2-16,2-1 1 0,-1 1-6 0,0-2 21 16,1 2-21-16,-1-2 33 0,1 1-3 15,0 1-5-15,0-1-21 0,0 1 11 16,1-3 7-16,-1 2-24 0,2-1 1 0,0 0 49 15,-1 0 2-15,2 1-3 0,0-1-22 0,0 0-16 16,-1-1 0-16,1 2 0 0,-2-1 5 0,2 0 0 16,0 0 20-16,-1 1 0 0,-1 0-4 0,-1 0-1 15,1-1-1-15,-1 2-1 0,1-2-43 16,-1 0 7-16,0 1 9 0,-1-1 23 0,0 1 1 16,-1-1-1-16,1 2 0 0,2-2-17 0,-2 1 4 15,1-1 1-15,-1 2-13 0,1-2-1 16,-1 0 19-16,1 1 2 0,0-1 10 0,0 1-26 15,-1-1 5-15,1 0 1 0,1-1 1 0,0 1 15 16,2 0-29-16,-2-2 35 0,1 1-2 16,-1 0-39-16,2-1 19 0,-1 2 7 0,0-1 1 15,-1 0-2-15,1-1 1 0,0 1 2 0,-2 0 8 16,1 0-25-16,0 1 17 0,0 0 10 0,-1-1-44 16,2 1 10-16,-2 0 16 0,0 1 10 15,0-1-4-15,-1-1 0 0,0 1 22 16,1-2-2-16,0 1-28 0,-1 1 0 0,1 0 1 15,-1 0 19-15,1-2-5 0,0 2-21 0,0-1 3 16,0 1-1-16,0 0 24 0,0 0-32 0,1 1 3 16,-2-2 47-16,2 1-4 0,-2-1-32 0,2 1 5 15,0-1 1-15,-1 1 4 0,0 0 2 16,0 0-2-16,-1-1 1 0,1 2 2 0,0 0 1 16,0-1 16-16,0-1-2 0,0 1-2 15,0 0 5-15,-1-3-8 0,1 5-2 0,0-2-1 16,0 0-16-16,0 0-1 0,0-1-43 0,0 2-26 15,0-1-23-15,0 1-13 0,-1 0-46 0,-2-1-50 16,0 1 19-16,-1-1-290 0,0 4 23 16,-8 2 17-16,-1 1 42 0,1 2 23 15,-4 3 61-15,-3-1-10 0,4 4 12 16</inkml:trace>
  <inkml:trace contextRef="#ctx0" brushRef="#br0" timeOffset="316188.6646">17230 6722 613 0,'0'0'191'0,"-1"0"-12"0,1-2-14 0,0 4-26 15,0-2-6-15,-1 0 16 0,0-2-4 0,1 4-18 16,0-2-12-16,1 0 24 0,0 0-30 16,0 0 13-16,-2 0-9 0,0 0 10 0,2 0-17 15,-3 0 17-15,2 0-9 0,1 0 8 16,0 0-7-16,-1 0-5 0,0 1-15 0,0-2 5 15,0 1-24-15,0 0-19 0,0 0 26 0,0 0-1 16,0 0-8-16,0 0-8 0,0 0-10 0,0 0-2 16,0 0-7-16,0 0 14 0,0 0-7 15,21-6-36-15,-15 3-2 0,-1 1 32 0,9-3-5 16,-3 2-26-16,2 0-15 0,4-2 11 0,-4 2-26 16,1-1 20-16,-1 1 7 0,-2 2-16 15,-2-3-12-15,-1 2 30 0,1 0-2 0,-3 1 4 16,-1-1-2-16,1 1-5 0,-1-1-2 0,1 0 10 15,-1 1-2-15,0 1-16 0,-2-1 0 16,2 0-1-16,-1 0 0 0,-2 1 6 0,3-1 0 16,-3-1-3-16,0 2 2 0,0-1-1 15,-1 1-2-15,1-1-44 0,0 1-37 0,-1-2-16 16,-1 2-9-16,-1 2-51 0,0-4-35 16,-2 4 20-16,0-2-157 0,-3 0-57 0,0 0-36 15,1 1 18-15,-11 2 27 0,4 0 25 16,-1 3 22-16,-1 0 14 0,2-4 31 15</inkml:trace>
  <inkml:trace contextRef="#ctx0" brushRef="#br0" timeOffset="316604.4836">17177 6819 617 0,'-1'1'366'0,"0"-1"-66"0,0 0-40 0,-1 2 0 16,2-2-31-16,0 0-34 0,1 0-6 0,0 0-56 15,1-2 11-15,1 1-14 0,1-1-28 16,1 2 5-16,14-4-28 0,-2 0 33 16,4-4-55-16,-5 4 7 0,3 0-14 0,2-1-11 15,-3 1-1-15,-2-2 2 0,2 3 2 0,-2 0-17 16,-5 0 48-16,1 0 11 0,-4 3-9 0,0-2-7 16,-3-1-8-16,2 3 5 0,-2-1-5 15,-1 0-7-15,0 1 44 0,0-2-16 16,0 2-23-16,-2 0 11 0,3-1 7 0,-2-1-12 15,0 2 15-15,0 0-31 0,1-1 21 0,-2 1-2 16,0 0 3-16,1 0-16 0,-3-1 6 16,3 1-10-16,0 0 0 0,-3 0-12 0,0-2 15 15,2 2-16-15,2 0-12 0,-4 0 1 0,0 0 4 16,0 0-5-16,0 0 7 0,0 0-14 0,0 0 12 16,0 0-24-16,0 0-5 0,0 0-45 15,0 0-24-15,0 0 7 0,0 0-65 0,11 2-73 16,-12-4-44-16,2 2 23 0,-3-1-300 0,0 0-3 15,2-2 40-15,-3 0 49 0,-1 2 44 16,-6-8 26-16,-3-10 23 0,-2 1 1 16,6-2 14-16,-2-2-10 0</inkml:trace>
  <inkml:trace contextRef="#ctx0" brushRef="#br0" timeOffset="331180.384">22399 1249 215 0,'0'-3'312'0,"0"2"-46"0,2 0-6 15,-4 1-39-15,4-2-5 0,-3 2-22 0,0-2-14 16,1 1-6-16,2 3-21 0,-2-3-13 0,1 3 27 16,-2 0 7-16,2-2-11 0,0 0-27 15,-1 0-1-15,0-2-27 0,3 2 22 0,-3 2-24 16,1-2-28-16,0 0 16 0,0 0-9 0,-7 0 10 15,6 0-17-15,0 0-10 0,0 0-8 16,0 0-6-16,0 0 2 0,0 0-14 0,0 0 21 16,0 0-21-16,0 0-6 0,-4 22-1 15,4-18 9-15,-1 0-24 0,-1 4-6 0,0-1 7 16,1 0-3-16,-4 10 22 0,0-3-26 16,0 4 12-16,-1-3-15 0,-1 3 8 0,-1 0 6 15,2-2-16-15,-3 1 2 0,1 2 6 0,-1 2 3 16,-1-2-4-16,-1-2-27 0,1 4 22 15,0 1 5-15,-3-1-1 0,1 0-8 0,0-1 13 16,1 2 8-16,0-2-13 0,-2-1-1 0,1 2-11 16,-2-3 9-16,2 4 3 0,1-3-16 0,-2 1 11 15,2 1-2-15,-3-3 5 0,2 1 3 16,-1 0-17-16,2-1-1 0,-3-3 32 0,0 3-51 16,2-3 11-16,2 1 26 0,-1-4-39 0,2 4 35 15,1-1 7-15,3-6-25 0,-2-2 20 16,4-1-14-16,-1 0-2 0,2-1 11 15,-1-2-4-15,3 2 5 0,-1-2 19 0,0 0-2 16,1-3-23-16,0 0 23 0,0 0 4 16,13 10 1-16,-5-9-6 0,12 0 1 0,2 2-8 15,-11-3 20-15,6 0-17 0,2 0 0 16,2 0 6-16,2 0 9 0,-2 0-19 16,-1 0 5-16,15-11 7 0,-23 10 3 0,-1 1-7 15,-2 0-9-15,0-2 5 0,-9 2-10 0,7 0-3 16,-7 0 5-16,8 0 1 0,-2 0 5 0,-6 0-15 15,10 0 6-15,-10 0 1 0,8 0-4 16,-8 0 5-16,7 0-5 0,-7 0-4 0,6 0-15 16,-6 0-23-16,0 0-2 0,8 0-50 0,-8 0 8 15,0 0-29-15,6 0-36 0,-6 0-58 0,0 0-27 16,12-16-33-16,-5 5 26 0,1-1-218 16,1 0-33-16,6-1 22 0,-2 1 31 0,0 0 13 15,-2 2 27-15,-1-1 43 0,1 0 54 16,0 1-1-16</inkml:trace>
  <inkml:trace contextRef="#ctx0" brushRef="#br0" timeOffset="332480.6894">22537 1858 874 0,'2'0'295'0,"-1"1"-33"0,2 1 8 0,-2-2-56 15,1 2-29-15,2-2-18 0,0 1-2 0,-1 1-10 16,4-2-37-16,-2 0 23 0,1 0-39 0,-1 0 8 16,0 0-9-16,-5 0-18 0,0 0 25 15,11 0-11-15,-4 0-11 0,-7 0-8 0,27-11-9 16,-19 6 10-16,0 1-35 0,-1-2-5 0,-3 1-4 16,1 0 22-16,-2-1-5 0,0 2-6 15,0-1-5-15,0 0-4 0,-1 2-3 16,0-2-3-16,0-1-5 0,2 2 28 0,-2 0-19 15,-1-1 21-15,1 2-22 0,-2-1 4 0,2-1-4 16,-2 1-3-16,0 1-14 0,0-1 3 16,0 1-7-16,0 3-4 0,0 0-13 0,0 0 20 15,0 0-18-15,0-7 13 0,0 7-13 0,-12-11 9 16,9 10 4-16,0 1-7 0,-1 0 6 16,0 2-13-16,0 0-1 0,-1 0 1 0,-2 0-2 15,2 1 1-15,-6 5 0 0,2-2 1 16,-1 4-3-16,2-2 12 0,2-1-11 0,-1 4-1 15,0-3 14-15,3-1-16 0,0-1 30 0,2 0-25 16,1-1 2-16,-1 1-1 0,1-2-9 16,0 1 2-16,1 0 0 0,-1 0 1 0,1-5 12 15,0 0-10-15,0 7 3 0,0-1 13 0,16 12-6 16,-8-10-6-16,2 0 6 0,1 2-7 0,2-3 8 16,-3-1 1-16,4 0-3 0,1 0 9 15,-1-2-7-15,2 0-2 0,-1-1 1 0,0-1-2 16,-2-1 1-16,6 2-3 0,0-2 0 15,1 0 0-15,-9-1 0 0,4 0-3 0,3 0-2 16,2 0 26-16,1 0-3 0,22-12-43 0,-21 7 2 16,-1 2 42-16,1-2-20 0,-1 0-3 0,0-2 2 15,0 1 0-15,-1 1-20 0,-4-2 2 16,4 0 2-16,-3 0 2 0,-2-2 49 0,0 0-19 16,-2 0 4-16,-3 3-21 0,-3 0 43 0,-1 2-15 15,-1-2 4-15,-3 2 12 0,2 0-5 16,-1 0 9-16,0 1-9 0,-1 0-4 15,-1-2-5-15,0 2-38 0,-1 3 14 0,0 0 15 16,0 0-13-16,0-8-31 0,0 8 25 0,-12-14 2 16,8 12 10-16,-1 0-25 0,-1 0 0 15,0 2 2-15,-1 0 1 0,1 0-41 0,-1 2 5 16,7-2 36-16,-13 0 2 0,-15 9-33 0,12-3-27 16,2 1 7-16,2 1 24 0,-1-1-15 0,2 2 9 15,3-3-23-15,4 1 10 0,0-2-14 16,2 1-5-16,1-1 7 0,0-1 12 0,0 1-10 15,1-5 11-15,0 0 7 0,0 0 15 16,0 6-3-16,11 6 27 0,4-6-25 0,-2-3 30 16,-1-1-3-16,-1-1 33 0,-2-1-16 0,1 0 11 15,-10 0-3-15,13 0 36 0,17-10-54 0,-14 7 17 16,3-4 11-16,-3 0-15 0,0 0 31 16,-4 0-3-16,-1 4-6 0,-3-2 7 0,-3 2-6 15,0 0 4-15,0 2-3 0,-1-2-4 16,-1 3-18-16,-1-2 0 0,1 1 1 15,-1 1-29-15,0-1 1 0,0 1 15 0,0 0 12 16,-2 0-12-16,0 0-1 0,0 0 1 0,0 0 6 16,7 10 6-16,-4-7 8 0,-2 1-2 15,1 0-2-15,-1 3-17 0,1-2-1 0,1 1 9 16,3 6 4-16,1 1-28 0,-2 0 1 16,2-4 3-16,0-2 16 0,2 4 4 0,4-4-3 0,-3-1 2 15,-1-3-4-15,-1 0-2 0,0-1 2 16,-1 0-26-16,1-2 1 0,-8 0 3 15,7 0 15-15,8 0 3 0,0 0 3 0,17-16 1 16,-15 9 25-16,-3-3 9 0,2 1 9 0,-4-1-17 16,1 1 4-16,-4-1 11 0,1 0 9 15,-2 2-6-15,1-3 18 0,-5 3-13 0,-2 0-24 16,-1 3 17-16,0-1-18 0,0 1 7 16,0 2-9-16,-1-1-15 0,0 4 13 0,0 0-19 15,0 0 9-15,0 0-25 0,0-6-4 16,0 6-24-16,0 0 3 0,0 0 4 0,3-10 14 15,-1 13 3-15,2 0-19 0,-1 0-23 0,1 2-9 16,6 5 36-16,-6 1 9 0,8 2-11 0,-3 0-7 16,6-1 24-16,-5 1-8 0,-1-1 1 0,-5-1-6 15,-1-1-1-15,7 1 35 0,-8-1-14 16,-2-2-21-16,1 3 20 0,-1-11-5 0,0 6 12 16,0 1-32-16,0-7 2 0,-18 23 18 15,10-15-12-15,-5 0 0 0,1-1-7 0,0 1-16 16,2-5-4-16,-2 4-23 0,2-2 15 0,-1-4-29 15,3 0-23-15,0-1-19 0,8 0-40 0,-7 0 16 16,-1 0-168-16,-10-11-110 0,9 5 31 16,3-1-15-16,2-1 27 0,2 0 19 0,-4-6 27 15</inkml:trace>
  <inkml:trace contextRef="#ctx0" brushRef="#br0" timeOffset="332881.8779">23891 1502 434 0,'1'0'363'16,"2"-1"-38"-16,-1-1-30 0,1 2-62 0,0 0-4 15,-1 0-23-15,1 0 28 0,-1 0-83 16,3 2 43-16,-2-1-44 0,1 3-36 0,7 6 5 15,-2 0 17-15,1 2-42 0,0-4-11 16,-3 6 36-16,1-3 4 0,0 4-26 0,0 0-10 16,-6 1-9-16,4 2 20 0,-2-3-2 0,1 5-33 15,-1 0 24-15,-1 3-25 0,-2-3 4 16,0 2 0-16,-1 0-1 0,3 0-20 0,-3-11 0 16,0 6-10-16,0 2-15 0,0 2-1 15,0 1-10-15,0-1 9 0,0 0 10 16,0-2-11-16,0 1 12 0,0-2-19 0,0-5-10 15,0-1-5-15,0-4 1 0,0 2-104 0,0-3-24 16,0 0-16-16,0-7-22 0,0 6-37 16,0-6 21-16,0 0-135 0,-7 7-94 0,5-8-24 15,1-3 31-15,2-1 28 0,-2 1 23 0,1-3-33 16,-2-10 11-16,-7-1 56 0</inkml:trace>
  <inkml:trace contextRef="#ctx0" brushRef="#br0" timeOffset="333120.1391">23931 1886 424 0,'-2'-4'215'0,"0"1"3"0,0-1-1 0,2 2 2 16,-2 0-22-16,1 0-3 0,1-1-10 16,1 0-18-16,1 3-14 0,0-4 14 0,2 3-17 15,1 0-2-15,-1-2-7 0,4 1-24 0,-2 1 6 16,14-1-17-16,-1-1 34 0,-4 2-16 16,-2 0 4-16,-2 1-2 0,7-3-22 0,-1 1-19 15,-3 1 6-15,-4-2-19 0,1 2-8 16,-3 0-8-16,-1 0-3 0,-1 0-6 0,-1-1-80 15,1-1-43-15,0 0-58 0,4-6-63 0,1-3 19 16,1 2 15-16,2-1 15 0,4-1 14 0,1-3-337 16,0-2 33-16,7-1 27 0,5 1-3 0,5-2 26 15,2-1 92-15,9 1 2 0</inkml:trace>
  <inkml:trace contextRef="#ctx0" brushRef="#br0" timeOffset="333895.6965">25516 1269 465 0,'9'1'291'0,"2"-1"-9"0,-12 1-25 0,6 1-26 16,-1-2-6-16,-1-2 6 0,2 2-9 15,-3 2-48-15,2 2 18 0,-4-4-35 0,0 0 2 16,2-3-16-16,-8 2 13 0,6-2-14 0,-6 2-15 16,0-3-13-16,-5 2-6 0,0 0-23 0,-1-1-13 15,-3 3-6-15,4 0-7 0,-2 0-7 16,-4 0-4-16,-1 0-5 0,-15 12-12 0,15-9-1 15,2 1 11-15,-2 2-4 0,3-1-4 0,-5 1-7 16,3 2-5-16,4 0-3 0,0 1-2 16,1 2 7-16,-1 0-1 0,9-1-19 0,-5 3-32 15,1 1 1-15,4 0 33 0,2-1 1 0,2-2-2 16,0-11-23-16,0 13 1 0,13 19 38 16,-3-16-1-16,-2 5-3 0,5-4 13 15,4 1-14-15,1-5 3 0,-1 5-12 0,0 1 0 16,0-1 0-16,-1-2-1 0,2 2-31 15,-2-2 2-15,-3 0 59 0,3 0-4 0,-2 0-3 16,3-1-2-16,-8 0-3 0,-2 0-3 0,1-1-1 16,0-2-2-16,-5-2-2 0,-1-2-30 0,0-2 10 15,-2-1 1-15,0-5 0 0,0 0 12 16,0 8-7-16,-18 9 12 0,6-9-4 0,-1-2-4 16,-3 2-21-16,-5-2 2 0,4-3 1 15,-5-1 47-15,-2-1-23 0,3 0-1 0,-1-1 13 16,11 0-33-16,-4 0 11 0,-5 0 10 15,1 0-9-15,-1 0 11 0,-15-11-9 0,16 9 1 16,4-2-81-16,-1-1-14 0,4-2-8 0,1-3-13 16,1 3-28-16,5 2-52 0,-1 2-37 15,6-3 21-15,0 3-188 0,0 3-52 0,0 0 32 16,18-19 29-16,-5 9 24 0,2 1-14 0,2-1 19 16,-2 3 25-16</inkml:trace>
  <inkml:trace contextRef="#ctx0" brushRef="#br0" timeOffset="334432.429">25791 1613 439 0,'6'-3'342'16,"-2"1"-49"-16,0 0-22 0,-2-1-3 0,1 1-49 15,-1-1 4-15,0 1-46 0,-2 0-21 0,0-1-33 16,-2 0-9-16,0 1-9 0,-2-1-11 15,1 1-9-15,-5 0 17 0,2 0-44 16,-2 2 5-16,1 0 24 0,-2 0-31 0,-3 0-31 16,-17 15-16-16,14-6-11 0,-1-3 5 0,1 1-40 15,3 2 9-15,5-1-24 0,-1 2-16 16,3 0-12-16,5 2 11 0,0-4-18 0,0-8-9 16,9 20 23-16,0-9-2 0,2-1 6 0,3-3 16 15,-1-2 10-15,0-1 11 0,0-2 23 16,0 1 31-16,-13-3 24 0,10 0 20 0,-1 0 12 15,7 0 44-15,-3 0-6 0,10-12-3 0,-9 4-12 16,1 2-11-16,-1-3-9 0,-7 1 99 0,1 2-20 16,-1-4 15-16,-1 5 2 0,0 1 0 15,-4 3-20-15,0-3-22 0,0 2-8 0,1 2-18 16,-2-1-26-16,0 0-3 0,1 1-3 16,0 0-10-16,-2 0-5 0,0 0-23 0,0 0 7 15,0 0-22-15,0 0 8 0,0 0-21 0,5 13 15 16,-5-9 8-16,0 3-10 0,0 1-1 15,0 0-12-15,0 8 10 0,0 1-4 0,0 2-5 16,-10 24 6-16,8-20-15 0,-2 1 1 0,0 1-17 16,1-2-4-16,1 0-18 0,-1 1-15 15,-1 1 4-15,-1-3 4 0,3-1 5 0,-2 2-95 16,-3-2-21-16,5-3-22 0,0-5-25 16,2-3-41-16,-3 0 21 0,3-4-153 0,0-6-95 15,0 0 7-15,0 6 28 0,0-6 33 0,0 0 25 16,0 7 25-16,0-7 43 0,10 6 10 15</inkml:trace>
  <inkml:trace contextRef="#ctx0" brushRef="#br0" timeOffset="335261.5418">26241 1663 806 0,'2'-2'330'0,"-2"1"-55"0,4 1-19 0,-1-2-15 0,-1 5-3 15,0 0-12-15,1 2-24 0,-1-1-55 16,5 11 24-16,-1-2-46 0,1 2-7 0,-3-1-5 16,0 1-24-16,0-5-8 0,0 6-9 15,1-3 1-15,-1-1-8 0,-2-1 34 0,0-2-11 0,2-2-8 16,-3-1-15-16,4-2-7 0,-3 1-6 15,-2-1 4-15,2 0-6 0,0-1-5 16,0 0-4-16,-2 0-5 0,3-3-13 0,1 0-2 16,-4 0-4-16,0 0 6 0,0 0 2 0,7 0-2 15,18-13-40-15,-13 5 1 0,-2 3 30 16,-3 0 27-16,-1 2-31 0,-3-1 26 0,1 3-4 16,1 0-4-16,-1 0-2 0,-3 0-3 15,-1 1-1-15,0 0-4 0,0 0 0 0,8 0-39 16,-8 0 3-16,13 13 1 0,-1-4-12 15,-3-2 0-15,-3-1 36 0,4 4 0 0,-1 1-2 16,1-6 0-16,-2 1 0 0,-1 0-7 0,6 2 2 16,1 0-6-16,1-2 8 0,1 1 15 0,-1-1-18 15,4-2-3-15,-2-2 15 0,1 0 11 16,-2-2 12-16,-7 0-20 0,4 0 5 0,4 0 0 16,21-13 0-16,-18 5-27 0,-3 1 15 15,2-2-13-15,-4-1 24 0,-1 1 15 0,-1-1-1 16,-2 0 8-16,-3 3-7 0,-4-1-4 0,-2 1-7 15,2 1-1-15,-4 1-1 0,0 0 4 0,0 5-14 16,0 0-12-16,0 0 11 0,0-7-14 16,0 7-8-16,-15-10-27 0,10 8-1 15,0 1 6-15,1 2 5 0,0-1-33 0,-1 0-29 0,-1 2-14 16,1-2 18-16,5 0-3 0,0 0-4 16,0 0-1-16,-7 0-8 0,7 0 28 0,0 0 14 15,-6 0-13-15,-1 7 10 0,9-7 3 16,-2 0 14-16,2-1 4 0,3 0 41 0,-3 0-4 15,2 1 16-15,0-1 18 0,0-1 29 16,2-1 10-16,-2 1-7 0,-1-1 31 16,1 1 12-16,0 1 10 0,-1-3-16 0,-1 3-21 0,3 0-4 15,-3 0 3-15,1 0-7 0,-3 1-15 16,0 0-15-16,0 0 11 0,0 0-20 0,10 14 18 16,-5 0-19-16,-1-2 17 0,3 3-25 15,-4 2 3-15,1 2-16 0,0 2 15 0,-2-3-18 16,1 0 23-16,-1 0-27 0,5 0 18 0,-5 0 7 15,1-4-21-15,-1-3-37 0,0-1-5 0,-2 0 3 16,4-1-86-16,-3-3-70 0,-1-2-24 16,0 0-12-16,2-1 22 0,-2-1-182 0,2-2-86 15,-2 0 34-15,0 0-14 0,0 0 35 16,0 0 27-16,8-17 22 0,-3 2 32 0,2-3 1 16</inkml:trace>
  <inkml:trace contextRef="#ctx0" brushRef="#br0" timeOffset="335617.6736">26965 1859 374 0,'4'-14'328'0,"0"2"-52"0,-2 3-4 15,-1 1-37-15,1 2 10 0,-2 3-39 0,4-2-23 16,-2 2 11-16,3 0-24 0,-1 2-11 0,1 1 1 16,-3 0-6-16,3 1-30 0,1 2 1 15,7 5-17-15,-1 0-32 0,-3 3-13 0,3 1 20 16,-2-2-36-16,-5 5 15 0,2-3 3 16,6 5-18-16,-6-2 6 0,-2-1-21 0,3 1-7 15,-8-1 18-15,0-3-6 0,0-3-23 16,0-8-15-16,0 6-6 0,0-6-10 0,0 7 16 15,0-7 0-15,0 8 13 0,0-8-17 0,0 6 46 16,0-6-19-16,-13 9 12 0,11-9-25 0,0 0 29 16,0-2-5-16,-1-1 50 15,3-2 8-15,-2 0-6 0,2-2 7 0,2-10-3 16,-2 8-3-16,0-4-7 0,0-2-8 0,13-16-11 16,-8 14-6-16,1 0-8 0,4 3 0 15,-4-1-7-15,1 1-4 0,-3 6-25 16,1-1-18-16,2-3-37 0,0 4 4 15,-3 1-107-15,-2 0-36 0,0 1-58 0,-1 2-29 16,1-1 25-16,0 1 21 0,-2 2 21 0,2-1-280 16,0 2 73-16,1 0-2 0,-3 1 16 0,0 0 24 15,0 0 8-15,0 0 23 0,7 0 1 16</inkml:trace>
  <inkml:trace contextRef="#ctx0" brushRef="#br0" timeOffset="336078.8087">27269 1845 513 0,'5'1'313'16,"-2"-1"-12"-16,1 0-11 0,1 0 2 0,-1 0-42 16,0-1 14-16,1 0-50 0,0-1-15 0,1-1-23 15,-1 2-19-15,8-5-3 0,-4 0-18 16,-2 1 45-16,-3 0-40 0,1 2 8 16,-1-3-4-16,-2 2-19 0,0 1-9 0,1 2-39 15,-2-2 1-15,0 3-4 0,-1 0-18 16,0 0-24-16,-7-1 23 0,3 2-26 0,-1 2-17 15,-8 4-10-15,-1 1 2 0,3 1 0 16,0 3-17-16,2-1-47 0,0 1 12 0,3 1-7 16,-2 2-18-16,6-5 4 0,0 1 4 0,2-2-8 15,0-9 30-15,0 7-16 0,0 0 4 0,16 11 44 16,-7-8 8-16,-3-1-6 0,13-2 28 16,1 1 31-16,2-2-50 0,1-3 27 15,1 0-4-15,-4-1 33 0,3 1 18 0,-5 1 24 16,-3-3 0-16,-3-1 16 0,-12 0-7 0,9 0-8 15,-2 0 3-15,-1 0 6 0,-6 0-10 0,8 0-2 16,-8 0 11-16,8 0-31 0,-8 0-4 16,0 0-8-16,7 0 20 0,-7 0-21 0,0 0 7 15,6 0-28-15,-6 0-24 0,0 0-10 16,0 0-28-16,0 0-42 0,0 0-45 0,0 0 9 16,10-9-109-16,-10 4-45 0,-4 3-50 0,1-4 27 15,1 1-268-15,-1-1 40 0,1 1 4 16,-3-7 41-16,2 0 29 0,-4-3 25 15,5 4 28-15,2 2 18 0,0-2 22 0</inkml:trace>
  <inkml:trace contextRef="#ctx0" brushRef="#br0" timeOffset="336928.261">28792 1224 910 0,'-1'-4'317'0,"2"0"-61"0,-2-1 11 16,-1 1-15-16,-3 0-57 0,4 3-14 0,-4-2-18 15,0 0-28-15,0 3-24 0,-4 0 11 0,-2 3-14 16,11-3-10-16,-25 10-27 0,10-3 13 15,4 1-23-15,-7 1-14 0,4 0-2 0,-1-1-10 16,-1 3-3-16,-1-1-1 0,1 2-6 0,-4 0 9 16,2 4 9-16,2-2 18 0,-3-1-7 15,1 0-24-15,3 0-12 0,1-1 8 0,0 3 24 16,5 1-30-16,1 0 5 0,3 1 7 0,3 1 2 16,2-12-4-16,0 7 22 0,17 20-8 15,-3-14-3-15,3-2-5 0,2 0-3 0,2-1 12 16,5 3-7-16,0-3-15 0,1 2 19 15,0-1-6-15,3 3-9 0,0 1 2 0,-2-1-24 16,-5 0 41-16,1-4-37 0,-3 2 14 0,-4-1-11 16,3 0-8-16,-5-1-4 0,-2-2 10 15,-7-1 4-15,3 1 12 0,-3-6-13 0,-6 0 1 16,0-8-7-16,-12 17 18 0,-1-9-16 0,-3-2 13 16,-2-1-6-16,-1 0-2 0,2-3 14 0,-4 3-35 15,10-5 14-15,-5 0 15 0,-4 0 15 16,0 0-28-16,0 0 8 0,3 0-8 0,-2 0 10 15,4 0-23-15,2 0 6 0,2 0 25 16,0 0-14-16,4 0 0 0,-1 0-26 0,-4-10 26 16,10 9-11-16,-2 0-35 0,1 0 20 0,2-1 2 15,-2 0 2-15,0-1 0 0,0 0-125 0,1-2-36 16,-1 2-67-16,3-2 21 0,-2 0-209 16,2 0-64-16,0 1 31 0,0 4 37 15,0-12 44-15,16-13 10 0,-8 13 38 0,4-1 3 16,1-2 12-16</inkml:trace>
  <inkml:trace contextRef="#ctx0" brushRef="#br0" timeOffset="337493.6226">29063 1605 843 0,'4'-3'387'15,"0"2"-40"-15,-1-1-44 0,0 1-9 16,0-1-36-16,0 2-32 0,-1-2-23 0,2 4-23 16,-2-2-38-16,0 3-15 0,-1 1-12 15,2 1-34-15,-3 1-8 0,0 1 20 0,3 10-8 16,-2-3-10-16,0 5-8 0,-1-2-6 0,0-7-7 16,0 4-6-16,0 1-2 0,0 2-5 15,0-1-3-15,0 0-64 0,12 16 8 0,-5-19-5 16,-1 1 12-16,3 0 11 0,2-5-11 15,0 0-10-15,-1-2 0 0,-1-4-5 0,0-1-5 16,1-1 0-16,-10-1 18 0,12 0-17 0,19-10 2 16,-17 3 24-16,1-5 42 0,-2-1-25 0,0-4 36 15,4 1-16-15,-10 0-7 0,4-2 14 16,-1-1-4-16,-2 2 68 0,0 3 0 0,-2 1 20 16,0 3 9-16,0 2 3 0,-3 1 9 15,-1 2-27-15,0 1-11 0,0 1 7 0,-1 1-11 16,-1-1-37-16,1 1-7 0,1-2-6 0,-1 2-10 15,0 1-7-15,0 1 6 0,-1 0-10 16,0 0-2-16,0 0 10 0,5 12-10 16,-4-7-4-16,-1 3 0 0,3 11-19 0,-1-1-1 15,1 1-3-15,-1 1-2 0,-1 2 23 0,0-3-20 16,0 8 0-16,0-4-4 0,-1 1 7 0,1 1-10 16,0-3 3-16,2 0-29 0,-3 0-1 0,0-12-35 15,0 5 9-15,0 2-33 0,0 0 9 16,0-1-90-16,0-2-6 0,0-2-43 0,-7-2-33 15,7-3-40-15,0 0 30 0,0-7-243 0,0 0 23 16,0 6 17-16,0-6 35 0,-3 6 25 16,6-8 27-16,-1-2 25 0,8-7 44 0,-1-3-5 15</inkml:trace>
  <inkml:trace contextRef="#ctx0" brushRef="#br0" timeOffset="338044.583">29573 1721 320 0,'3'-2'331'0,"0"0"-39"0,1 1-12 15,-2 1-60-15,1 1 9 0,1 1 15 16,-1 0-13-16,0 4-75 0,5 8 15 0,0 2 0 16,-2 2-30-16,-1-1-18 0,0 4 3 0,1-1-19 15,-1 2 22-15,-1 5-30 0,0-5-18 16,-2 1 0-16,3 1-29 0,-3-1 0 0,-2-11 14 15,0 6-10-15,0 2-36 0,0 2 50 16,0-1-38-16,0 0-6 0,0-2 21 0,0-3-15 16,0-1 1-16,0-4-39 0,0-2 16 0,0 0-14 15,0-2 39-15,0-7-17 0,0 8 10 16,0-8-13-16,0 7-1 0,0-7 81 0,0 0-8 16,0 0-2-16,0 6 3 0,3-2-7 0,-2-7-7 15,0-2-8-15,0 0-6 0,0-2-1 16,2-16 2-16,0-1-11 0,-3-1-4 0,4-2-4 15,-1-4-4-15,2 1-6 0,-2 0 10 16,1 0-1-16,1 1-4 0,-1-3 11 0,0 5-11 16,0 2-1-16,2 2 13 0,-2 3-10 15,-1 4-14-15,2 0 1 0,0 1-4 0,-1 3-2 16,1 3-8-16,-1 2 1 0,-1 2-3 0,3 1-14 16,0 1 5-16,0 1-13 0,1 1 5 0,-7 1-13 15,0 0-8-15,9 0 2 0,13 11 14 16,-12-2-15-16,-1 2 15 0,-1 0-16 0,-4 0-39 15,-2-3 8-15,-2 1 29 0,0-9-7 0,0 9-24 16,-18 15 14-16,8-9 5 0,-2-2-42 16,-4-1 16-16,1-2-6 0,-5 0-15 15,-3-3-25-15,1 2-23 0,2-2-14 0,-3 0-24 16,2-4-67-16,1 1 23 0,2-4-284 16,11 0 47-16,-1 0 32 0,-1 0 30 0,2 0 8 15,7 0 56-15,-12-12 5 0,10 7 18 0</inkml:trace>
  <inkml:trace contextRef="#ctx0" brushRef="#br0" timeOffset="338660.647">30081 1670 897 0,'9'11'253'0,"-3"2"-13"16,-2 1-20-16,3 2 12 0,-3 1-34 15,-1 0-21-15,0 4-20 0,3 0 7 0,-5 2-19 16,-1-13-18-16,0 9-15 0,0 2-9 16,0 2-9-16,0 0-21 0,0 0-12 0,0 1 21 15,0-2-19-15,0-1 26 0,0 0-59 0,0-2 44 16,0-1-43-16,0-3-11 0,0 1 24 0,0-3-17 15,0-3 8-15,0-1-24 0,0-2 41 16,0-7-22-16,0 7 22 0,-7-7-4 16,7 5 10-16,0-5 52 0,0 0-2 0,-8 9-26 15,8-10 11-15,-1-2-18 0,1-2 8 16,0 0-12-16,0-3-10 0,0-12-10 0,0 9-1 16,0-6-7-16,0-4 3 0,0-2 10 0,10-29 1 15,-6 24-12-15,0 0-3 0,3 0-9 0,2 4 6 16,-1-2-6-16,1 1 4 0,2 1-5 0,-1 3-12 15,1 0 10-15,-1 3-6 0,0 1-7 16,-2 2 3-16,3 0-19 0,1 7 11 0,-4 2-6 16,1 0-2-16,-2 3-2 0,1 0 3 15,-2 2-16-15,-6 1 2 0,0 0 14 0,8 0-4 16,15 13-5-16,-11-3-17 0,-3 0 19 0,-1 3-9 16,-3 5-13-16,-3-5 12 0,-2-1-29 15,0-2 4-15,0 4 2 0,0 2 20 0,-17 17-30 16,6-15 6-16,-2-2 2 0,3 2 5 0,-5-2-27 15,-2-2-3-15,-1 0-10 16,0-1-33-16,-1-3 10 0,2-3-32 16,2 0 9-16,-3 0-27 0,6-4-27 0,3-1-33 15,0-2 20-15,9 0-156 0,-7 0-91 16,7 0-2-16,-7 0 28 0,7 0 29 0,-12-13 39 16,14 8 20-16,-1-2-20 0,2-8-11 0</inkml:trace>
  <inkml:trace contextRef="#ctx0" brushRef="#br0" timeOffset="339176.4133">30664 1792 354 0,'2'-1'418'0,"0"0"-32"0,-1 0-83 16,1 1-38-16,-1 0 41 0,0 1-38 0,0-1-59 16,-1-1-25-16,2 2-30 0,-2-1-18 15,0 1-13-15,0-1-12 0,0 1-11 0,-3 2-11 16,0 0 4-16,-2 0-5 0,2 0-8 0,-9 6 10 16,1-1-10-16,-3 1-55 0,1 1 7 0,4 2 7 15,2-2-7-15,-1 1-16 0,1 1 26 16,0-1-47-16,3 0 24 0,1-1-39 0,1 0 46 15,0-1-29-15,2-9 0 0,0 6-18 0,0 4 1 16,14 12 1-16,-6-11 16 0,2-1 6 0,1-3 1 16,4-1 29-16,-3-2-29 0,-2-3-3 15,0-1 2-15,1 0 20 0,1 0-3 0,3 0 54 16,15-15 17-16,-16 5 0 0,0-2 33 16,3-1-22-16,-5-2 22 0,1-1-8 0,-2-2 4 15,-2 2 8-15,-1 0-13 0,0 0-12 16,-3 2-12-16,-1 2 26 0,-2 2-37 0,-1 0 3 0,-1 0 0 15,0 10-29-15,0-7-19 0,0-2 16 16,-12-12-37-16,8 12 6 0,-1 2-38 16,1 1-31-16,-2 3-9 0,0-1-41 0,2 1 10 15,-1 1-73-15,-1 0-41 0,-8-3-40 0,1 1-23 16,2 1 25-16,-2-3-205 0,3 4-54 0,3 1 37 16,2-1 34-16,0 1 11 0,2-2 26 0,2 2 8 15,0 0 26-15,0 0 59 0,1-1 12 16</inkml:trace>
  <inkml:trace contextRef="#ctx0" brushRef="#br0" timeOffset="339626.793">30889 1660 334 0,'9'-3'470'16,"1"0"-111"-16,-2 0-23 0,-1 1-34 0,0 1-29 15,0-1-31-15,-1 2-29 0,0 0-26 0,-6 0 18 16,7 0-27-16,6 0-19 0,2 0-50 15,17 13-13-15,-16-5 18 0,1 2-12 0,-2 3-41 16,-4 2-5-16,-2-1-6 0,1 2-6 0,-1 4-4 16,-3-2-4-16,1 1-3 0,-3-1-4 15,2 4-3-15,-4-3-3 0,0 0 40 0,-1 1-9 16,-1-11-3-16,0 2-4 0,0 0 3 16,0 0-6-16,0-2-4 0,0-1-20 0,0 0-6 0,0-2-2 15,-15 4-1-15,11-9 24 0,2 4-9 16,-1-3 27-16,-1-1-20 0,1 0 3 15,-1-1 5-15,0-1 19 0,-1-3 2 0,0 0 5 16,2 0-4-16,0-1 9 0,-2-14-4 0,0-1-2 16,3-2 8-16,1 1-16 0,1 12-4 15,0-7 6-15,0-1-10 0,12-19 3 0,-6 19 6 16,0 2-6-16,1 0-27 0,-1 1 9 16,-1 3 9-16,-2 4-29 0,0 1 17 0,0 0-17 15,-1 0-13-15,-1 3-12 0,1-1-1 16,1 2-31-16,-2-1-30 0,1 1 8 0,0-1-79 15,0 0-90-15,-1-2-30 0,1 2 24 0,-1-1-195 16,-1-1-89-16,2 1 40 0,1 0-27 16,-1-2 36-16,7-9 82 0,0 2 24 15,-2-1 25-15,-2 4 25 0,9-4 8 0</inkml:trace>
  <inkml:trace contextRef="#ctx0" brushRef="#br0" timeOffset="340012.2641">31360 1462 596 0,'3'-4'384'0,"0"2"-44"16,1-2-44-16,0 3 59 0,-2-1-58 0,0 1-15 16,0-1-51-16,0 1-50 0,0 0-5 15,0-1-5-15,0 2-20 0,0 2-17 0,-1 0 0 16,0-2-14-16,1 4-14 0,-1 1-41 0,6 9-7 16,-2 0-7-16,-1-2 24 0,-1 6-24 15,-1 2 13-15,-1 1-8 0,0 1-8 0,-1 0 3 16,1 1-36-16,0 2 21 0,-1-12-3 0,0 8 19 15,0 3-20-15,0 2 6 0,0 1-16 16,0-1 0-16,0 1 1 0,0 1-7 16,0-2 0-16,0 0 15 0,0-1-19 0,0 1-2 15,0-3 2-15,0 0 21 0,0-3-22 0,0-1 6 16,0-1-3-16,6 14-7 0,-2-17 13 0,-1-5 13 16,3 5 5-16,0-6 0 0,0-2 14 15,0-1-25-15,6 2 9 0,-3-2 3 0,4 4-6 16,-6-7-5-16,3-1-6 0,-2-2-9 0,-8 0-17 15,10 0-33-15,1 0-36 0,12-15 7 16,-11 7-120-16,0-7-52 0,-3-1-20 0,0-1 29 16,-7 0-223-16,0-1 38 0,-2 8 30 0,0-3-46 15,-11-19 29-15,4 14-13 0,-3 0 15 16,0 0 20-16,0 1 9 0</inkml:trace>
  <inkml:trace contextRef="#ctx0" brushRef="#br0" timeOffset="340276.2979">31404 1817 487 0,'0'-1'347'0,"0"-1"-88"0,0 1 11 0,2-2-46 0,-1 2 16 15,1 0-31-15,-1 1-29 0,3 0 5 16,1 0-22-16,1 0-4 0,1 0 0 0,0 0-18 16,0 2 3-16,1-2-15 0,5 0-14 0,0 0-15 15,13 9-9-15,-16-8 2 0,0-1-10 16,-10 0 20-16,8 0-19 0,-1 0-28 0,0 0-6 15,1 0 5-15,-1 0 15 0,-1 0-7 16,1 0-8-16,-1 0-21 0,9 10-4 0,-10-8-80 16,1-2-8-16,0 0-32 0,-2 1-46 15,0-1-55-15,-1 1-32 0,-3-1 21 0,0 0-250 16,0 0 35-16,0 0 28 0,6 4-5 0,-12-4 38 16,3-1 26-16,-4 1 21 0,-11-3-10 15</inkml:trace>
  <inkml:trace contextRef="#ctx0" brushRef="#br0" timeOffset="341541.9676">23383 2975 516 0,'-3'-4'378'0,"0"2"-33"0,-1-2-26 16,1 2-22-16,1-1-14 0,0 0-35 0,0 0-12 15,0 1-25-15,1 1-5 0,-1-1-17 0,1-1-37 16,0 3-23-16,1-2 0 0,2 2 2 16,-2 0-38-16,2-2-29 0,1 4-7 0,-1-2-4 15,0 1 12-15,1 0-23 0,0 4 14 0,1-2-20 16,6 10 14-16,1 0 17 0,2 3-7 16,0 1-34-16,-1 3 11 0,0-1 4 0,1 0 1 15,1 2 1-15,0 3-4 0,0-4-3 0,1 2-5 16,-2-1-10-16,3 2 3 0,-2 0 3 15,0-2 5-15,0 0-24 0,0 2 12 0,-1-2 1 16,0 2-35-16,1-5 30 0,-1 1-13 16,1-1 12-16,0-4 4 0,-6-1-3 0,1-2-3 15,-3-2-16-15,0-3 15 0,-2-2 8 16,0 1-8-16,-1-4 6 0,0 1 5 0,1 1 6 16,-1-3-1-16,-3 0 0 0,0 0 2 15,0 0-10-15,23-14 7 0,-11 3-15 0,0-3 0 16,0-8 6-16,1 5 8 0,-2-3-25 0,1-3 13 15,-1 0-1-15,2-2-7 0,-5 0-3 0,2-1 5 16,0-1 3-16,0 2 0 0,-3-1 12 0,0-1-8 16,0 0 16-16,-2 0-8 15,-1 2 22-15,0 4-13 0,-3-1 3 0,-1 7 1 16,0 5-9-16,0-4-10 0,0-1-1 0,0 1 9 16,0 1-12-16,0 3 12 0,-11-7-24 15,10 10 9-15,-1 1-11 0,-1 2-2 0,1-2 1 16,0 3 0-16,0-2-12 0,-1 4 2 0,1-2-12 15,-2 3 8-15,1-1 8 0,-1 2-22 16,-2 1 10-16,0-1-6 0,6-1-10 0,0 0 6 16,-12 9 6-16,8-5-13 0,1 1 13 15,1 1-6-15,1-2-2 0,1 2 3 0,0 1 12 16,0-7-18-16,0 6 30 0,17 12-18 0,-4-7 1 16,0-3 10-16,3 0-7 0,4-5 6 0,1-1 1 15,3 0-12-15,-1-1 36 0,-10-1-12 0,4 0-16 16,3 0 16-16,2 0-8 0,19-11 5 15,-20 10-4-15,-9-1 19 0,-2-1-10 0,1 2 3 16,-5 0 8-16,1 0 3 0,-3 1-38 0,0-2-5 16,0 0 3-16,0 2-73 0,-1 0-77 15,-1 0-33-15,-1-2-48 0,1 2 25 16,-2-2-179-16,1 2 35 0,0 0-107 0,-1 0 34 16,-1 0 27-16,1 2 34 0,0 0 41 0,1 1 19 15,1 0-14-15</inkml:trace>
  <inkml:trace contextRef="#ctx0" brushRef="#br0" timeOffset="341958.26">24325 3181 806 0,'3'3'344'0,"-2"-3"-48"0,0 3 1 16,1-2-48-16,0 0-29 0,1 1-5 0,2-1-19 15,0-1-31-15,-2 2-20 0,1-4 25 16,1 2-17-16,1-1-34 0,-1-1-13 0,2 1 27 15,-7 1-32-15,19-6-7 0,-5-2-10 0,-4-2-11 16,0-2-3-16,0 1 7 0,-1-1-13 16,-3 2-8-16,-3 0-19 0,0 2 17 0,-1 1 3 15,-1-1-10-15,-1 1-13 0,0 3 2 16,0-1 4-16,0 0-4 0,0 5-32 0,0 0 23 16,0 0-6-16,0-6 4 0,0 6-13 0,-11-8 2 15,6 8 10-15,2 1-23 0,-2 1 16 0,-1 1-24 16,-8 6 2-16,2-2 5 0,0 3 0 0,2 1 0 15,-1-1 10-15,3 2-12 0,0-1 2 16,2 1 6-16,0 1-20 0,1-3 2 0,2-1 7 16,0 8 20-16,3-3-3 0,-3-3-11 15,2-1 20-15,1-1-29 0,0 3 5 0,0-4-2 16,15 17 2-16,-11-10-18 0,5-2 2 16,3-2-28-16,4 0-24 0,-3-1-33 0,-2-2-12 15,3-2-50-15,2-1-17 0,2-2 17 0,2 1-167 16,-15-4-55-16,6 0-58 0,4 0 30 15,21-12 29-15,-13 3 23 0,2 1 25 0,-2-5 17 16,-2 1-8-16</inkml:trace>
  <inkml:trace contextRef="#ctx0" brushRef="#br0" timeOffset="342278.3787">24914 3136 301 0,'6'-9'405'0,"-3"3"-33"15,1 1-29-15,1-1-18 0,-3 0-52 0,-1 3-34 16,0-2 44-16,0 1-42 0,0 1-43 0,-1-1 18 15,0 1-45-15,0-1-9 0,0 4-17 0,0 0-20 16,0 0-21-16,0 0-3 0,-12-9-8 16,7 9-11-16,-1 1-11 0,0 0-13 0,-8 4 16 15,-1-2-34-15,-1 3 14 0,2 3-29 16,-1-1 17-16,1 3-9 0,-1 2-23 0,3-1 30 16,2 2-12-16,-1 1-5 0,1 4 14 15,1 1-37-15,-1-2 9 0,4 2-5 0,2 0-3 16,-1 1 0-16,5-2 0 0,-1 0 0 15,1-8-66-15,0 3 15 0,12 17-28 0,-2-19 22 16,-1 2-29-16,1-2-4 0,3-2 4 16,2-2-31-16,5 0-6 0,-5-5-32 15,-5-3-25-15,3 0-4 0,4 0 16 0,0 0-60 16,18-18-18-16,-18 11-24 0,2-1-49 0,-1-6-15 16,3-1-40-16,-2-3 24 0,4-4 19 0,0-3 9 15</inkml:trace>
  <inkml:trace contextRef="#ctx0" brushRef="#br0" timeOffset="342994.3269">25260 3003 707 0,'2'-13'340'0,"-1"2"-20"0,-1 2-39 0,0 2 66 15,0 0-17-15,0 7-14 0,0 0-42 16,0-7-36-16,0 7-15 0,0-5-45 0,0 5 0 16,0-7-39-16,0 7-6 0,0 0-31 0,-4-8 13 15,4 11-2-15,0 2-14 0,-2 0 1 16,0 1 5-16,0 10-16 0,-1 4-6 0,1-1 10 15,-2 1-17-15,4 3 5 0,-2 0-6 16,0 0-12-16,2-2 2 0,-1 3-12 0,-2-2 1 16,1 3-3-16,1 0 2 0,1 0-3 15,0-13-12-15,0 7 8 0,0 1-30 0,0 2 2 16,0-2-25-16,0 2-19 0,0-2-18 0,0-1-27 16,0-4-8-16,0-1 8 0,0-2-69 15,0-2 15-15,0-3-42 0,0-1 12 0,-8 5-10 16,7-7-1-16,-1-3-24 0,-1 1-21 0,1-4 15 15,-3 0-13-15,0-1 16 0,-3-10 15 16,1-2-3-16,1-2-5 0,1 0 33 0,-2-4 27 16,3-2 9-16,1 3 83 0,1 2 27 15,-1-2 31-15,1 3 16 0,1 2 21 16,1 15-15-16,0-10 14 0,0-1-29 0,0 3 28 16,0 0-22-16,12-12-2 0,-4 12 9 0,-4 0 5 15,3 2-13-15,-3 0 27 0,9-2-7 0,-5 3 5 16,5-2 3-16,-4 1 8 0,7 2 17 0,-8 0-49 15,2 0 9-15,-3 2 15 0,1 1-20 16,-3-1 35-16,5 2-29 0,-10 0-9 0,0 0 3 16,8 0-24-16,-8 0 32 0,6 0-29 15,-6 0-21-15,14 11 41 0,-9-8-31 0,-1 14 7 16,-4-5-13-16,0-12 36 0,0 10-46 0,0 0 43 16,0 2-36-16,0 1-6 0,11 14 6 0,-9-11-25 15,2-1 22-15,1-1-15 0,2 0 21 0,0-6-18 16,4 5-4-16,-3-6 4 0,0-3 6 15,1-1-11-15,-1 1 19 0,2-4 14 16,-4 1-6-16,1 0 9 0,-7-1 25 0,11 0-4 16,14-10 9-16,-11 4 23 0,-3-3 17 0,0-1-6 15,-2-2 2-15,-2 3 11 0,-3 2 13 16,-1-2-12-16,1 2-5 0,-2-1-13 0,-2 2-8 16,0 0-6-16,0 0-13 0,0 6-4 0,0 0-8 15,0-11-21-15,-15-10-6 0,6 10-32 0,0 3-4 16,-3 1-47-16,2 5 6 0,0-1-61 15,1 1-44-15,-7-3-26 0,1 1-30 0,6 2 22 16,-1 0-148-16,4 1-152 0,1 0 36 16,5 1 35-16,0 0 27 0,0 0 28 0,0 0 25 15,-4 2 44-15,5 0 11 0,2 1 6 16</inkml:trace>
  <inkml:trace contextRef="#ctx0" brushRef="#br0" timeOffset="343394.6576">25605 3209 415 0,'6'0'430'0,"0"0"-51"0,-2 0-44 0,0 0-42 0,1 2-38 16,1-2-17-16,2 2-27 0,-2-2-1 15,10 6-23-15,0-2-43 0,-1 3-16 0,-3 1 14 16,1 2-15-16,3 1-46 0,-5 3-8 16,-2-2 15-16,0 1-11 0,-2 2-4 0,-1-1 14 0,-1 1-9 15,2 0-60-15,-4-3-23 0,-3-12 18 16,0 8-2-16,0 0-4 0,0-1-23 0,0-7 30 15,0 9-7-15,-13 3-31 0,11-8 6 16,-4 0-18-16,4-1 11 0,-3 0 17 0,3-2 31 16,-6 0-30-16,4-2 28 0,0 0 5 15,2 0 1-15,-1-2-3 0,1-1 27 0,0-1 10 16,0-2 10-16,2-9 21 0,0 1-30 0,0 5 22 16,0-5-1-16,0-2 1 0,13-22-8 15,-7 19-4-15,2 4-15 0,-1 1-13 0,2 5 3 16,1-7 4-16,-2 6-14 0,0 0 7 0,-3 2-23 15,1 1-38-15,-4 3-21 0,2 1-21 16,0-2 6-16,-2 3-110 0,0-3-89 0,0 3 28 16,1-3-211-16,-1 0-67 0,4-6 46 15,6 2 33-15,-1-4-15 0,4 3 26 0,4-2 27 16,8 4 13-16,-4-1 35 0,4 1-6 0</inkml:trace>
  <inkml:trace contextRef="#ctx0" brushRef="#br0" timeOffset="344159.4448">26777 2985 337 0,'6'-2'476'0,"-2"2"-78"0,0-1-65 15,1 1-50-15,-3-1-38 0,2 1-17 0,-2 1-5 16,1 1-44-16,2 2-19 0,-1-2-10 0,0 4-16 15,3 7-16-15,0 3-7 0,-3-2 2 16,1 5-20-16,2 0-11 0,-3 4 25 0,0-2-28 16,1 8 8-16,-3-3-5 0,0-1-10 15,0 0-7-15,4 0-7 0,-6 1-5 0,0 0-6 16,0-13-5-16,0 5-9 0,0 0 13 16,0 1-12-16,0 2-16 0,0-3 0 0,0-2-2 15,0-4-28-15,0 0-7 0,0-3 1 0,0-2 43 16,0-7 35-16,0 7-11 0,0-7 20 15,0 6-1-15,0-6 3 0,0 0 13 0,-12 9-19 16,10-9-3-16,2-4-18 0,0-1-9 0,0-1 11 16,0-2 5-16,0-11-15 0,0 8-2 15,0-7-24-15,0-5 20 0,0-2-14 0,0-5 16 16,14-25 2-16,-10 25 3 0,0 3 3 16,-1-4-5-16,3 5 10 0,-1 0 10 0,2-4-12 15,0 3-12-15,-3-1 15 0,2 4 4 0,-1 2-10 16,-1 3 3-16,1 1-12 0,2 2-3 15,0 2-8-15,-1 2-9 0,6-1 17 16,1 5 2-16,-2 0-13 0,3 1 0 0,-1 0-22 16,-3 4-6-16,0 2 15 0,-10 1-2 0,13 0 7 15,-1 0-8-15,10 15-9 0,-14-7 2 16,2 3 0-16,-3 2 1 0,-3-2-12 16,0 1-1-16,-4-12-9 0,0 14 11 0,0 2-1 15,-15 18-5-15,7-17 0 0,-4 0-9 0,1 1 4 16,-4-2 16-16,1-1-13 0,-1 0 1 0,0-1-7 15,2-2 12-15,-1-2 4 0,3-1-5 16,1-3 8-16,0 2 11 0,1-2-14 0,3-2 3 16,1 0-4-16,3-1 3 0,-1 0 5 15,-1 0-1-15,2 1-11 0,2-3 8 0,-3 2 14 16,3 1 3-16,0-4-21 0,0 0 23 0,0 6-14 16,0-6 2-16,14 25 10 0,-5-13-12 0,2 1 10 15,3 0-5-15,-1 0-2 0,3 2 7 16,-3 1-11-16,8-2 7 0,-6 0 3 0,1-1-1 15,0-1 5-15,0 3-4 0,1-4-3 16,-1 1 7-16,-1 0-11 0,0-1-36 0,-2 0-21 16,1-2 1-16,-4-3-30 0,3 2 9 0,-3-3-85 15,-1-2-66-15,-3-3-39 0,-6 0 25 16,0 0-260-16,12 0-8 0,15-16 50 0,-16 4 62 16,0-1 28-16,3-2 25 0,1 3-2 0,0-6 26 15,2-1 44-15,-3 5-18 0</inkml:trace>
  <inkml:trace contextRef="#ctx0" brushRef="#br0" timeOffset="345159.2962">27427 3296 334 0,'0'0'370'0,"0"3"-44"0,-3-4-17 16,6 1-30-16,-3-2-15 0,1 5-46 15,0-4-42-15,2-2-13 0,-1 3 4 0,2 0-13 16,1-1-22-16,1-1-30 0,-1 2 13 0,11-4-11 15,-3-3-38-15,1 1 2 0,-1-2 31 16,1 0-41-16,-3-5-6 0,1 5 15 0,-1-3-39 16,-1-3 13-16,-1 2 28 0,-1-1-38 0,-2 0-12 15,0 2 2-15,-3 2-4 0,-3 2 7 16,2 0-19-16,0 1 28 0,-2 6-6 16,0 0-17-16,0-8 14 0,0 8 11 0,0-8-28 15,0 8 15-15,-11-16-22 0,7 13 10 0,0 1-22 16,-4 0 29-16,-7 1-10 0,4 0-17 0,11 1-10 15,-12 0 6-15,-3 0 25 0,-16 13 3 16,16-7-12-16,0 2-13 0,3 1 18 0,2 0-7 16,-1 2-23-16,1 1 28 0,3-1-8 15,1 1 25-15,3-1-26 0,-1-1 2 0,2 5 30 16,2-1-18-16,0-3-14 0,0-11-23 0,0 15 33 16,0-1-14-16,15 16 5 0,-8-15-2 15,4 3-21-15,1-5 23 0,6 0-1 0,0 0 12 16,0-2 2-16,4 0-14 0,0-1-15 0,1 0 9 15,2-2 21-15,2 0-5 0,0-3-21 0,2 0 21 16,0-2-1-16,2 0 7 0,3-3 12 16,-19 0-32-16,10 0 53 0,3 0-32 0,32-13 6 15,-31 5-15-15,-1-1-1 0,-2 1 0 16,1-3-1-16,-2-3 0 0,0 5 9 0,-1-1-3 16,-6-3 2-16,-2 2-3 0,-5 0 49 0,1-3-7 15,-5-4-30-15,-6 8-15 0,-1 10 2 16,0-10-17-16,-14-12 21 0,3 10-12 0,-3 2-27 15,-2 2 32-15,-3 1-23 0,6 3-5 0,2 1-9 16,2 1 26-16,0 1-21 0,9 1-14 16,-7 0 5-16,7 0-15 0,-9 0 10 0,9 0-23 15,-16 11 23-15,12-8-5 0,4 0-1 16,0 1 9-16,0 0 5 0,0-1 12 0,2 0-2 16,2-1 0-16,-2 1 27 0,0 0-9 0,1-3 50 15,1 2-10-15,3-1 17 0,-2 0 4 0,1 0-7 16,-1-1 44-16,2-3-24 0,-2 3 35 0,-5 0-3 15,0 0 7-15,7 0-16 0,-7 0-4 16,8 0-10-16,-8 0-11 0,7 0 11 16,-7 0-37-16,16 13-1 0,-12-10 17 0,5 6-22 15,2 4 15-15,-4 1-10 0,0 1 4 0,1 2 2 16,0 2-8-16,-1 1-10 0,1 3 13 16,-1 3-16-16,-1-2 11 0,4 3-10 15,-3 3 7-15,1-5-4 0,1 2 9 0,-4-1-16 0,4 2-5 16,-5 0 7-16,4 0 4 0,-2 3-18 15,-3-2 3-15,-1-1 5 0,0-1-1 0,-2-16 3 16,0 7 1-16,0 1-22 0,-19 16 5 16,10-17-5-16,-2-7-4 0,-5 4-17 0,3-5 15 0,-9-3-19 15,2 2 19-15,1-4-38 0,-5 1-10 16,-1-5 15-16,3 1 13 0,11-2-3 0,-6 0-4 16,0 0 0-16,-21-11 21 0,20 3-5 15,2-4 3-15,0 1 1 0,3-3 12 0,3-2 3 16,2-1-9-16,3-3 21 0,1-1-9 0,2-2-2 15,2 10 2-15,0-5-2 0,15-26 7 16,-7 19-15-16,3 3-25 0,1-3 11 16,0 0-4-16,1 1 3 0,0 0-79 0,1-1-51 15,3 1-39-15,-2 2-75 0,0-1 23 0,3-1-264 16,-2 2 37-16,2 0 44 0,3 0 29 16,-4 1 28-16,4 2 24 0,-1-1-23 15,0-1 17-15,4 2 27 0</inkml:trace>
  <inkml:trace contextRef="#ctx0" brushRef="#br0" timeOffset="345608.2804">28483 3154 620 0,'2'-2'372'0,"0"2"-63"0,2-1-17 0,-1 1-38 16,1 0 22-16,2 1-33 0,0-1-13 0,7 9-25 15,-1-6-25-15,3 6-19 0,2 2-62 16,-3-1-11-16,-1 2 33 0,2 3-14 0,-3 1-11 16,0 1-7-16,1 0-10 0,-1 3-28 0,-5-2-13 15,0 0-4-15,-1 1 22 0,2 1-8 16,-5-4-45-16,-1 1 10 0,-1 0 5 0,-1-10-1 16,-10 14-19-16,5-11 27 0,0-1-29 15,-1-4-11-15,1 0 20 0,-1-1-28 0,0-2 27 16,2-1 8-16,-1 1 20 0,1-2-35 0,4 0 0 15,0 0 54-15,-7 0 34 0,7 0-12 0,-16-12-8 16,8 1 32-16,4-2-11 0,2-4 12 16,1 4-5-16,1 4-7 0,0-4 1 0,12-20-15 15,-5 13-6-15,5-4 11 0,3 3-19 16,-3 1-11-16,2 3 3 0,-1-3 1 0,0 4-13 16,-2 2-15-16,3 3-7 0,-4-1-3 0,-3 3-19 15,-1 3-28-15,-2-1-36 0,1 2 6 0,1 2-112 16,-4-3-36-16,0 1-43 0,-1 1 25 0,0 0-205 15,0-1-84-15,1 0 40 0,-2 1 50 16,0 4 44-16,0 0-4 0,0 0 41 0,0-6 9 16,1-1 14-16,0 6 9 0</inkml:trace>
  <inkml:trace contextRef="#ctx0" brushRef="#br0" timeOffset="346522.848">28795 3171 343 0,'2'6'307'0,"4"-4"-23"16,5 7-7-16,3-2-35 0,-5-1-1 16,-1-4-20-16,2 2-30 0,-4-2-8 0,2-1-13 15,0 0 28-15,-3-1-10 0,-5 0-41 16,0 0-12-16,13 0-24 0,12-10-28 0,-16 5 36 16,-1 1-13-16,2-7 18 0,0 1-14 15,-3-1-12-15,0 2-22 0,-3 2-5 0,-1 0-1 16,-1 0 1-16,0 2-7 0,-1 0-59 15,0 2 0-15,-1-1-6 0,0 4 1 0,0 0 0 16,0 0-14-16,0 0 28 0,-8-8 2 16,5 9-36-16,-1 1 39 0,-6 7-3 0,-1 1-4 15,1 2-14-15,3 1 9 0,1 2 9 0,-5 0 0 16,6-1-3-16,-5 3-1 0,4-1-1 16,-2 1-1-16,2 0 13 0,4-1-3 0,-1 1-33 15,2-3 0-15,1-7-9 0,0 3-2 16,12 14-16-16,-8-14 42 0,3 2-27 0,2-1 44 15,0-1-15-15,4-3-7 0,-2-4-9 0,-1 2 1 16,-1-4 40-16,0 0 10 0,1 0 19 0,-10-1 0 16,13 0-7-16,4 0 10 0,22-18-10 0,-15 8-19 15,-2-3 7-15,1-2-4 0,1 0 15 16,-1-2-33-16,1-3 21 0,-3 4-25 16,-1-2 10-16,-3 2 0 0,-1-3-6 0,-3 1-15 15,-1 1 15-15,-1 2-17 0,-3 1 22 0,-1 7-19 16,-3-2 6-16,0 3-16 0,-1 2 5 0,-1 0-10 15,0 0 9-15,1 1-18 0,0 1 3 16,-3 2-51-16,0 0 15 0,0 0 12 16,9 10-13-16,-7-4 5 0,-1 0 5 0,-1 3 30 15,5 9-33-15,-5-8 7 0,0 1 13 0,0 6-4 16,-13 19-9-16,7-18-29 0,1 0-2 16,-2-2 0-16,0 0-4 0,2-5 12 0,1-1-21 15,0-3 2-15,2 1-14 0,-1-5 28 16,1 1-1-16,1 0 0 0,-1-1 9 0,1-1 24 0,1 0 8 15,0-2-4-15,3 0 0 0,0-1 37 16,-1-4-11-16,1 3 6 0,5-11 14 0,1-2 0 16,1-1 32-16,-1-2-14 0,3-1 10 15,2 0 10-15,-3 3 26 0,3-3-7 0,-5 4-6 16,-2-8-8-16,1 6-6 0,-4 1 18 0,3 1 44 16,-1 1-32-16,-2 0 11 0,0 2-22 0,-4 3 6 15,0 2-26-15,0-1 1 0,0 8 13 16,0-7-4-16,0 7-30 0,0-8 16 0,0 8-30 15,-12-15-23-15,9 13 16 0,0-1-5 0,1 2 2 16,0 1-3-16,-1 0-12 0,2 3-8 16,1 0 2-16,0 2-27 0,0 2 15 0,3 10 10 15,-3-9 3-15,10 18 2 0,-5-7 1 0,2-1 2 16,0 1 30-16,0 2-1 0,0-5-25 16,0 5-8-16,-1 0 5 0,0-2 1 15,-1 2 0-15,-3-2-16 0,2-3 1 0,-3 2 1 16,-1-18 33-16,0 12 1 0,0-2-36 0,0 2 4 15,-16 11 1-15,10-14 9 0,-2-2-12 0,-2 2-17 16,1-2 46-16,-1-4-54 0,1-2 4 16,-1 2-48-16,1-3-19 0,-1 1-52 15,1-1-37-15,0 0 17 0,-4 0-207 0,-10-19-53 16,15 13 46-16,3-1 6 0,1-1 34 0,2 0 25 16,-3-9 18-16,3 1 21 0</inkml:trace>
  <inkml:trace contextRef="#ctx0" brushRef="#br0" timeOffset="346806.5781">29512 3053 901 0,'3'-1'303'0,"3"1"-58"0,-4 0 20 15,1 0-12-15,1 5-48 0,0-2 5 0,-1 0-43 16,5 10-13-16,0 0-5 0,-3 5-19 15,-1-4-1-15,1-3-39 0,-1 6 25 0,0 1-11 16,-3-1-41-16,1 4 13 0,0-3 14 0,-2-7-12 16,0 1-10-16,0 3-7 0,0-2 3 0,0 1-4 15,0 0-15-15,0-1-32 0,0-3-37 16,0-1-15-16,0-1-30 0,0-2-43 0,0-6-23 16,-5 12-59-16,3-12 16 0,1 0-248 15,0-1 33-15,0-1 27 0,0-3 25 0,0-1 23 16,1 0 23-16,-5-13 18 0,2 0-2 15</inkml:trace>
  <inkml:trace contextRef="#ctx0" brushRef="#br0" timeOffset="346995.2756">29584 2919 878 0,'1'-6'328'0,"0"2"-23"0,0 1 13 15,0-1-42-15,0 0-33 0,-1 1-68 16,1 2-13-16,0-4-19 0,-1 4-15 0,0-1-24 15,0 0-52-15,0 1-15 0,0 0-59 16,0-2-27-16,0 3-54 0,-1 0-17 0,0-1 12 16,1 2-252-16,-1-1-49 0,0 2 49 0,0-1 25 15,1 0 22-15,-1 3 12 0,0-2 6 0</inkml:trace>
  <inkml:trace contextRef="#ctx0" brushRef="#br0" timeOffset="347422.2881">29795 3021 605 0,'4'0'361'16,"-3"3"-37"-16,0-4-56 0,1 2-27 0,0 1-41 0,-2-2-19 16,0 1 1-16,-2 3-43 0,-2 0-18 15,-6 7-8-15,1 1 0 0,-1 1-22 0,-3 1-15 16,1-1-9-16,0 1 18 0,3 1-28 0,0-1-23 15,3-1-13-15,-4 2-16 0,7-3 17 16,3-12-38-16,0 11 13 0,0-2 3 0,0-1-2 16,14 12 1-16,-2-10 6 0,-1-1 22 15,0-5 10-15,-2 3 0 0,1-6 22 0,-1 1 11 16,-1-1 23-16,-8-1-20 0,8 0-5 16,4 0-9-16,16-17 56 0,-14 8 13 0,-1-2-25 15,1-1 9-15,-4 0 9 0,1 1-16 0,-4-3-13 16,0 1 8-16,-3 3-16 0,-2 1-8 0,0 1-15 15,-1 0 0-15,-1 2-22 0,0 0 4 16,0 6-12-16,0 0-18 0,-11-23-10 0,4 11-58 16,2 3 5-16,-1 3 5 0,0 1-54 15,0 1-47-15,1-1-66 0,-8-2-5 0,2 0 21 16,1 1-255-16,1 2 35 0,3 1 31 0,0-2-34 16,0 1 27-16,0 1 15 0,4 1 41 15,2-1 21-15,-3 1 14 0,3-2 2 16</inkml:trace>
  <inkml:trace contextRef="#ctx0" brushRef="#br0" timeOffset="347922.1575">30133 3042 568 0,'5'2'361'0,"-3"-1"-45"0,1 2-34 0,1 0-45 15,-1 0-12-15,1 2-13 0,-2 0-46 16,7 8-20-16,-2 1-31 0,-4-3 21 16,0 0-24-16,1 3-1 0,0 3 8 0,-4-7-36 15,1 2 5-15,-1-3-15 0,3 8 5 16,-3-11-21-16,0 6-21 0,0-1-4 0,0 2 0 16,-11 4-8-16,10-11-6 0,0 0 28 0,0-2-27 15,1-4-3-15,0 0 19 0,0 0-14 16,0 0 51-16,0 0-37 0,0 0-5 0,4 10 52 0,-1-13 13 15,1-1-9-15,4-6-13 0,4-2 27 16,-1-1-7-16,3-3 2 0,0-1 6 0,2 3-3 16,-1-4-12-16,1 2-8 0,-1 0 3 15,-1 1-15-15,-1 3 8 0,-1 1 1 0,2 2-16 16,-3 1-4-16,-3 2-15 0,1 2 10 0,-1 1-19 16,-8 3-8-16,0 0 4 0,8 0 7 0,-2 0-15 15,-6 0-2-15,10 0-5 0,-4 0-10 0,13 18 13 16,-10-10-4-16,0 4 0 0,-4-1 1 15,2-1-11-15,2 5 6 0,-5-6 2 0,1 1-6 16,0 4-22-16,-5-2-28 0,2 0 9 16,5 3-47-16,-4 3 9 0,-1-7-46 0,-1 1-59 15,-1-4-46-15,0-2-28 0,0 3 25 0,0 1-250 16,-14 6-35-16,10-9 35 0,-1-1 35 16,-5 4 64-16,5 0 24 0,-5 1 25 0,5-1 15 15,1 3 16-15,0-2-3 16</inkml:trace>
  <inkml:trace contextRef="#ctx0" brushRef="#br0" timeOffset="348258.5096">30367 3575 509 0,'-1'1'362'0,"-1"-1"-72"0,-1 0 10 16,2 0-51-16,2 0 18 0,1-1-43 15,0 1 13-15,0-2-41 0,1 0-41 0,1 4 8 16,4-5-6-16,6-2-17 0,7-3-32 16,-3 1-11-16,5 0-10 0,2 0-8 0,2-1 49 15,1 3-33-15,-4-3 2 0,7 2-34 0,-1-1 11 16,0 4 8-16,-3-1 4 0,-1-1 15 16,-4 2-9-16,-2 0-18 0,-2-1 18 0,-5 2-16 15,-1 1 0-15,-5-1-10 0,0 0 2 16,-1 0-17-16,-1 1 5 0,-1 1-12 0,-1-2-4 15,1 2-30-15,-2 0-32 0,0-1-29 0,0 1 2 16,-1-1-79-16,0 0-48 0,-1 1-67 0,0 0-27 16,0 0 25-16,-12-3-271 0,5 3 36 15,-12 3 16-15,10-3 14 0,-18 8 27 0,8-4 96 16,-4 1 20-16,1 2 12 0,-4 4-2 0</inkml:trace>
  <inkml:trace contextRef="#ctx0" brushRef="#br0" timeOffset="348706.1652">30332 3682 651 0,'-1'0'337'0,"0"2"-20"15,2-2-4-15,1 0-4 0,2 0-39 0,1 0-33 16,2 0-25-16,12-2-24 0,-10 2 19 0,6 0-19 16,3 0-5-16,4 0-36 0,3-6 20 15,26-5-45-15,-25 6 11 0,3 1-3 0,1-1-21 16,2 2-9-16,3 1-18 0,1 0-6 15,-3 0 3-15,-1 1-5 0,-2 0-19 0,-2-1 17 16,-1 2 0-16,-5 0 2 0,-10 0-6 0,0 0-3 16,2 0-11-16,-3 0-1 0,-1 0-5 15,-2 0 3-15,0 0-12 0,-1 0-9 0,-7 0 1 0,8 0 2 16,-8 0-19-16,7 0-2 0,-7 0 8 16,8 0-5-16,-8 0 6 0,8 0-5 0,-8 0 5 15,0 0-11-15,6 0 1 0,-6 0-8 0,0 0 6 16,6 6-2-16,5 2-4 0,-9-7 0 15,-1 2-7-15,0-2 8 0,0 1-7 0,0 1 0 16,0-2 10-16,0 2-26 0,0-1 5 16,-1 0 8-16,1 1-11 0,-1-3-11 0,1 3-2 15,-1-1-11-15,0 1-6 0,0-2-7 0,0 1 3 16,1-1 5-16,-1 1-64 0,1-1-16 16,1 0-27-16,-2-1-14 0,0 0-44 15,0 0-27-15,0 0 22 0,0 0-273 16,0 0 22-16,0 0 40 0,0 0 28 0,5-13 3 0,-5 8 19 15,0 1 49-15,1-1 5 0,-2 0-11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2T03:52:05.4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4399 2274 254 0,'-3'-1'324'0,"1"-1"-44"16,1 1-39-16,-1-2-8 0,-1 3-4 0,2-1-36 15,0-1-22-15,0 2-7 0,0-1-10 16,0 1-17-16,0 0-28 0,1-1 6 0,0 0-12 16,1 0-16-16,-2 1-7 0,0 0-21 15,1 0 10-15,0 0-22 0,0 0 12 0,0 0-8 16,0 0 3-16,-3 0-30 0,4 0 5 0,-2 2-7 15,0-2-12-15,-1 1 5 0,2 0 22 0,-1 1-5 16,1 1-23-16,0-1 27 0,-1 4-18 16,1-3 8-16,0 2 1 0,-3 1 4 15,2-1-2-15,0 2-19 0,0 0 0 16,-1 9 19-16,-1-1-8 0,0-2 5 0,-1 3 11 16,3-4-28-16,-1 0 0 0,-3 2 2 0,4-1 7 15,0 0-1-15,-1-2-11 0,0-2-3 0,0 7 8 16,-1-4 15-16,2 0-17 0,0-1 5 0,-1-2-7 15,0-2-5-15,-4 8-6 0,4-5 21 16,0-2-17-16,1-1 8 0,-1-2-2 0,2 0-19 16,-1 0 36-16,1-5-12 0,0 0 9 0,0 0-7 15,0 6 5-15,0-6 12 0,0 0 17 0,0 7-5 16,0-7 33-16,0 0-17 0,0 0 7 0,0 0-3 16,-7 7-3-16,7-8-17 0,-2-3-18 15,2-1 33-15,-1-2-30 0,1-1 13 16,-2-7-26-16,2 5 28 0,0-5-16 0,0-3 6 15,0 1 0-15,0-2-15 0,0 1 17 0,0-1-13 16,0 0 1-16,0 0-12 0,0 2 7 16,0-1-13-16,6 1 4 0,5-16 8 0,-8 14-3 15,2 3-16-15,0 0 14 0,-1 0-5 0,0 1-31 16,0 1 12-16,-2 1 36 0,4 0-25 16,1-2-14-16,1 1 2 0,1 2 32 0,-3 6-27 15,1-2 6-15,-2 1-1 0,0 1-11 0,0 0 25 16,0 4 4-16,8-6-17 0,-3 4 6 0,-2 2-7 15,2-2-17-15,-2 2 21 0,-1 2 0 16,1 0 11-16,1 0-16 0,-9 0-12 0,24 10 1 16,-7-5 2-16,-2 4-4 0,1 1 14 0,-2 1-10 15,1 2 21-15,-4 1-34 0,-1-2 37 0,1 1-3 16,-1 1-13-16,0-1 22 0,0 2 1 16,-4-2-6-16,-3-1-14 0,0-2 3 0,0-1-11 15,-2-1-4-15,0 0 17 0,-1 0 5 0,1-2-1 16,-1 1-24-16,0-7 25 0,0 0 4 15,0 8 1-15,0-2-3 0,0 1-2 0,0-7 13 16,0 6-20-16,0-6 10 0,0 8 11 0,0-8-15 16,0 6 22-16,0-6-4 0,0 0 8 15,0 0 6-15,-5 11-12 0,5-13 11 0,0 0-29 16,1-2-1-16,0-2 6 0,5-11-10 16,2 0 4-16,-2-2 16 0,0 1-20 0,2-1 12 15,0 0-13-15,1 2 13 0,-2-1-7 0,4 1 1 16,-2 3-12-16,0 2-15 0,-3-1 31 0,0 4-14 15,0 1 0-15,-1 2 1 0,0 1 4 16,0 0-14-16,9 0 28 0,-4 1-12 0,-1 0-13 16,0 1 4-16,-1 2 1 0,1 1-8 0,-4 0 8 15,3 0 0-15,1 0-11 0,2 0 9 0,18 14-4 16,-14-6-2-16,-3 1 6 0,3-1 12 16,-3 4-21-16,-2 0-7 0,2 0 32 0,-4 0-14 15,2 1 0-15,0 1-22 0,-4 0 12 16,0-1 9-16,0 1 2 0,-1 0-15 0,-2-2 24 15,-2-1-24-15,2 6 17 0,-2-4 7 0,-1-13 1 16,0 11 3-16,0-1-14 0,0 0 2 0,0 0-10 16,0-3 23-16,0 1-12 0,0 1 9 15,0-3-4-15,0 1-1 0,0 0-14 0,0 0 9 16,0 0-8-16,0 0 19 0,0-1-2 16,0-6-11-16,0 9-23 0,0-2-20 15,0 0 4-15,0-7-77 0,0 7-9 0,0-7-25 16,0 8-41-16,-11 2-2 0,10-5-16 0,1-5 19 15,-1 0-209-15,2-5 32 0,0 3-89 16,0-3 32-16,8-6 27 0,-4 1 26 0,4-3 55 16,-3-1 15-16,4 0 4 0</inkml:trace>
  <inkml:trace contextRef="#ctx0" brushRef="#br0" timeOffset="321.0442">5156 2321 484 0,'2'-2'377'0,"1"-1"-43"16,-1 0-39-16,-1 0-19 0,1 0 2 0,-2 0-33 15,2 1-29-15,-2-1-26 0,2 2-20 0,-2-1-18 16,2 1-18-16,-2 1-15 0,1 0-11 16,1 0-11-16,0 1-12 0,-1 1-8 0,2 2-7 15,-2-1-8-15,2 2 10 0,0 0-8 16,0 1-6-16,3 9 35 0,-2 0-26 0,0 0-8 16,0 1-6-16,0 0-6 0,-2-2 7 0,0-5 2 15,-1 3-40-15,0-1 18 0,4 5-26 0,-3-5 32 16,-2 2 0-16,0-3-6 0,0-4-33 15,0 1 31-15,0 0-36 0,0-1 41 0,1-1-26 16,0 0-1-16,-1 0-2 0,0-1 0 0,0-4-73 16,0 0 1-16,0 0-18 0,0 0-14 0,0 0-36 15,-4 10-38-15,4-13-27 0,-1-1-23 16,2-3 19-16,-2-12-174 0,1 9-74 0,0-8 30 16,0-4 26-16,0 0 30 0,0-3 12 0,0 2 15 15,0 1 3-15</inkml:trace>
  <inkml:trace contextRef="#ctx0" brushRef="#br0" timeOffset="457.2079">5214 2302 455 0,'-4'-16'203'0,"-1"1"4"0,0 5-10 15,-1-3-44-15,2 3 16 0,-1 0-10 0,2 2 16 16,0 1-17-16,1 2 0 0,-1 0-6 16,2 1-19-16,0 1-14 0,-2 1-9 0,2-1 11 15,0 0-31-15,-1-1 7 0,0 2-29 16,0 0-19-16,2-1-15 0,-3 2-23 0,3-2-31 16,-2 1-25-16,-1 0-18 0,2-1-41 0,1 3 9 15,0 0-35-15,0 0-85 0,0 0-75 0,0 0 22 16,0 0-112-16,0 0-5 0,0 0 5 15,0 0-11-15</inkml:trace>
  <inkml:trace contextRef="#ctx0" brushRef="#br0" timeOffset="1082.2136">5271 2176 314 0,'4'1'329'0,"0"0"-57"0,1 1-26 0,-2-2-13 16,0 2 5-16,1-1-31 0,0 2-39 0,1-1-16 15,0 0-10-15,2 2 10 0,5 3 10 0,3 2-51 16,-2 2 38-16,-2 0-55 0,1 1 31 0,-3 1-15 16,1-3 7-16,-1 5-37 0,-3-3-4 15,-2 2-21-15,1 5 19 0,-4-5-8 0,3 2-13 16,-1 1 0-16,-1-1-2 0,-1-2-20 16,-1-2 4-16,2-3-10 0,-2-9-1 0,0 7-3 15,0 0 9-15,0-7-3 0,0 7 7 0,0-7-20 16,0 8 7-16,0-8-1 0,0 7-2 15,0-7-1-15,0 0 66 0,0 6 22 0,0-6 13 16,0 0-28-16,0 4-15 0,0-6-1 0,3-4-4 16,-1-1-16-16,3-8 2 0,0-1-9 0,1-1-10 15,0 3-4-15,3-4 9 0,-3 4-10 16,2 1 2-16,0 1-13 0,1 0 10 0,0 1-6 16,-2 1 4-16,0 2-23 0,2 2 11 0,3-2-11 15,-6 3 0-15,4 2 8 0,-3-1-17 16,0 0 11-16,-1 1-6 0,1 3 3 0,1-1 8 15,-2 1-20-15,-6 0 17 0,12 0-12 0,0 0 6 16,15 13-2-16,-12-5 4 0,0 0-23 0,-2 1 4 16,-1 1 15-16,1-1-27 0,-2 4 30 15,2 0-1-15,-3 3-14 0,-2 0 7 16,-1 2-16-16,0 1 27 0,-1-2-13 0,0 0 2 16,-1-2 4-16,-1 1 3 0,-2 3 2 0,1-3-7 15,0 0-1-15,0 0-3 0,-2-3-2 0,0-1-1 16,0-4 11-16,1 1-17 0,-2-3 30 15,0 1-24-15,2-3 18 0,-2 1-4 0,1-2-2 16,0 0 5-16,-1 1-10 0,0-3 16 0,1 4-12 16,-1-5 7-16,0 0-13 0,0 0 8 15,0 0-35-15,0 0-43 0,0 6 9 0,0-6-60 16,1 5-73-16,-3-7-63 0,2-1 27 0,-2 0-285 16,-2 0 12-16,2 0 39 0,-6 1 2 15,1 2 33-15,-16 0 27 0,10 0 98 0,-7 0 11 16,-7 0-25-16</inkml:trace>
  <inkml:trace contextRef="#ctx0" brushRef="#br0" timeOffset="1998.174">4230 3227 635 0,'0'-2'318'0,"1"0"-29"0,0-1-1 0,-1 2-28 15,0-1-12-15,0 1-3 0,0-2-30 16,0 2-24-16,0 0-18 0,0-1-18 0,1 2 11 16,-1 0-18-16,1-2-15 0,-1 1-15 0,0 1-43 15,0 0-4-15,0 1-24 0,0-1 11 16,0 2-5-16,2-1-5 0,-2 2-1 0,2 0-4 15,-1 1-4-15,4 11-11 0,0-2-14 0,-3-1-2 16,2 5 28-16,-1-2 12 0,2 3-7 16,2-1-5-16,-3-2-5 0,-1 4-5 0,3-3-9 15,-3 1 9-15,3-1 2 0,-3 0-18 0,3-1-3 16,0-1 7-16,0 1-1 0,-2-3-1 0,2 0-19 16,0-3-1-16,-2-1 1 0,-1-2 11 0,0 1-1 15,-1-2 0-15,1-2-11 0,-1 1 44 16,0-2-14-16,0 1 2 0,0-1 17 0,0 0 16 15,0-1 6-15,-1-1-10 0,-1 0 5 0,0 0-21 16,0 0 10-16,21-17-18 0,-12 5-2 16,2-3 12-16,0 1-16 0,-2-3 6 0,1 5 14 15,-1-3-11-15,-2-1 13 0,-2 6-10 0,0 1-3 16,1 2 1-16,-3 1-1 0,-1 2-7 16,0 0 2-16,0 1-7 0,0 0-7 0,0 1 3 15,-1 0-2-15,1 1-11 0,-1-1 3 0,0 0-4 16,0 0-9-16,0 1 7 0,1 0-14 15,-2 1 7-15,0 0-2 0,0 0-2 0,0 0-15 0,8 15 16 16,-6-10 11-16,0 1-7 0,5 8-10 16,-2 0 14-16,2 1-8 0,-3-1 5 0,2 0-5 15,-1-4 2-15,1-2 8 0,-2-1-2 0,7 1-2 16,-2 2 3-16,-1-3-8 0,2-5 11 16,1 7-12-16,0-7 14 0,0 1-3 0,-11-3 8 15,14 0 9-15,4 0 4 0,18-16-1 16,-17 9-8-16,0-3 1 0,2-1 7 0,-5-4 9 15,1 4 2-15,-2-1-6 0,0 0 18 0,-4 1 3 16,-4 2-15-16,0 2-2 0,-3-1 4 16,0 1 22-16,-3 5-25 0,1-5 0 0,-2 1-7 15,1 1-10-15,0 0-5 0,-1 5-2 16,0 0-18-16,0-8-15 0,0 1-18 0,0 7-26 16,0-8-22-16,0 8-16 0,-13-16-25 0,11 13 13 15,-2 1-102-15,1-1-7 0,0 0-8 16,0 3-12-16,-1 0-9 0,2 3 27 0,0 0-156 15,-1-1-74-15,1 3 5 0,1-1 34 0,-1 0-21 16,2 2 22-16,0-2 38 0,1 1 20 0,2 1 59 16,5 8 2-16</inkml:trace>
  <inkml:trace contextRef="#ctx0" brushRef="#br0" timeOffset="2267.8389">4988 3535 242 0,'5'3'396'0,"-3"1"-41"0,1-1-68 0,-1-2-11 15,2 1 8-15,-1 1-28 0,-2-2-1 0,3 1-53 16,-2 1-24-16,-2-1 7 0,2-1-21 0,-2 2-18 16,1 1-17-16,-1 0-2 0,1 2 11 15,-2 1-31-15,1 1-13 0,0 2-9 0,0 5-10 16,-15 21-5-16,8-15-6 0,1-3 1 16,1-1-8-16,-4 0 7 0,0 3-14 0,1-3-12 15,0-2-12-15,0 2 24 0,2-2-5 0,-1-2-5 16,0 3-40-16,2-6-5 0,-1 5 1 15,0-3-57-15,2-3-33 0,-2-3-27 0,3-2-25 16,-3 0-49-16,2 0-28 0,0-3 20 0,-1-1-239 16,5 0 31-16,0 0 32 0,0 0 24 0,-6-12 26 15,9-3-30-15,5-3 71 0,-2-5-8 0</inkml:trace>
  <inkml:trace contextRef="#ctx0" brushRef="#br0" timeOffset="2914.8923">5367 3195 980 0,'2'-3'415'0,"0"0"-89"0,0 1-41 15,0 0-36-15,0 1-34 0,0-2-43 16,1 3-4-16,-1 1-38 0,2 1-16 0,-1 0 14 15,6 11-13-15,1-2-4 0,-1 4-8 0,-1 2-27 16,0 0-29-16,0 5 36 0,-1 0-25 0,-2 2-23 16,1-2 26-16,-2 3-15 0,1 2-12 15,-4-4-3-15,2 1-3 0,-1 1 15 0,-2-2-5 16,0-2 2-16,0 1-5 0,2-2-14 0,-2-13 0 16,0 3 0-16,0-2 5 0,0 0-1 0,0 1-5 15,0-3 0-15,0-6-20 0,0 7 1 16,0-7-1-16,0 7 0 0,0-7 76 0,0 6 7 15,0-6 9-15,0 0-23 0,-5 8-8 16,6-11-22-16,-2-2 13 0,2-2-1 0,6-12-9 16,-1-3 3-16,0 2-15 0,5-1-5 15,-2 0-15-15,1 0 20 0,0 3-9 0,2 0 11 16,-1 1-22-16,1 2 16 0,-2 3-9 16,1 0-13-16,2 2 23 0,-1 0-9 0,2 3-2 15,-4 1-17-15,0 5 4 0,1 0-12 0,-2-1 20 16,-9 2 7-16,8 0-11 0,6 0-5 15,13 10-12-15,-14-1 13 0,2-1-6 0,-2 3 3 0,-8 0-4 16,4 2 14-16,0 1-12 0,-2 2 0 16,-4 2 15-16,1-3-5 0,-2 2-4 15,-2-11 5-15,0 6 9 0,0 2-1 0,0-1-19 16,-18 17 13-16,14-16-5 0,-7-2-2 0,3 4 8 16,-2-5 3-16,-1-2-10 0,-1 2-6 15,4-4 2-15,-1-1 9 0,-2 3-16 0,2-3 5 16,-1-2 3-16,3 0-15 0,0 1-4 0,1-3-9 15,0-1-17-15,1 0 5 0,2 1 3 16,-1 1-80-16,1-3-31 0,-1 0-26 0,4 0-43 16,0 0-39-16,-6 0 23 0,6 0-284 0,-8 0 37 15,-2-15 35-15,9 11 31 0,-1-2-1 16,-2-9 6-16,0 0 23 0,3 1 69 0,1 4 2 16</inkml:trace>
  <inkml:trace contextRef="#ctx0" brushRef="#br0" timeOffset="3797.332">7950 1934 296 0,'0'-4'385'0,"-2"-2"-54"16,2 6-16-16,0 0-6 0,-2-11-26 0,2 6-45 16,-1 4-29-16,1-1-23 0,1-2-22 15,-2 1 57-15,0 1-24 0,1 0-32 0,0-1-6 16,0 0-23-16,-1 2-24 0,1-1-13 0,0 2-16 16,0 0-3-16,0 0-10 0,1 0-7 15,-1 3-6-15,0 0-4 0,-1 2-4 0,1 4-5 16,-1 9 4-16,1-9-24 0,0 5 22 15,0 4-24-15,0 1 13 0,0 3 14 0,-10 21-2 16,7-20-14-16,0 1 14 0,0-2-6 0,1-1 5 16,0-2 2-16,-1 1 4 0,1-1-10 15,0-2 14-15,0 2-12 0,1-3-10 0,-1-1-5 16,0-5 14-16,1 0-11 0,0 1-2 16,0-3 12-16,1-2 3 0,-1 2 0 0,0-3-18 15,1 3-5-15,-3-2 13 0,3-1-6 0,-1 1-4 16,1 0-7-16,0-1 14 0,-1 1-32 15,1 0-8-15,-2-2-27 0,2 0-17 0,0-2-30 16,0 2 8-16,-1 1-99 0,0-4-18 0,-1 1-36 16,-1 1-18-16,1-1 25 0,-1-2-180 0,-1 0 32 15,0 0-131-15,4 0 34 0,0 0 51 16,-8 0 28-16,8 0 25 0,-9 0 34 0,1 0 11 16,-6 0-46-16</inkml:trace>
  <inkml:trace contextRef="#ctx0" brushRef="#br0" timeOffset="4180.4833">7611 2485 320 0,'-5'3'279'0,"2"0"-31"0,-1 0-52 15,1-2-24-15,1 0 24 0,-1-1-25 16,1 2-15-16,0-1 7 0,1-1-20 0,-1 2-12 16,0 0-18-16,0 0 7 0,2 0-12 15,-2 1 5-15,2 0-12 0,-1-1-5 0,2 2 16 16,0-2-12-16,2 2-6 0,0 0 25 0,11 6 2 15,0 0-15-15,5-5-10 0,0 4 4 16,4-5 11-16,3 0-38 0,2-4-1 0,3 5-6 16,1-2-4-16,2 0 23 0,1-2-49 0,-4 2 23 15,3-1 15-15,0-1-55 0,2-1 35 0,0 2 1 16,0 1 5-16,-1-3-12 0,-1 0-14 16,0 0 17-16,-3 2-12 0,5-2-15 15,-7 0 3-15,-14 0-8 0,7 0 27 0,0 0-26 16,1 0 3-16,-2 0 11 0,-3 0-19 0,-3 0-10 15,-4 0 9-15,-2 0-7 0,0 0-6 0,-3 0-12 16,-6 0-29-16,7 0 6 0,4-10-73 0,-7 9-52 16,-4 0-51-16,-1 0-43 0,-1 0 23 15,-3 1-235-15,-2 0 36 0,-11 3 31 16,6-3 31-16,-5 0 24 0,-26 11 5 0,18-5 26 16,1 1-52-16,-1-2 6 0</inkml:trace>
  <inkml:trace contextRef="#ctx0" brushRef="#br0" timeOffset="4714.0178">7916 2790 522 0,'-2'1'390'0,"1"-2"-38"0,0 1-31 0,3 0-19 16,-2-1-38-16,1 0 24 0,1 0-28 0,1 1-35 15,0-2-61-15,2 2 3 0,0 0-3 16,1 1-16-16,11 3-28 0,-7-4-3 0,14 6-39 15,-8-1 19-15,-1 1-40 0,-1 0 21 0,-5 0 4 16,-3-2-43-16,1 2 9 0,2 4 5 16,-4 1-3-16,-2-1-31 0,-1 7 16 0,-2-10 13 15,0 5-28-15,-13 20 28 0,1-10 4 0,-2-2-27 16,-2 1 6-16,0-4 15 0,-3 1-21 16,1 0 9-16,0-4-2 0,-3 2 8 0,2 1-26 15,0-2 19-15,0-1-10 0,0 1-6 16,-1 0 3-16,2 1 1 0,1-4-9 0,4 1 19 15,0-3-25-15,3 2 7 0,3-4-7 0,1-2 23 16,3 1-9-16,0-2-6 0,2 0 10 0,1-1 1 16,0-4 8-16,0 0 1 0,21 11 4 15,-3-8-12-15,2-3 19 0,6 0-12 0,-11 0-4 16,7 0 1-16,32-11 8 0,-22 6-5 0,2-2-1 16,0 2-21-16,2 0 9 0,-2-1 3 0,0 2-4 15,-1-2 6-15,1 2-10 0,-4-1-3 16,3 2-3-16,-3-2-4 0,-4 3 4 0,-2-1-4 15,-4 0 4-15,-2-1-3 0,-4 4 1 0,-4-5-10 16,-1 5 5-16,-3-1 2 0,0 0-2 0,-1 1 6 16,-1 0-11-16,0 0-1 0,-1-1 11 15,-3 1-9-15,0 0-27 0,0 0-6 0,0 0-21 16,0 0-22-16,7 0 6 0,-7 0-87 16,0 0-95-16,11-10 24 0,-9 4-293 15,5-8 45-15,-6 1-39 0,2-4 37 0,0-3 51 16,6 0 31-16,-4-4 7 0,6-2 14 0,-1 1 20 15,1 0 99-15</inkml:trace>
  <inkml:trace contextRef="#ctx0" brushRef="#br0" timeOffset="5329.936">8979 2034 702 0,'0'-3'314'15,"0"-1"-5"-15,1 0-55 0,-1 1-20 16,0 0-20-16,1 0-37 0,-1 2 11 0,0-1-47 16,-1 0-11-16,1 3-17 0,0 2-20 15,0 0 5-15,0 1 8 0,0 3-11 0,-4 11-23 16,4-10 47-16,0 6-30 0,-6 20 9 0,3-14-16 15,0 1-7-15,1 0 25 0,-1 1-10 16,-2 0 1-16,2 0 9 0,0 1-8 0,0 2-10 16,1 0-14-16,1 0 19 0,-1 0-15 0,0 1-14 15,0 0-6-15,0 0 20 0,0-2-18 0,1 1 2 16,-1-2-3-16,2-2-3 0,0 0 13 16,-2 4-9-16,0-4-10 0,0 2 7 0,2-4-13 15,-3 0 3-15,1-1-10 0,-1-2 0 16,1-3 2-16,0 0-4 0,2-4 0 0,-1-2-1 15,-1 0-1-15,0 1-14 0,2-2 2 0,0-2 2 16,-1 1 3-16,0-2-36 0,0 0-6 16,0 1-7-16,1-2-11 0,-1 0-27 0,1 0 5 15,0-1-40-15,0-1-59 0,0 0-42 0,1-11-47 16,4-6 26-16,2-8-132 0,4 0-84 16,0 2 33-16,2-5 33 0,1-2 27 0,1-3 26 15,1 2 24-15,-3-1 20 0,1 0-51 0,0 2 13 16,0 0 11-16</inkml:trace>
  <inkml:trace contextRef="#ctx0" brushRef="#br0" timeOffset="5813.9657">9182 2038 732 0,'1'-6'334'16,"1"0"-60"-16,-1 3 0 0,1-1-39 0,-1 0 28 15,0 2-45-15,0-1-11 0,0 0-35 16,1 3-11-16,0-2-14 0,0 0-29 0,-1 0-17 15,0 1-2-15,0 1 11 0,1 1-40 16,-2 0-10-16,2 2-3 0,-1 1-10 0,-2 2 2 16,2 2 4-16,-1-1-20 0,0 1 8 0,0 2-3 15,0 4 11-15,0 1-3 0,0 3 8 0,0 0-5 16,0-3-28-16,0 2-2 0,0 0 34 0,0 0 2 16,-8 0-25-16,8-2 17 0,-10 12 13 15,10-7-18-15,-2-2-5 0,0-2 13 0,-2 3-19 16,3-5 26-16,0 5-20 0,-1-2 21 0,1 0-30 15,-1 1 12-15,2-1 0 0,-1 2 8 16,0-1-20-16,0-1 1 0,-1 1 5 0,0-1 14 16,0 1-24-16,-1 1 16 0,1-1-14 0,-1 1 0 15,3 0 3-15,-2-1-12 0,0-2 13 16,-1 1-9-16,1-1-6 0,-1-1-10 0,2-2 3 16,-1-2 7-16,0-2-9 0,1 0 12 0,1-5-5 15,-1 2 2-15,0 0-3 0,1-6-9 16,0 0-2-16,0 7 11 0,0-7-6 0,0 6 2 15,0-6-3-15,0 6 6 0,0-6 1 0,0 7 9 16,0-7-11-16,0 0-1 0,0 0-25 16,0 8-10-16,-7-3-58 0,7-6 7 0,-1-2-94 15,1-1-44-15,1-3-39 0,4-10 28 16,-5 7-291-16,7-20 40 0,0 9 36 0,3-1 10 16,1 1 30-16,-5-1 26 0,-1 4 24 15,-1-3 23-15,-1 1-7 0,2 3 1 0</inkml:trace>
  <inkml:trace contextRef="#ctx0" brushRef="#br0" timeOffset="7030.6661">9455 2117 339 0,'0'0'292'0,"0"0"-21"0,0 0-21 16,0 0-19-16,0 0-24 0,0 0-26 16,0 0-18-16,0-12-15 0,0 12-21 0,-20-16-12 15,19 15-25-15,1 1-14 0,-2 0-14 16,0 3 4-16,0 0 5 0,1-1-22 0,-1 3-11 15,-6 9 11-15,-3 2 7 0,1 1-8 0,1 1-12 16,-1 0 0-16,1 1-9 0,0-1 1 16,0-1 1-16,-1 1 9 0,4-1-5 0,-2 1 3 15,4-3 6-15,-1 0-16 0,1 0-8 0,3-1-2 16,-1-2 4-16,1-3 30 0,1 1-38 0,-1-1 33 16,1 0 13-16,0-2-33 0,0-1 3 15,0 1 23-15,0-7-4 0,0 0-12 16,14 20 36-16,-7-14-16 0,-1-2-8 0,2-1-5 15,1-3 31-15,-1 0-10 0,18-12 5 0,-9 4-22 16,1-3 16-16,2-2-2 0,-3 1 1 16,3-2 12-16,-3 1-4 0,0-2-12 0,-1 2 22 15,-2 4-11-15,-3-2 3 0,2 0 9 16,-5 0 11-16,-1 6-7 0,-2 0 9 0,-1 2 0 16,-2-1-12-16,2 1 1 0,-2 1-19 0,0-1 6 15,0 0-24-15,-1 2 4 0,1 1-9 0,-1-1-8 16,0 1-19-16,0 0 11 0,-1 0-15 15,0 4 15-15,-1 0-5 0,0 1-4 0,0 1-9 16,-5 6-3-16,1 2 5 0,1 4 7 16,2-4-13-16,0-3-4 0,0-1-2 0,2 0 19 15,0 1-9-15,0-3 0 0,0 3 5 0,0-1-17 16,13 15 3-16,-6-13 10 0,1-1-13 16,2-2-3-16,-1-1 5 0,0-3 2 0,4 2 1 15,4-3 2-15,-3-4 0 0,6 1 0 0,-11-1 9 16,5 0-1-16,21-13-13 0,-15 4 11 0,2-5-1 15,1-1 8-15,-3 0-8 0,-2 3 2 16,0-5 12-16,3 3 4 0,-6-2-1 0,-4 5-3 16,0-3 11-16,-1 4 28 0,-4-5-26 0,-1 5 28 15,1-3-22-15,-3 1-20 0,-1 2 9 16,0 1 9-16,-2 2-10 0,0 0 11 16,0 1-18-16,0 6 0 0,0 0-39 0,0-8 4 15,0 8-12-15,0-9-20 0,0 3-7 0,0 6-13 16,0-7-33-16,-10-6-3 0,9 10 10 15,-2-2-81-15,0 2-48 0,0-1-9 0,-1 0-24 16,-2-7-36-16,1 5 27 0,-7-6-185 0,8 3 37 16,1 0 33-16,2 0-80 0,0 2 54 0,1-1 9 15,0 8 30-15,0-10 27 0,16-12 15 16,-6 10 29-16</inkml:trace>
  <inkml:trace contextRef="#ctx0" brushRef="#br0" timeOffset="7416.1715">10245 1946 957 0,'3'-2'342'0,"0"0"-49"0,1 1-28 0,-2 1-41 16,0-1-32-16,0 0-12 0,0 3-30 0,1-1-15 15,-2 3-21-15,0 1-1 0,1 1 5 0,4 11-27 16,-4 0-1-16,0 4 9 0,1-1-14 15,0-1 7-15,-2 1-10 0,0 1-7 0,0 1-5 16,-1-2-6-16,2 3 13 0,-1-3-8 0,-1 2-8 16,0-1-6-16,3-3-5 0,-2 2 10 0,-1-8 4 15,0 3-25-15,0 2 17 0,0 2-21 16,0 1 11-16,0-3-40 0,0 2 13 0,0-2-11 16,0-1 41-16,0 0-17 0,0-3-3 15,0 0 4-15,0-2-15 0,0-3-5 0,0-1-1 16,0 0 9-16,0-1 4 0,0-6-6 0,0 9-22 15,0-2-19-15,0-7 3 0,0 6 1 16,0-6 2-16,0 7-82 0,0-7 3 0,0 0-33 16,2 9-48-16,-1-10-41 0,1-2 20 0,8-10-165 15,1-3 31-15,0-1-145 0,1-2 34 0,-1-2 26 16,1-4 26-16,-1 2 22 0,0-3 11 16,-1 2-8-16</inkml:trace>
  <inkml:trace contextRef="#ctx0" brushRef="#br0" timeOffset="7763.0865">10431 2101 262 0,'2'-10'378'16,"-2"1"-66"-16,0 2-48 0,0 1 1 16,0 1-12-16,1 0-10 0,-1 3-27 0,0-1-15 15,0 3-48-15,0 0 5 0,0 0-35 0,0 0-1 16,0 0-32-16,0 0-18 0,2-8 33 0,-1 11-36 16,-1 2 19-16,2 0-8 0,-1 2-29 15,0 0 8-15,1 10-24 0,0 1 44 0,1 2-24 16,0 0-17-16,-3 1-2 0,1-1-6 15,0 1-2-15,-1 1 34 0,0-12 0 0,0 6-7 16,0 3-4-16,0 0 6 0,0 4 8 0,0-4-37 16,0 0 18-16,0-3-18 0,0-1 32 0,0 2-41 15,0 1 11-15,0-2-4 0,0-2 4 16,0-1 1-16,0-2-4 0,0 0-2 0,0-3 9 16,0-1-14-16,0 0 0 0,0-7-8 15,0 9-24-15,0-3 11 0,0 1-16 0,0-7 29 16,0 6-2-16,0-6-48 0,0 7-13 15,0-7-37-15,0 7-22 0,0-7-37 0,-14 6-73 16,14-9 18-16,2 0-285 0,-1-3 36 0,2-10 33 16,-3 5 31-16,7-26 29 0,-2 9 22 0,-2-1 21 15,0-2 12-15,0 0 8 0</inkml:trace>
  <inkml:trace contextRef="#ctx0" brushRef="#br0" timeOffset="8428.3985">10526 1683 380 0,'-1'-5'319'0,"0"0"2"16,-1-1-34-16,1 2-22 0,-1-1-23 16,-1-1-27-16,3 2 42 0,-2 0-82 0,1-1-20 15,-1 0-17-15,1 1 38 0,1 0-18 0,0-1-19 16,-1 0-1-16,-1 2-17 0,2-2-12 16,0 5 3-16,0 0-6 0,0-7-14 0,0 7 8 15,19-21-31-15,-10 14-18 0,-2 1 10 16,2 2-7-16,-2 0-5 0,1 2-10 0,-1 0-3 15,2-1-4-15,-2 3-2 0,-7 0 3 0,12 0-2 16,1 0-3-16,14 18-30 0,-13-8 2 0,-3 0 1 16,0 3 0-16,-1 1 8 0,-3 4-1 15,-1 2-25-15,-1-2 2 0,-5 0 45 0,1 1-18 16,-1 1 0-16,1 1-1 0,-1-12-1 16,0 5 17-16,-13 18-39 0,9-15 28 0,-1 1-27 15,0-1 40-15,-2-4-26 0,3 0 0 16,0-3-1-16,1-3-4 0,0-2 9 15,3 1-4-15,-2-2 4 0,2 1 2 0,-1-1-7 16,1-4-1-16,0 0 0 0,0 7 11 0,10 2 4 16,4-4-5-16,1 0 19 0,3-2-36 0,-3-2 24 15,4-1 2-15,6 0 0 0,-16 0 5 16,8 0-22-16,0 0 20 0,2 0-7 0,-1 0-7 16,19-11-4-16,-22 11 30 0,-3-2-14 0,-2 2-27 15,-1-1-1-15,-1 1 5 0,0-1 10 16,-2 1 9-16,-1-1-11 0,0 1 13 0,-3 0 3 15,2-1-20-15,0 1-6 0,1 0 14 0,-3 0-13 16,2 0-1-16,-1 0 3 0,-3 0-34 0,0 0 6 16,0 0 3-16,7 0-81 0,-7 0-34 15,8 0-23-15,0 0-33 0,-8 0-46 0,8 0 21 16,7 10-250-16,-10-7 37 0,8 5-29 0,-2 2 32 16,-1-3 28-16,-2-1 0 0,2 2 20 15,0 1 4-15</inkml:trace>
  <inkml:trace contextRef="#ctx0" brushRef="#br0" timeOffset="8895.6962">11554 2260 449 0,'-4'0'254'0,"1"-2"-22"0,-1 2-13 0,2 0-15 15,-2 0-5-15,2 0-44 0,-2 0 3 0,4 0-33 16,-2 0 6-16,2 2-30 0,0-2 2 15,2 0 29-15,-1 0-30 0,4 1-9 0,1-1 3 16,0 0 5-16,1 0-10 0,13 2-28 0,-13-2 26 16,7 0-7-16,4 0-21 0,3 0 4 0,3 0-3 15,-5 0 3-15,2 0-14 0,-1 0-4 16,-2 0 28-16,1 0-8 0,-2 0-1 0,19-11-24 16,-20 11 4-16,-3-2-4 0,-2 1-4 0,-2 1-4 15,0 0-5-15,1-1 39 0,7-3-13 16,-5 2-5-16,-3 2-63 0,-9 0 10 0,6 0-33 15,-6 0-28-15,9 0-30 0,-9 0-51 0,0 0-64 16,6 0 18-16,2-10-122 0,-10 5 26 0,-2 1-173 16,-10-6 50-16,3-4 26 0,-8 3 39 0,2-2 18 15,-2 1 10-15</inkml:trace>
  <inkml:trace contextRef="#ctx0" brushRef="#br0" timeOffset="9247.6469">11713 2046 746 0,'-2'-1'306'0,"0"0"-26"0,2 1-19 16,0 0-39-16,0-2-32 0,0 2-9 0,-2-1-39 15,2 1 2-15,0 3-33 0,0-1 7 0,2 1-31 16,-2 2 33-16,2 0-32 0,3 10 2 16,-1-2-21-16,1 2 32 0,0 3-34 0,-5-5 8 15,1 5-5-15,-1-3-20 0,0-1 1 0,0 5-11 16,1-1 15-16,-1-8-10 0,0 4 6 15,0 3-14-15,0 2 5 0,0-1-4 0,0 1-4 16,0-1-4-16,0 0-2 0,0 1-3 0,0 0-3 16,0 3 1-16,0-3-2 0,0 0-2 15,-6-3-11-15,-4 21 10 0,10-24 17 0,-2-3-32 16,1-1 27-16,-1-2-4 0,0 2 8 0,2-3 3 16,-2 1-4-16,2-2-18 0,0-5-29 15,0 0 2-15,0 9 1 0,0-3 22 0,0 1-63 16,0-7-15-16,0 6-33 0,0-6-46 0,0 7-30 15,0-7 14-15,0 0-332 0,-5 5 35 16,7-8 31-16,-2-2 59 0,5-9 2 16,-1-5 41-16,-3-3 14 0,5-5-18 0</inkml:trace>
  <inkml:trace contextRef="#ctx0" brushRef="#br0" timeOffset="11331.0592">7793 1873 365 0,'0'0'139'16,"0"0"-18"-16,0 0-19 0,0-14-10 0,0 14 26 16,0 0-58-16,-18-24 37 0,16 21-14 0,0-2-18 15,-1 2-38-15,1-1 39 0,0 0-7 16,0 1-36-16,-1-2 30 0,1 2 25 16,0-1-8-16,0 1 0 0,0 0 12 0,0-1 1 0,-1 1-7 15,0-2 13-15,-1 2 0 0,2-1-23 16,1 1 22-16,-3 0-7 0,1 0 10 0,1-1-8 15,0 1 6-15,1 1-7 0,-1 0 13 16,1 0-1-16,-1-1-29 0,0 2 11 0,2-3-9 16,0 4 12-16,-1-1-12 0,1 1-8 15,-3-1-5-15,2 1-4 0,0-2-13 0,1 2 15 16,0 0-2-16,0 0-28 0,0 0-5 0,0 0 7 16,0 0-14-16,2 0 20 0,2 3-26 0,-1 0 10 15,2-1 11-15,4 8-15 0,-4-1 22 16,7 2-39-16,2 0 14 0,0 0-3 0,1 4 18 15,1 1-9-15,2 0 3 0,-1-1 1 16,-1 4-11-16,2-1 3 0,-2 0-16 16,3 0 19-16,-1 1 7 0,-3-1 6 0,2 2-11 15,-3-1 9-15,3-1-3 0,-4 2-13 0,3 0-7 16,-2-1 17-16,-1 1 0 0,0 0-19 0,-3-2 12 16,2 0 17-16,-3-2-30 0,-1-2-12 15,0 0 25-15,0 0-7 0,0 1 27 0,-1-1-46 16,-3-4 13-16,-1-2 7 0,1 1-2 0,2-2 5 15,-4-3-11-15,0 0 26 0,0-1-42 16,-1 1 30-16,0-2-13 0,0 1 18 0,-1 0-6 16,2-1 5-16,1 0 11 0,-2 0 15 0,-1 1-4 15,1-3 53-15,-1 1-21 0,1 0 14 16,-1-1-15-16,0 0 11 0,-1-1-21 0,0 0 3 16,-1 1-22-16,0-5 16 0,0 3-18 0,0-3 4 15,-1 0-11-15,1 1 0 0,-6-7-11 0,2 0 4 16,1 2-10-16,1 2 5 0,-1 0 4 15,1 2 12-15,1-1-22 0,-2 2 3 16,1-1-2-16,3 1 14 0,-3-1-7 0,1 1-4 16,0 0 4-16,0 0-4 0,1-1 5 15,-2 3-10-15,1-1 3 0,0-1 7 0,0 2-16 0,0 0 11 16,1 0-11-16,-1 0 4 0,-1 2-9 16,1-1 2-16,-3 0 8 0,6 1-23 0,0 0 25 15,-14 0-13-15,-16 13-1 0,12-7-2 16,-1 2-3-16,0 0 26 0,-1 1-19 0,-1 3 4 15,0-3-5-15,1 2 10 0,-3 0-6 16,0-1 1-16,2 1 4 0,1 0-3 0,-2 2-14 16,4-4 21-16,0 1-14 0,2 0 1 0,-2 1 8 15,6-2-3-15,-2-1-12 0,5-6 11 16,1 6-12-16,0-4 25 0,3 3-18 0,0-3 2 16,1 1 13-16,0-4-18 0,0 3-2 0,3-2 14 15,-3 0-5-15,1 1-17 0,1-1 17 16,0 0-2-16,0-1 16 0,0 2-5 0,1-3-8 15,-1 2-2-15,1-1 14 0,0 1 7 16,0-1-12-16,-1 1 0 0,0 0-1 0,2-1 8 16,0-1-19-16,0 0 0 0,-2 0-18 15,2 1 2-15,0-1-23 0,-2 0-13 0,2 0 4 0,-1 2-37 16,1 1-49-16,-3-5-28 0,3 2-19 0,-2 2-33 16,4-2 22-16,-4 2-224 0,2-2-80 15,0 0 37-15,0 0 12 0,0-2 29 0,1-3 26 16,-1 1 18-16,8-7 16 0,0-3 63 15</inkml:trace>
  <inkml:trace contextRef="#ctx0" brushRef="#br0" timeOffset="13945.9339">14431 1604 483 0,'0'0'302'0,"0"0"-54"0,0 0 0 0,0-13-40 15,12 13-9-15,-12 0-15 0,0 0-16 0,0 0-20 16,0 0-17-16,25-20 0 0,-24 20-31 0,0-1 3 16,-1 0-9-16,0 1-9 0,2 0-27 15,-2 0 2-15,0 0 1 0,-3 0-23 0,-1 2 25 0,-3 0-25 16,-8 5 4-16,-6 1-13 0,1-2 9 15,-6-1-10-15,2 4-5 0,-2 0-9 0,1 3 17 16,1-2-20-16,-3-1 7 0,-1 1 4 16,-3 3-5-16,4-1 27 0,0 1-32 0,-4-1 2 15,4 0-7-15,2 1 10 0,1 0 21 0,1-1-19 16,0 1-9-16,3 1 1 0,-2 1 12 16,1 0-3-16,3-1 3 0,3 1-20 0,2-2 4 15,-1-1-8-15,5 2 7 0,-5-3-2 0,10-3-12 16,-1 2 0-16,3-2-2 0,0-2 10 15,0 0 15-15,2-6 10 0,0 0-20 0,0 14-5 16,17 11 17-16,-7-12-18 0,3-1 7 0,3 1-6 16,2 1-13-16,2-4 0 0,-2 3 21 0,4-1 6 15,1-1-1-15,2 1-15 0,0-1 20 16,-1-1-11-16,-1 1 11 0,2-1-21 0,-1-1-9 16,-2 4 11-16,1-4 16 0,-3 0-20 0,-2-2-11 15,-2 1 10-15,-1 1-3 0,-1-4 8 16,-5-1-5-16,-1 2 14 0,-2-3-13 0,1 0-2 15,-4 2 12-15,-2-2-14 0,-1-3 3 16,0 0 4-16,0 5 30 0,0-5-33 0,-17 25 7 16,6-14 1-16,-2 2 5 0,-5-2-14 0,0 2-5 15,1-2 8-15,-4 3 19 0,-2-1-20 0,3 0 24 16,-4 0-16-16,-1 2 11 0,-2 0-13 16,-3-1 10-16,1 0 8 0,3 2-22 0,-5 1 1 15,2 0-16-15,-1-1 45 0,1 1-34 0,0 3-6 16,2-4-1-16,2 1 34 0,2 1-19 15,3-1-3-15,-2-2 5 0,1 3-17 0,6 0 15 16,1-2-6-16,3 1-8 0,5-1 7 0,-4-1 5 16,8 3-5-16,2-12 31 0,0 6-26 15,18 17-15-15,-5-16 33 0,7-1-7 0,-1-2 12 16,3 1-13-16,7-3 5 0,0 0-3 16,-2-2-12-16,3-2 13 0,-1 2-5 0,2-2 6 0,5-1-21 15,-3 1 21-15,-3-1-23 0,1-1 18 16,3 1 7-16,3-2-8 0,-11 1 14 0,-1 0 12 15,4-1-27-15,-8 0 39 0,-6-1-32 0,-2 2-19 16,-2-2 5-16,-2 2 29 0,1-1-40 16,-2-1 19-16,-5 0-40 0,3 0 9 0,-2 1-7 15,-3-1 9-15,4 0-23 0,-3 0-36 16,0 0-3-16,-2 0-33 0,0 0-67 0,0 0 17 16,-11 5-222-16,4-4 28 0,-11 2 27 15,-6 3 26-15,-1-2-102 0,0 4 26 0,-2 1 46 16,3-1 21-16</inkml:trace>
  <inkml:trace contextRef="#ctx0" brushRef="#br0" timeOffset="14293.8616">13560 3535 524 0,'0'3'308'0,"0"0"-58"0,0 0-38 16,-1-1-20-16,1 2-28 0,-2-2 8 0,2 0-32 16,0 3 0-16,0-3-15 0,0 2-3 0,0 1-16 15,0-1 6-15,0 3-14 0,0-7-3 16,0 11-9-16,0 4-2 0,0-1-33 0,0 1 24 16,0 1-10-16,0-1-10 0,0 2-25 0,0 0 8 15,0-1 5-15,0 1 10 0,0-3-38 16,0-2 5-16,0 3 1 0,0-1 28 0,0 0-34 15,0-3 2-15,0 3-17 0,0-3-12 16,0-2-18-16,0 0-5 0,0-3-14 0,0-6-12 16,0 6-2-16,0-6-49 0,0 0-19 15,0 9 14-15,-2-11-262 0,0-1-12 0,2-1 24 16,0-2 27-16,6-11 10 0,-6 7 25 0,0-6 6 16</inkml:trace>
  <inkml:trace contextRef="#ctx0" brushRef="#br0" timeOffset="14459.9715">13585 3438 433 0,'2'-4'289'0,"-2"-3"-49"16,2 3-54-16,0-1-40 0,6-6-29 0,-2 2-45 15,1 2-40-15,1 1-1 0,4-2-131 16,1-3-124-16,-2 4-102 0,-1 0 10 0,1-4-2 15</inkml:trace>
  <inkml:trace contextRef="#ctx0" brushRef="#br0" timeOffset="14710.6216">13892 3391 431 0,'3'3'333'0,"1"-2"-56"0,0 0-22 0,-1-1-39 16,2 2-14-16,-1-1 1 0,2 1-31 0,-1-1-20 16,3-1 26-16,2 0-39 0,3 0-25 15,1 0-18-15,-1 0 12 0,5 0-23 16,0 0-21-16,0 0-30 0,-4 0-26 0,-1 0-32 16,-4 0-16-16,0 0-18 0,-1 0-42 0,-8 0 7 15,0 0-97-15,0 0-1 0,0 7-73 16,12 0-110-16,-16-3 38 0,-4 8-3 0,-4-2 9 0,-4 1 5 15</inkml:trace>
  <inkml:trace contextRef="#ctx0" brushRef="#br0" timeOffset="14877.1475">13879 3645 386 0,'0'3'252'0,"2"1"-20"0,-2-2-30 15,5 1-9-15,-1-1-15 0,2-1-12 0,1 1-21 16,9 0-13-16,3 0-15 0,-9-2-11 0,1 0-27 15,6 0-42-15,2 0-42 0,20-10-28 16,-23 5 4-16,4 0-102 0,-3-2-86 0,4 0-75 16,-3-2-35-16,-1-4 16 0,4 4-65 0</inkml:trace>
  <inkml:trace contextRef="#ctx0" brushRef="#br0" timeOffset="15108.1002">14297 3532 512 0,'2'-2'285'0,"0"1"-45"16,0 1-19-16,1 0-31 0,-1-1-10 0,1 3-1 15,-2 0-22-15,-1 0 1 0,1 2 9 16,1 0-28-16,-2 2-3 0,0-1 4 0,6 10-39 16,-4 1 20-16,-2-2-34 0,5 4 20 15,-5 1-32-15,0-11 1 0,0 6 9 0,0 2-29 16,0 2 19-16,0 0-3 0,0 0-30 0,0 1 4 16,-11 19-17-16,7-24-6 0,-1-3-48 15,3-1-6-15,-3-2-31 0,2-1-35 0,-1-2-46 16,4 1 13-16,-4-3-153 0,4-1-160 0,-2-1 30 15,0-1 35-15,0-3 22 0,2 0 48 16,0-4 14-16,2-11 7 0</inkml:trace>
  <inkml:trace contextRef="#ctx0" brushRef="#br0" timeOffset="15928.7148">14077 917 413 0,'0'-4'305'0,"0"-1"-61"0,0 5-7 16,2-7-19-16,0 2 13 0,-2 1-16 15,2 0-13-15,0-2-12 0,4 2-38 0,-2-1 4 16,-2 1-34-16,5-9-6 0,4 9 16 0,-7 0 19 16,3-2-68-16,0 3 26 0,-1 3-15 15,-1-6-15-15,1 2 9 0,1 2-1 0,2-6-33 16,-2 6-10-16,5 2-10 0,-2-2 24 0,-3 12-16 16,2-2-26-16,2 3 43 0,-6 1-44 0,4 1 13 15,-3 4-8-15,-1 3 8 0,-2 0-34 16,-3 4 2-16,0-10 26 0,0 6-3 0,-12 28-1 15,7-21 16-15,-1 0-26 0,0-3-7 0,-1-1 28 16,1-4-2-16,0 0-4 0,2 2-24 16,2-3 1-16,0-4 0 0,-1-4 0 0,3 0 13 15,0-3-21-15,-2 0 24 0,2-7-12 16,0 0 0-16,0 7-2 0,0-7-6 0,11 15-1 16,-5-12 1-16,-1-1 14 0,9 3-1 0,-1-3-1 15,1-2 26-15,7 2-3 0,-13-2-4 0,1 0 4 16,7 0-4-16,-1 0-34 0,-4 0-14 15,3 0 0-15,-5 0 1 0,-1 0 42 0,-2 0-2 16,-6 0-2-16,8 0-20 0,-8 0-25 0,7 0-1 16,-7 0-32-16,7 0-28 0,-7 0-20 0,0 0-32 15,6 0-36-15,-6 0 16 0,0 0-204 16,0 0 29-16,0 0 28 0,8 0-116 0,-8 0 28 16,10-11 24-16,-9 5 33 0,0-1 46 15,2 0 12-15</inkml:trace>
  <inkml:trace contextRef="#ctx0" brushRef="#br0" timeOffset="16842.1439">15343 1606 489 0,'-2'-4'286'0,"2"2"-13"16,-1 0-56-16,0 0-6 0,0 0-33 15,1 0-14-15,-1 1-22 0,0 0-15 0,-1 0-16 16,-1 1 2-16,0 0-13 0,2 1-24 0,-2 1 0 15,-2 0-2-15,-11 6-24 0,2 0 9 0,3 3-12 16,-2 3 12-16,1 2 7 0,-3 0-15 16,3 1 0-16,-1 3 6 0,2 0 8 0,-2 2-11 15,0 2 30-15,-2 2-23 0,4 4-6 16,-3 1-4-16,2 1-1 0,-2 3 22 0,2-1 0 16,4 3 7-16,-5 0-10 0,1 0 4 15,1 1-7-15,2 0-7 0,-1-1-6 0,2 2 20 16,-1 0-20-16,3 1 4 0,0 0-10 0,4-1-3 15,0 1-4-15,1-3-6 0,1-18-2 16,0 8-4-16,0 5 15 0,12 35-4 0,-4-36-5 16,0 1-4-16,2-1-57 0,-2-2 2 0,3-2 3 15,0-2-22-15,1-2-30 0,1-1-11 16,3-3-18-16,2-1 0 0,-2 1-22 0,5-4-23 16,-2-4-23-16,3 0 15 0,0-4-139 15,-2-2-111-15,4-4-27 0,-3-1 42 0,-11 0 26 16,6 0 25-16,22-18-1 0,-18 7 32 0,2 0 1 15</inkml:trace>
  <inkml:trace contextRef="#ctx0" brushRef="#br0" timeOffset="17275.0148">15644 1896 437 0,'-1'-6'375'0,"1"0"-39"16,-1 2-38-16,1 0-16 0,0 1-43 0,0 1-5 16,1 1-37-16,0-2-30 0,-1 2-21 0,0-1 18 15,0 1-23-15,0 1-17 0,1 0-31 0,1 0-3 16,0 0-17-16,2 1 15 0,2 2-8 0,9 9-8 15,0 0-9-15,0 0 20 0,2 5-9 16,0-4-9-16,2 5 1 0,-3 0-2 16,2 1-2-16,-2-2 3 0,3 1-22 0,-2 0 0 15,0 4-11-15,1-4-14 0,-2-1 42 0,3 1-26 16,-3-1 5-16,0 1 2 0,0 0-34 0,1 0 10 16,-2 1 33-16,2-1-19 0,-4 0-42 15,1-2 31-15,0 0 6 0,-5-1-10 0,1-1-1 16,0 0-65-16,-4-1-9 0,-1-4-13 15,-2-2-24-15,1-1-29 0,-2-1-32 0,1-1-4 0,-1-2-26 16,-1-1 17-16,1 1-120 0,-2-2-101 16,0 0 29-16,0 0-81 0,5-11 28 0,1-2 41 15,2-5 12-15,1-4 12 0,4 1-8 16</inkml:trace>
  <inkml:trace contextRef="#ctx0" brushRef="#br0" timeOffset="17673.9467">16311 1948 389 0,'5'-10'406'0,"-2"1"-19"0,0 3-58 0,-2 2-40 16,0 1-36-16,0 0 16 0,0-2-10 16,1 3-43-16,-2-2 10 0,2 3-38 0,-2-1-24 15,1 1-21-15,-1-1-11 0,0 2-8 0,0 0-41 16,-1-1 0-16,1 2-2 0,-2 4-11 16,0 0 10-16,-3 10-17 0,-3 2-13 0,-3-1-5 15,2 4-20-15,-1 1 12 0,-2-1 5 0,1 3-8 16,0-1-20-16,-1 0 35 0,1 3 3 15,1-1-26-15,-1-1-20 0,1 0 10 0,2-1 35 16,-3 0-25-16,-1 3 3 0,2 0-3 0,1-1 9 16,-2 0-18-16,0 3 2 0,0-2 8 15,0 2-10-15,-1-1 0 0,7 2 14 16,-5-3-19-16,2-2 2 0,-2 4-5 0,1-8 23 16,2 6-26-16,0-2 5 0,0-4-9 0,2 0 25 15,0-2-27-15,0 0 6 0,0-4-12 0,3 0-7 16,0-3-34-16,0-4 6 0,-1-1-29 0,1-1 10 15,0 0-24-15,1-1-31 0,-1 0-15 0,2-3-7 16,0 0-10-16,0 0-28 0,-1 5 15 16,3-8-188-16,10-10 28 0,2 2 26 0,3-4 23 15,2 1 24-15,0-5 20 0,3 2 19 16,0-4 16-16,2 3-213 0,1 0 21 0,1 1 63 16,0 3 5-16</inkml:trace>
  <inkml:trace contextRef="#ctx0" brushRef="#br0" timeOffset="17957.3593">16500 2438 280 0,'5'-2'499'0,"-2"1"-96"16,0 1-80-16,0-2 5 0,-2 1-96 15,0 1-24-15,2 0-3 0,-1 0-24 0,1 0-20 16,0 2-7-16,-1 0-15 0,-1 0-23 16,0 4-9-16,0-1-12 0,-1 1 46 0,1 13-25 15,-1-10-17-15,0 4-16 0,0 4 4 0,0 2-10 16,0 1-8-16,0-1-4 0,-12 23-11 0,9-24-17 15,0 2 3-15,0-2-1 0,-1 1 11 16,2-6-31-16,-1 5 16 0,1-3-22 0,-1-3 9 16,1-1-13-16,0-1-2 0,2-3 0 0,0 0-53 15,-3 0 20-15,2-1-47 0,-1-4-14 16,1 3-29-16,0-3 5 0,-1-1-31 0,1 0-53 16,1-2 16-16,-2-1-205 0,2 2-72 0,-2-12 28 15,2 4 55-15,1-11 24 0,-1 6 25 0,0-8-4 16,0-4 22-16</inkml:trace>
  <inkml:trace contextRef="#ctx0" brushRef="#br0" timeOffset="18119.3777">16513 2244 897 0,'-1'-3'292'0,"1"0"-59"15,-1-2-1-15,0 4-45 0,1-1 3 0,0-1-40 16,0 2-33-16,0-1-33 0,2 1-45 15,-1-1-28-15,0 0-43 0,1-1-53 0,2 0 7 16,0 1-317-16,1-2 22 0,-1 2 26 0,0-1 14 16,1 0 38-16</inkml:trace>
  <inkml:trace contextRef="#ctx0" brushRef="#br0" timeOffset="18494.0174">17073 2242 560 0,'3'2'364'16,"1"-2"-65"-16,0 2-34 0,-1 0-37 0,1-1-10 15,0 1-19-15,1-1-9 0,1-1-42 16,11 2-14-16,-3 0 8 0,7-1-35 0,-3 3 12 15,5-3-32-15,-11-1-7 0,4 0 3 0,5 0-14 16,4 0-32-16,0 0 18 0,2 0-25 0,-1 0 47 16,0 0-34-16,-1 0-21 0,-1 0 12 0,-4 0 27 15,-2 0-47-15,-2 0 31 0,-3 0-33 16,-2 0 52-16,-1 0-50 0,-3 0 22 0,-1 0-11 16,-6 0 33-16,7 0-45 0,-7 0 16 15,9 0-19-15,-9 0-15 0,6 0-26 0,-6 0-31 16,0 0-37-16,8 0-53 0,-8 0-37 0,0-8 18 15,8-1-294-15,-6 5 34 0,2 1 31 16,-3-2 25-16,0-1 20 0,5-5 20 0,7-3 9 16,-5-2-5-16</inkml:trace>
  <inkml:trace contextRef="#ctx0" brushRef="#br0" timeOffset="18959.7366">18297 1696 293 0,'2'-5'411'0,"-2"2"-47"0,1-2-40 0,0 4-44 15,0-2 5-15,-1 1-50 0,1 1-22 0,-1-1-7 16,1-1-73-16,-2 3-4 0,2-1 1 15,-1 0-44-15,-1 2 31 0,2 2-36 0,-3 0-24 16,-1 2 13-16,-5 8-21 0,-1 1 36 0,-1 4-46 16,-4 2 29-16,1 1 8 0,1 1-9 15,-1 3 26-15,-3 5-15 0,4-1-15 0,-2 3 19 16,1 2-22-16,-2 0 2 0,2 1-14 16,2 2 14-16,1-2-2 0,0 1-7 0,2 3 6 15,1-3-6-15,4 5 9 0,3-22 12 0,0 10-11 16,0 5 6-16,18 40-14 0,-11-35-11 0,6-1 6 15,2-1-1-15,3-1-9 0,0-3 4 16,2 3 1-16,1-5-13 0,-1 0-31 0,2-2 4 16,-1-3-13-16,-2-2-16 0,2-1-14 15,-3-2-19-15,2 0 7 0,0-5-44 0,-1 0-8 16,4-2-6-16,-5-2-23 0,2-3-14 0,-2-2-42 16,1-5-37-16,-6-2 18 0,-6 0-123 15,17-12-128-15,-7 2 6 0,-1-3 25 0,-1-3 54 16,-2-5 23-16,-2-2 25 0,1 0-10 0,-2-2 7 15</inkml:trace>
  <inkml:trace contextRef="#ctx0" brushRef="#br0" timeOffset="19623.9395">18548 2054 558 0,'0'-4'300'16,"0"0"-38"-16,0 0-35 0,0 2-9 16,0 1-44-16,1 1-20 0,0 3-7 0,1 0-21 15,0 1 1-15,0 2-9 0,-1 2-25 16,-1 11-6-16,0-9-9 0,0 5-21 0,0 3 3 16,0 1-9-16,0 0 9 0,0 0-3 0,14 20-15 15,-10-19 1-15,1-3 2 0,3 1-11 0,-1-3-8 16,1 0 8-16,-1 0-3 0,3-3-4 0,-1 0 3 15,4 0 1-15,1-4-6 0,-1 0-3 16,0 1 27-16,-2-8-5 0,0 1 11 0,1 0-22 16,-12-2-1-16,9 0 9 0,4 0 10 15,19-10-17-15,-13 3 28 0,-2-3 3 0,-1-1-7 16,0 3-10-16,-7-5 4 0,3 0-3 16,-1 0-5-16,-1 1 45 0,-2-1-18 0,0 2-1 15,-4 3-5-15,0 4 15 0,-2-2-9 0,0 3 5 16,-1-1-20-16,1 1-38 0,-2 1 17 15,1-1 1-15,0 2-30 0,-1 0 25 0,0 1-23 16,-2 1 9-16,0 0-6 0,-1 4 0 0,-5 5-10 16,2-3 13-16,1 1-6 0,1 0-20 15,1 0-3-15,1 1 3 0,2 8 0 0,0-6-5 16,0-11 2-16,0 11-4 0,10 14 2 0,-2-12 2 16,2-2 3-16,4 0 1 0,2-3-10 0,1-1-18 15,-1-2 23-15,5 1 2 0,-1 1 18 16,2-7 0-16,-12 0 0 0,8 0 27 0,0 0-5 15,24-15-16-15,-22 9 22 0,-1-4 9 0,-2 0 6 16,1 0 17-16,-3-5-8 0,-1 0 13 16,-2 2 1-16,-1-3 2 0,-2 0-1 0,-4-1-6 15,0 0 10-15,-2-1-7 0,-3 6-9 0,0 3-11 16,0-4-4-16,0-1-15 0,-16-16 2 16,10 14-23-16,0 1-10 0,-2 5-14 0,-2-4-12 15,0 3-24-15,-2 1-18 0,1 0 7 0,5 3-87 16,0-1-50-16,-9-3-72 0,3 1 23 15,-3 0-244-15,4 1 41 0,1-4-58 0,2 1 36 16,3-4 33-16,-1 0 25 0,6 7 48 0,0-6 39 16,18-20 12-16,-3 16-43 0</inkml:trace>
  <inkml:trace contextRef="#ctx0" brushRef="#br0" timeOffset="19956.961">19460 1569 418 0,'3'-2'366'0,"0"1"-92"0,2 0-16 16,2 0-9-16,11 0-20 0,-7 1-28 0,21-5-2 15,-12 4-6-15,4-1-24 0,2 1 15 0,0-1-53 16,-1 1-6-16,1-1 0 0,1 2-32 15,0-1 33-15,-15 1-48 0,7 0 21 0,3 0-33 16,-1 0-8-16,1 0-7 0,-2 0-4 0,-3 0-4 16,0 0-6-16,-4 0 37 0,-1 0-8 15,-1 0-33-15,-2 0-39 0,-1 0-14 0,-1 0-12 16,-1 0-41-16,-6 0-16 0,8 0-32 0,-8 0-38 16,7 0 16-16,-7 0-214 0,0 0-84 15,9-9 30-15,-11 8 28 0,-1-1 29 0,1 0 23 16,-4 1 15-16,1 1-54 0</inkml:trace>
  <inkml:trace contextRef="#ctx0" brushRef="#br0" timeOffset="20239.7264">19875 1573 348 0,'-3'2'276'0,"0"0"-21"0,0 3-45 0,1-1-16 16,0-1-1-16,-2 2 13 0,2 1-14 15,-4 8-32-15,0 0-19 0,1 2 14 0,0 0 1 16,0 3-20-16,0 1-18 0,2 2-6 0,-4 1-19 15,2-1 16-15,1 3-42 0,1 0 17 0,1 0-8 16,1 1 1-16,-3-4 11 0,2 0-18 0,1-1 5 16,-2-3-25-16,0 1-16 0,3-5 4 15,-1-1 24-15,-1-2-5 0,2-2-7 0,-1-1-4 16,1 0-1-16,0-1-33 0,0-2 20 16,0 1-7-16,-1-1-46 0,1-1 8 0,0 1-24 15,-2 0-35-15,2-3-40 0,0 2-34 0,0-2-50 16,0-2 18-16,0 0-283 0,0 0 33 0,3 2 30 15,-1-4 28-15,3-1 28 0,-1 0 3 0,1 2 10 16,10-6-4-16</inkml:trace>
  <inkml:trace contextRef="#ctx0" brushRef="#br0" timeOffset="21207.1065">20505 2155 310 0,'5'-7'413'0,"0"0"-67"0,-3-1-31 0,1 2-11 16,0 0-28-16,-1 0-6 0,0-1-35 15,4-6-17-15,-5 0-25 0,0 2 13 0,0 3-54 16,-1 8-3-16,0-10 0 0,0 2-48 15,0 1 34-15,0-5-34 0,-13-14-5 0,7 13-36 0,-1-1 8 16,-1 2-20-16,-2 0 19 16,0 2-14-16,-3 2-6 0,-1-2-4 0,1 3-4 15,0 1-9-15,-3 2-5 0,2 1-2 0,2 1 5 16,6 2-2-16,-5 0-2 0,-3 0 5 16,-21 12-3-16,15-3-53 0,-3-2 4 0,2 4 32 15,0 2-4-15,0-1 11 0,1 2-13 16,1 3-2-16,2-3-9 0,-2 5 7 0,4 0 0 15,0 0-14-15,1 1-3 0,-1 2-4 0,3-3 6 16,-2 3 13-16,1 0 0 0,3 2 18 16,0-2-3-16,2 2-11 0,4-1 13 0,1 2-10 15,3 0-2-15,0-14 29 0,0 9-5 0,16 21-2 16,-7-19-15-16,5-1-3 0,1 0-9 0,3-1-7 16,-4-3 11-16,6-2 0 0,3-2 1 15,-1 0-11-15,1-1 33 0,3-2-15 0,4 0-8 16,-1-2-2-16,-1-2 7 0,2 0 10 0,4-2-2 15,-2 1-11-15,1-3-4 0,-15-2-1 16,5 0 4-16,30-11 15 0,-25 6 3 0,0-3-16 16,1-1-1-16,-2-2-31 0,1 0 4 0,-2-8-5 15,-2 3 4-15,0 1 2 0,-3-3 2 16,-1 0 49-16,-2 1-12 0,-3-2 5 16,-2 0-34-16,0-5 21 0,-4-1-5 0,-3 1-10 15,-3-1 19-15,-3 14-8 0,0-9 18 0,-13-25-32 16,4 17 8-16,0 5 4 0,-2-1 20 0,-2 0-7 15,1 3-33-15,-2 0 26 0,1-1 7 16,-2 1-15-16,1 2 15 0,1 2 1 0,1 3-4 16,2 2 7-16,0 1 5 0,0-3 0 0,3 7-16 15,1 3-1-15,0-1-16 0,0 3-15 0,1 1 20 16,0 0-3-16,5 1-24 0,0 0 28 16,-11 0 0-16,-12 13 0 0,11-4 15 0,-1 3-29 15,-3 2 17-15,4 1 0 0,-1 3 0 0,0 3-9 16,2-1 11-16,-1 0-2 0,1 3-9 15,0-1 9-15,0-1-1 0,0 2 1 0,2-2 0 16,1 1 4-16,-2 4 8 0,4 0-28 0,-1 1 29 16,2 1-7-16,1 1 3 0,1-1-7 15,1 1 17-15,2-14 6 0,0 6-8 0,0 4-14 16,0 3 29-16,0 0-12 0,0-1-22 0,0 0 12 16,0 0 14-16,12 25-5 0,-7-27-19 15,-2 0 10-15,-2 0 4 0,1-1 4 16,0 0-17-16,-1-2 2 0,1-1 10 0,-1-3-9 15,-1-2 5-15,0-3-9 0,2 4 12 0,-2-4-13 16,0-13-14-16,0 11 10 0,0-2-27 0,0-1-1 16,0-2-10-16,0-6 4 0,0 9-39 15,0-9-22-15,0 7 5 0,0-1-19 0,0-6-22 16,0 0-79-16,0 0-22 0,-7 9 20 0,7-13-278 16,-1-1 37-16,-2-10 5 0,5-2 28 15,-2 6 25-15,0-6 28 0,0-5 52 0,0-6 8 16</inkml:trace>
  <inkml:trace contextRef="#ctx0" brushRef="#br0" timeOffset="21671.8178">21154 1741 362 0,'3'-3'334'0,"-2"-1"-67"16,-1 2-16-16,2-1-38 0,0 1-36 16,-1 0-7-16,-1 1-25 0,0 0-24 0,0 1-3 15,-1 3-8-15,0 1-2 0,0 0-12 16,-4 11-6-16,1 3 13 0,-1 0-2 0,-2 6-15 15,1 1 10-15,1 4-16 0,-1-3 8 16,1 4 10-16,0-4 0 0,0 3-35 0,3 4 2 16,0-2 26-16,-1 1-2 0,3-3-8 0,0-14-32 15,0 9-5-15,0 1 47 0,0 2-12 0,15 29-5 16,-11-27-21-16,1-2 25 0,2-1-15 0,-2 2-1 16,2-2-20-16,2-1 20 0,-2 0-42 15,0-3 43-15,3-3-22 0,0 2-11 16,-1-1 29-16,1-2-33 0,0-2-20 0,0-1 10 15,1-5-3-15,-1 2-4 0,3-1-2 0,-1-4-74 16,-1-3-36-16,-1-1-23 0,-10-3-35 0,11 0-33 16,18-9 19-16,-15-1-195 0,1 0 32 15,-1-2 27-15,-2-4 24 0,-1-4 24 16,-3-3 21-16,1 2 20 0,-1-5-154 0,0 1 26 16,-2-3 7-16,-2 0 8 0</inkml:trace>
  <inkml:trace contextRef="#ctx0" brushRef="#br0" timeOffset="21955.1657">21470 2013 504 0,'0'-12'332'0,"3"2"-38"0,-3 3-18 0,2 2-22 15,0 1 13-15,-2 0-25 0,2 2-30 0,2 0-10 16,-1 1-60-16,0 1-6 0,1 0-13 16,1 1 2-16,11 6-20 0,-4 1-2 0,1 4-24 15,1 4 1-15,2 0-7 0,1 2-6 0,-2-1-25 16,1-1 34-16,0 2-27 0,-1 1 1 15,2-1-4-15,0 2-4 0,-1-1 0 0,1 1-3 16,-2-1 3-16,-2 0-43 0,3 3 5 0,-1-4 0 16,-2 1 28-16,0-3-4 0,0 1 0 15,-1 0-15-15,-1-3-9 0,-2 0-13 0,1-4-41 16,-6-1-11-16,1-4-22 0,-3-1-11 0,0-2-31 16,2-2-46-16,-4 0 16 0,0 0-126 15,0 0-91-15,3-11-32 0,-3 3 11 0,0 1 25 16,0-14-16-16,0 10 27 0,0-7-6 0</inkml:trace>
  <inkml:trace contextRef="#ctx0" brushRef="#br0" timeOffset="22209.1502">21916 2092 415 0,'0'-8'360'0,"1"1"-59"0,-2 1-44 0,1 2-20 16,0 0-24-16,0 0-5 0,0 2-46 0,0-3-24 16,2 3-2-16,-3 0-19 0,0 0 4 0,-1 2-11 15,-1 3-23-15,1 0-4 0,-2 0-2 16,-5 8 9-16,-3 0-22 0,-2 3 15 0,4 0 3 15,-6-2 4-15,-1 3-44 0,-2-2 30 0,1 0-26 16,-3 4-27-16,0-2 13 0,1 0-5 16,1 0 4-16,-2-1-19 0,-2 0-4 0,4 1-1 15,0-1 20-15,-2-2 3 0,1 1-4 0,3-1-18 16,2 1-7-16,2-1-21 0,0-2-27 16,0 4-31-16,1-6-39 0,1 0-50 0,4 0 15 15,0-7-149-15,2 2-147 0,2 0 28 16,1-1 27-16,2-2 22 0,0-1 27 0,2 0 15 15,1-2 25-15</inkml:trace>
  <inkml:trace contextRef="#ctx0" brushRef="#br0" timeOffset="22540.7285">22125 2266 347 0,'4'4'296'0,"-1"0"-34"15,0 2-26-15,-1-1-12 0,0 1-7 0,3 9-44 16,-2-4-3-16,-1 0-6 0,3 6-5 16,-2 2 0-16,-2-1-30 0,1 2-9 0,-2-14 6 15,0 9-7-15,0 2-18 0,0 1-5 0,0-1 10 16,0 2-35-16,0-4 22 0,0-1-44 15,0 0-9-15,0-3 22 0,0-1 6 0,0-1-39 16,0 0-19-16,0-3-28 0,0 1-51 16,0-1-29-16,0-6-42 0,0 7 11 0,0-7-174 15,0 8-123-15,-8-8 10 0,0 10 27 0,6-10 16 16,2-1 20-16,-2-5 9 0,3-1-7 0</inkml:trace>
  <inkml:trace contextRef="#ctx0" brushRef="#br0" timeOffset="22707.0656">22109 2123 298 0,'1'-7'337'0,"-1"0"-67"15,-2 3-14-15,2 0-59 0,0-1-14 16,1 3-6-16,-1-1-50 0,0 1-24 0,0 1-13 16,1 0-37-16,0-1-50 0,0 1-25 15,-1 1-41-15,2-1 7 0,-1 0 6 0,2 0-334 16,-1-1 24-16,-2 0 19 0,2 1 7 0</inkml:trace>
  <inkml:trace contextRef="#ctx0" brushRef="#br0" timeOffset="23121.0389">22465 1869 510 0,'0'-3'364'0,"3"1"-78"0,-1 1-26 16,0 1-31-16,0 0-6 0,1 0 1 15,1 1-9-15,7 9-44 0,1 1-13 0,1 3-1 16,2 1-4-16,1 4-47 0,0 0-3 0,0 3 16 16,1-1-22-16,-2 4 2 0,2-1-16 0,-2 1-24 15,4 1 26-15,-5 0-8 0,0 2-28 16,-2 0 6-16,0 0-5 0,-2 0-6 15,1 3-4-15,-4 1 34 0,1 1-14 0,-1-4-27 16,0 4-3-16,-3-1-4 0,0 0 16 0,1-1-4 16,-5-15-4-16,0 9-4 0,0 3-23 15,0-1-1-15,-12 29 24 0,6-30-14 0,0-2 0 16,-2-3-2-16,0 0 9 0,-1-3 9 0,-1-3-6 16,-3-1-10-16,2-2-10 0,-1-2 5 15,-1-1-13-15,1-2-3 0,0-1-1 16,1 0-93-16,0-5-15 0,11-1-69 0,-11 0 17 15,-1 0-215-15,-15-15-109 0,14 6 25 0,4-1 49 16,3-4 32-16,4 1 24 0,2 3 26 16,0-3 44-16,16-21-24 0</inkml:trace>
  <inkml:trace contextRef="#ctx0" brushRef="#br0" timeOffset="23473.9911">23454 2277 580 0,'2'0'273'0,"0"0"-39"16,3-1-31-16,-1 0-10 0,0 0-20 15,1 1-2-15,4 0-34 0,-2 0-3 0,0 0 3 16,2 0-30-16,5 0-13 0,0 0-7 0,4 0-17 16,-1 0 11-16,2 0-13 0,1 0 3 0,0 0-4 15,1 0-4-15,2 0-22 0,0 0 2 0,0 0-7 16,-1 0 5-16,-1 0-10 0,0 0 2 16,-1 0-9-16,-4 0-23 0,1 0-26 0,-3 0-16 15,-2 0-34-15,14-3-77 0,-16-2 15 16,-4-1-238-16,-3-1 29 0,-1 0 22 0,-1 0 24 15,-1 7 20-15,0-10 18 0,-13-14 13 16</inkml:trace>
  <inkml:trace contextRef="#ctx0" brushRef="#br0" timeOffset="23822.2361">23724 2050 823 0,'-1'-1'248'0,"-1"0"-23"0,1 1 1 15,1 0-10-15,-3 1-53 0,3 1 10 0,-2 0-35 16,0 2-8-16,0 2-10 0,1 1-2 0,0 1-3 16,1 12-12-16,-4 3 6 0,4 0-10 15,0-13-26-15,0 6 40 0,0 3 3 0,0 2-33 16,0 1-12-16,0 0-4 0,0 3-13 16,11 29 16-16,-10-24-7 0,1-4-6 0,1 2-9 15,-1 0 3-15,0-2 1 0,0 1-12 0,-2-12-3 16,0 4-10-16,0 4 0 0,0 1-3 15,0-1-2-15,0 1 6 0,0-2 2 0,0 0-25 16,0-3 17-16,0-1 3 0,0-1-5 16,0 3-6-16,0-7-2 0,0 0-1 0,0-3-44 15,0-1-18-15,0-2-6 0,0-7-25 0,0 6-14 16,0-6-29-16,0 0-69 0,-6 10 18 16,7-11-286-16,2-1 8 0,-1-2 33 0,2-1 0 15,3-11 26-15,0-1 90 0,6-2-18 16,2-2 39-16</inkml:trace>
  <inkml:trace contextRef="#ctx0" brushRef="#br0" timeOffset="24503.7427">24623 1848 214 0,'1'-4'402'0,"1"1"-73"0,-1 1-58 15,2 1-49-15,-3-2-19 0,2 1-9 0,-1 1-30 16,1 0-5-16,-1 0-16 0,-1 0-47 0,1 3 5 16,-1-1-30-16,2 2 11 0,-2 3 0 15,1-1-17-15,1 13 8 0,0 1-33 0,0 2 19 16,1 2-14-16,-3-11-14 0,0 7 3 15,0 5-15-15,0 0 4 0,-10 27-2 0,7-26 16 16,0 1-18-16,0-1 0 0,-1-1-14 16,-1-1 6-16,-1 0 13 0,1-1-5 0,3-3-22 15,-3 0 14-15,0-2-7 0,2-3 4 0,3-14 5 16,0 9-3-16,0 1 17 0,0-4-18 16,0 0-5-16,0-6-2 0,0 7 11 0,0-7 36 15,0 0 5-15,0 7 27 0,-11 3-9 0,11-8-7 16,-1-1-7-16,1-1 50 0,0-1 1 0,0-2-17 15,0 0 6-15,3-1-10 0,-1 0-23 16,9-6 0-16,-2-3 8 0,1 0-17 16,5 0-5-16,0-2-6 0,3 3 0 0,-1-1-11 15,2 0-6-15,-1 5-14 0,0-3 18 0,-2 2-17 16,0 4 1-16,1-1-21 0,-1 5 16 0,-2 0-2 16,-14 1-2-16,11 0-21 0,3 0 33 0,14 13-48 15,-15-3 37-15,1 2 5 16,-1 1-1-16,-3 3 0 0,-3 1-26 0,1 0-11 15,-2 4 4-15,0 2-26 0,-3-7 11 16,-1 6 1-16,-2-11-23 0,0 4 36 0,0 4-5 16,-12 19 3-16,6-20 9 0,-4-4-20 0,1 2-13 15,-2-2 30-15,0-5 15 0,0 1 6 0,-3-3-38 16,-1-1 24-16,4-3-1 0,-6 1 7 0,0-2-17 16,3-2 16-16,2 0 5 0,2 0-5 15,-2 0 3-15,-10-12-24 0,11 9 2 0,2 2-22 16,-3-8-22-16,0 1-17 0,0-3-39 15,3-1-43-15,4 2 14 0,1-10-223 0,2 9-84 16,2-7 33-16,0 9 28 0,0-6 21 0,0-4 29 16,18-18 41-16,-6 16 1 0</inkml:trace>
  <inkml:trace contextRef="#ctx0" brushRef="#br0" timeOffset="25070.1946">25491 1773 819 0,'0'-4'303'0,"0"0"-42"0,2 2-20 0,-2-2-11 16,0 2-37-16,0 0 1 0,1 0-41 15,-1 0-32-15,1 0-23 0,-2 2 8 0,2 0-16 16,0 0-8-16,1 2-31 0,-2 2 14 0,2 0-9 15,0 3-5-15,2 14 17 0,1 1-33 16,0 3-14-16,-1 2 16 0,-1 2-17 0,1 1 13 16,0-1-14-16,-1 0-2 0,0 1 17 0,0 1-35 15,-1 1 12-15,-2-2 21 0,2 2-16 0,-2 0 3 16,0-17-14-16,0 9 6 0,0 4-13 16,0 3 17-16,0 1-11 0,0 0-1 0,-13 35 10 15,9-35-3-15,0 0 3 0,1-1-4 0,-1 1 4 16,-2-1-4-16,2-2-20 0,-2 0 12 15,2 0 18-15,-1-1-19 0,-2-3 22 16,2-4-17-16,-4-2 1 0,3 0 3 0,1-3-14 16,1 0 10-16,-6-4-2 0,4-4 0 0,4-1-6 15,-5-3-13-15,3-1-1 0,-3 0-22 16,2-2-39-16,1-1-36 0,4 0-42 0,-9 0 15 16,-11-11 12-16,15 3-363 0,-1 1 31 15,1-7 84-15,3 0 18 0,-3-2 21 16,5 7-30-16</inkml:trace>
  <inkml:trace contextRef="#ctx0" brushRef="#br0" timeOffset="25788.0511">26197 1566 413 0,'2'-3'323'0,"-2"0"-41"0,0 0-36 15,0 0-25-15,0 1 1 0,0-1-45 0,0 2 6 16,2-1-40-16,-2 1 12 0,0 0-25 0,0-1-9 16,0 1-15-16,0 0-33 0,0 0-5 15,0 1-9-15,2-1-2 0,0 1 2 0,-2 1-14 16,2 1 0-16,-2 1-24 0,2 2 17 0,1 1-6 16,5 10 9-16,2 3-29 0,1 1 21 15,-2 3 2-15,0 2 5 0,0 2-27 0,0 4 11 16,3-1-5-16,-1 7 0 0,1 4-13 0,0 4 8 15,-1-3 16-15,0 2-32 0,1-3 14 16,1 4-8-16,-5-3 2 0,2 1-14 0,-1 1 8 16,-2-1 15-16,0 1 1 0,-2-1-18 0,-1 1 6 15,0-1 6-15,-4-1-17 0,0-21 12 16,0 11-7-16,0 5 13 0,0 0-4 0,-15 39 6 16,5-38-8-16,2-4 7 0,-1 0-9 0,-3-1 10 15,-1-2-22-15,-3-4 24 0,3-1-28 0,-3-2 15 16,0-1 5-16,-6-4 7 0,1 1-6 15,-1-3 16-15,-3-2-18 0,0 0 0 0,-2-5-22 16,5 2-1-16,-5-2-10 0,1-2-42 16,3 0-27-16,4-5-32 0,4 2 12 0,2-5-201 15,3 1-120-15,10-1 31 0,0 0-24 0,-10-10 27 16,10 4 82-16,6-7 44 0</inkml:trace>
  <inkml:trace contextRef="#ctx0" brushRef="#br0" timeOffset="26836.14">26894 1227 571 0,'-2'-8'243'0,"0"2"-15"0,4 0-42 16,-6 0-6-16,6-3-16 0,-4 1-8 16,2 8 11-16,0-8-28 0,0 1-22 0,0-2 5 15,0 0 10-15,0-1-33 0,0 2 4 0,0 0 7 16,11-6-25-16,-6 7 18 0,-3-1-34 0,5 3-6 16,-1-3-5-16,3 4-7 0,5-1-3 15,-5 0-4-15,-3 3 5 0,4 1-8 0,1-1 9 16,-11 2-30-16,11 0-5 0,2 0 13 0,-6 0-15 15,16 15-6-15,-14-7-3 0,-3 1 16 16,1 1-26-16,2 3 12 0,-4 1-16 0,1 4 10 16,-2 0 16-16,-4-10-19 0,0 7-16 15,0 0 10-15,0 3 15 0,-12 22-5 0,5-19-6 16,1 5-5-16,-4-5 1 0,3 1 8 16,-7 0 1-16,1-3 20 0,4 1-17 0,-5-3-1 15,1 4 5-15,-1-6-6 0,1 0 1 16,0-1 10-16,1-3-13 0,4 1 7 0,-3-1-17 15,5-5 11-15,0 0-9 0,1-1 9 16,1-2-5-16,2 3-1 0,0-3 37 0,0-1-18 16,0 0-7-16,2-1 15 0,-1 2-3 0,-2-2 9 15,3-1 30-15,0 0 6 0,0 0-38 16,0 0 12-16,16 11 9 0,1-6-13 0,0-2 10 16,2-2 3-16,0 3-22 0,2 0-5 0,1 0-9 15,-4-4-17-15,2 5 23 0,-4-1-3 16,4 2-18-16,-1-2 13 0,0 1-9 15,1 1 16-15,-1 0-12 0,-1-2-10 0,-3 0 4 16,1 1 19-16,-2-4-29 0,-1 5 34 0,3-1-19 16,-5-1 9-16,-2 0-13 0,0-2 4 0,0 1 21 15,6 1-15-15,-5-1-19 0,1 1 10 16,-3-3 6-16,-1 2 15 0,0-2 11 0,-2-1-3 16,-1 2 26-16,0-2 3 0,-1 0 9 0,1 0 8 15,-4 0-7-15,0 0-5 0,0 0 2 16,0 0-7-16,8 0 6 0,-8 0-25 0,0 0 27 15,6 0-24-15,-6 0 4 0,0 0 1 16,0 0-8-16,0 0-11 0,6 0-8 0,-6 0-2 16,0 0-13-16,0 0-10 0,0 0-6 0,0 0-30 15,12-2 3-15,-12 2-54 0,2 0-41 0,-2-1-20 16,-2 1-44-16,2 0-42 0,-3-2 21 16,1 1-302-16,-2-4 39 0,-7-4 33 0,-1-2 32 15,-1-3 25-15,-1-1 26 0,-4 0 20 16,-2 0 41-16,-1 0 33 0</inkml:trace>
  <inkml:trace contextRef="#ctx0" brushRef="#br0" timeOffset="40422.9907">28612 4545 530 0,'1'-3'226'0,"-1"-1"-34"15,2 1-32-15,-2 0-12 0,0 0-65 16,0 2-9-16,2-1-122 0,-2-1-108 16,0 1-152-16,-2-1 13 0,2 2-60 0</inkml:trace>
  <inkml:trace contextRef="#ctx0" brushRef="#br0" timeOffset="41330.4304">29228 4050 254 0,'13'-8'335'0,"-3"5"-45"0,5-2-10 16,-1-1-17-16,-2 2-31 0,-1 0-34 0,7 1-20 16,0-1-32-16,-5 3-21 0,6-2-3 0,-1 1-10 15,-1 2-8-15,2 0 2 0,2 0-18 16,0 0-4-16,-3 0-29 0,-3 0-23 0,-4 0-26 16,1 0-30-16,4-4-58 0,-9 4 5 15,2 0-213-15,0 0-110 0,-2 0 18 0,2-11 20 16,-9 9 26-16,-1 0 25 0,-1-1-2 15</inkml:trace>
  <inkml:trace contextRef="#ctx0" brushRef="#br0" timeOffset="93169.8467">5817 1120 474 0,'0'0'262'0,"0"0"2"0,0 0-37 0,-14-12-19 15,14 12-4-15,0 0-21 0,0 0 0 0,0 0-8 16,0 0-16-16,0 0-39 0,0 0 13 0,0 0-16 16,0 0-25-16,0 0 14 0,0 0-22 15,0 0 11-15,0 0-7 0,0 0-4 0,0 0-8 16,0 0-12-16,24-12 13 0,-16 10 11 0,9-4-10 15,3-1-8-15,1-1-33 0,5 0 11 0,-4 0-4 16,4 1 19-16,6-5-9 0,-1 4-36 16,3 1 26-16,1-1 2 0,-3-1-6 0,0-1-13 15,2 2 6-15,-1-1-37 0,-2 0 2 16,-1 4-1-16,-3 2 0 0,6-3 1 16,-9 0 0-16,1-4 38 0,-6 7 0 0,0-1-3 15,-7-2-3-15,2 4-4 0,-2 0-2 0,-2 2-2 16,-4-4-3-16,0 2-1 0,-4 2-2 0,-2 0-36 15,3 2 1-15,-2-2-13 0,1-2 2 16,-1 2-11-16,-3 0-34 0,0-3-9 16,-5 6-31-16,-1-3-13 0,-1 2-14 0,-6 3-28 15,1 3 0-15,-1-2 15 0,-4-2-91 0,2-1-60 16,-1 1-24-16,4 1-54 0,0 0 26 16,0 1-51-16,5-1 18 0,0-2 2 0</inkml:trace>
  <inkml:trace contextRef="#ctx0" brushRef="#br0" timeOffset="93539.0142">6248 974 461 0,'-2'-1'239'0,"1"-1"-5"16,-1 1-24-16,2 1-15 0,0 1 8 0,-1 1-3 16,1-2 6-16,2 1-31 0,-3 1 10 0,1-1-15 15,2-1-32-15,0 0 21 0,-1 3-61 16,0-1 20-16,2-1-20 0,1 2-24 0,0-1 1 0,2 1 0 16,6 2-4-16,-5 1 20 0,4 0-28 15,0 3-34-15,0-1 13 0,3 1 4 16,-4 2 9-16,-1-1 1 0,1 4-24 0,0 0-4 15,-1 2-8-15,-1-1 20 0,-1 2-41 16,-4 3 0-16,1 2 5 0,-2-1-4 0,2-4 22 16,-2-1 2-16,-1-2 6 0,-1-6-27 0,0 5 26 15,0 0-2-15,0 3-6 0,-16 17 1 0,9-18-25 16,-1-1 23-16,1-1 6 0,-3-2-4 16,3 3-2-16,-2-4 11 0,0 0-8 0,-1-4-4 15,2 7-2-15,-1-8 0 0,2 0 19 0,2-3-4 16,-1 2-47-16,2-1 4 0,0 0-5 0,1 0 19 15,2-1-5-15,-4-1-8 0,2 1-7 16,0 0-24-16,1-1-17 0,-3 0-25 16,1-1-22-16,0 0-56 0,4 0-30 0,0 0 18 15,-18-12-189-15,12 4-98 0,2 0 43 0,1-1 32 16,1 3 23-16,1-2-5 0,1 0 13 16,-1-1 45-16</inkml:trace>
  <inkml:trace contextRef="#ctx0" brushRef="#br0" timeOffset="93970.7576">6685 884 550 0,'2'-2'359'0,"-2"-3"-34"0,-1-2-31 15,-4 7-12-15,6 0-18 0,-2-1-55 16,1 1 21-16,-1 2-62 0,5 3 19 0,-2-5-63 16,-4 0-8-16,4 1-15 0,-1 5-33 15,-2 0 7-15,0 1 8 0,1 2-28 0,-2 1 22 16,2-4-40-16,0 5 15 0,0 1-11 0,0 2 8 16,0 4-12-16,0 0 25 0,0 1-34 15,0-2-6-15,0 3 13 0,0 3-5 0,0-2-5 16,5 18 41-16,1-17-16 0,1 0 25 15,-1-4-9-15,1-1-15 0,-2-2 11 16,4 4-18-16,0-4 6 0,1 1 1 0,-2 3 17 16,0-3-26-16,2-2-1 0,4 1 5 0,-1-4-11 15,0 1 7-15,1-1-41 0,-1-3 25 0,1 1-42 16,0-3 12-16,2 3 0 0,2-2-73 0,-1-2-5 16,1 2-29-16,1-6-28 0,-11-1-42 15,5 0-36-15,19-13 20 0,-15 4-195 0,2-5-87 16,1 0 33-16,8-8 9 0,-1-1 28 0,-8-2 56 15,-4 0 20-15,4 1 11 0,-4-2-8 16</inkml:trace>
  <inkml:trace contextRef="#ctx0" brushRef="#br0" timeOffset="94623.6726">7147 846 232 0,'-7'-7'440'0,"2"2"-75"0,5 3-25 15,-4-3-12-15,0 3-39 0,0 0-35 0,7-1-31 16,-9 3-25-16,7 0-22 0,-4 3-20 16,2-2 10-16,2 2-24 0,-1 2-20 0,1-3-12 15,1-2-11-15,1 10-11 0,2 0-9 0,-5 2-8 16,2 2 1-16,7 1-7 0,-7 0-7 0,1 1-5 16,0 0-7-16,-1 0-2 0,2 6-5 15,3-4-3-15,0-4-7 0,-1 3-6 16,1-2 9-16,4 1-3 0,-2 1-49 0,2-5 3 15,-2 1 0-15,1-2 11 0,2-3 1 0,-1-2 31 16,-1-1-3-16,0-4-1 0,3 2-3 16,-6-3-14-16,4 0-18 0,1 0 1 0,12-15 37 15,-12 5-3-15,1-2-4 0,-2 0 8 0,0-2-26 16,0-2 16-16,5 0-10 0,-8-1 18 16,-1 1-2-16,0 2-3 0,-3 1 22 0,-1 3 6 0,0 2 3 15,-2 0-8-15,5 2-2 0,-4 1 12 16,-2 3-14-16,0 2 3 0,0 0-10 0,0 0 12 15,0 0-22-15,0 0 4 0,-7-6-16 16,5 7 5-16,1 3 4 0,-1 1-24 0,2 1 1 16,-2 3-1-16,0-1 14 0,1 0-41 0,1-8 21 15,0 11 12-15,0 0-20 0,0-2-7 16,13 12 8-16,-5-12 14 0,1-3-38 0,2 0 5 16,-3-4 28-16,4 3 14 0,-2-5 5 0,-4 0-13 15,5 0 9-15,16-12 12 0,-11 11 7 0,-3-4 0 16,0-1 1-16,-10 0 8 0,8-1 7 15,-4 1 4-15,5-5 0 0,-5 3-2 0,-1 1-5 16,0-4 3-16,-3 4 2 0,0-2 2 0,-3 0 8 16,2 3-13-16,-2 6-5 0,0-8-2 15,0 0-10-15,0-2-5 0,-11-5-14 0,8 10-6 16,1 1-19-16,-4 0 5 0,1 4-45 0,3-3-18 16,-4-1 9-16,4 1-78 0,0 1-24 15,-3-1-54-15,-1 3-29 0,4-1 25 0,1-1-90 16,1 2-119-16,0 11-50 0,5-1 35 15,2-4 31-15,3 1 27 0,-1 0 23 0,2 1 11 16,3-4 12-16,-6 3-4 0</inkml:trace>
  <inkml:trace contextRef="#ctx0" brushRef="#br0" timeOffset="94885.9744">7964 1027 269 0,'3'2'317'0,"5"1"-30"16,-4-2-56-16,-3-1-3 0,-1 2-4 0,1 1-32 15,1-3 12-15,-3 4-9 0,2-1-25 16,-2 4-21-16,3 0-7 0,-2 1 12 0,-5 1 9 16,5-9-18-16,0 10 17 0,-7 14-27 0,0-10-15 15,4 1-13-15,-2 0-2 0,-2 1 8 16,1 1-15-16,-1 1-34 0,2-2-10 16,-2-2 3-16,3-4 20 0,-1 0-31 0,0 4 0 15,-1 0 6-15,1-5-30 0,0 0-4 0,1-2-68 16,0 1-19-16,1-3-32 0,0 1-44 15,-2-2-28-15,1-1-39 0,2 1 22 0,-3-4-218 16,3 2-34-16,2-2 30 0,0 0 28 16,-6-14 21-16,6 4 24 0,1-4-19 0,-1 4 15 15</inkml:trace>
  <inkml:trace contextRef="#ctx0" brushRef="#br0" timeOffset="95418.8039">8165 686 340 0,'5'-6'427'15,"-6"2"-92"-15,1 3-39 0,0 1-54 0,-1 0-19 16,3 0-12-16,-1-1-46 0,-1 6-21 16,2 0 13-16,0 1-25 0,6 8-6 0,-4-1-28 15,1 0-25-15,1 3 14 0,-1 5 2 16,0 4-7-16,-1-5-12 0,-1-5-18 0,-1 7 7 15,1-2-8-15,1-1-12 0,-1 1-19 16,0-1 21-16,0-2 0 0,-2-2-31 0,-1-8 16 16,0 3 17-16,0 2-21 0,0-2-10 0,0 0-6 15,0-2 3-15,0-1-11 0,0-7 24 0,0 7 4 16,0-7-22-16,0 6 42 0,0-6-26 16,0 0 37-16,0 0-6 0,0 0 42 0,6 6-26 15,-4-15-6-15,3 0-34 0,-5-1-3 0,2-6 29 16,3 1-18-16,2 2 8 0,2 0-13 0,1-2-11 15,-2 3 10-15,3 1 0 0,2 5-13 16,-5 0-10-16,7 1 14 0,3 3-3 16,-2 1-2-16,-9 1 14 0,4 0-8 0,3 0-5 15,14 14-8-15,-11-4 0 0,0 0-24 16,-6 1 2-16,-1 1 19 0,-1-1-6 0,-3 5-2 0,2-4 0 16,-5 1 0-16,-1-1-6 0,-2 1 7 15,0-13 12-15,0 12-3 0,-12 17-5 0,3-15 11 16,0-1-25-16,-4 0 2 0,6 3-3 15,-5-7-23-15,-7 0 3 0,-3 0 1 16,6-1-27-16,0-2-8 0,-2-1-25 0,0-4-17 0,1 4-37 16,7-5-16-16,-3 0-50 0,-1 0 19 15,-19-13-207-15,20 4-43 0,4-2 31 0,3 0 8 16,6 4 19-16,0-5 24 0,0-5 57 0,0 1-11 16</inkml:trace>
  <inkml:trace contextRef="#ctx0" brushRef="#br0" timeOffset="95851.9805">8688 563 411 0,'7'0'301'16,"-5"6"-46"-16,10-4-22 0,-5 4-35 15,1 3 3-15,6 4-50 0,-4 1-8 16,-1 0 22-16,2 4-9 0,-2-2-28 0,2 5-17 16,-1 2 5-16,-3-2-7 0,1 3-22 0,0 3 13 15,-3-2 8-15,-1 3-22 0,1 1 12 0,-4-2-17 16,2 0 15-16,-3-13-24 0,0 8 20 16,0 5-8-16,-15 30-1 0,5-28-10 0,0 0 2 15,0-3-27-15,-6 1-5 0,-8-2 17 0,9-3-2 16,2-5-6-16,0-4-4 0,-3 2 22 15,-1-1-15-15,-1 0-3 0,-1-1-3 0,-1-1 8 16,-1 1-16-16,1-4 5 0,0 0-19 0,1-1-8 16,1 2 18-16,4-4-38 0,-1 1 20 0,1-6 6 15,1 6-22-15,2-5-1 0,2-1 1 16,1 0 1-16,2 0-70 0,6-1-35 0,0 0-16 16,-9 0-37-16,-14-11-38 0,14 2 16 15,-12-4-210-15,4-4-91 0,4 10 34 0,-5-4 31 16,0 5 26-16,-4 3 26 0,1 3 32 0,0 0-2 15,8 0 5-15</inkml:trace>
  <inkml:trace contextRef="#ctx0" brushRef="#br0" timeOffset="96501.7132">6780 2024 454 0,'-2'0'294'15,"2"1"-31"-15,-4-1-6 0,3 0-40 0,0 1-12 16,-1-1-9-16,1 0-36 0,1 1-2 16,0-2-17-16,-1 2 4 0,0-1-19 0,1 1 7 0,1 0-24 15,0 0 3-15,0-1 9 0,1 2-33 16,1-2 7-16,1 0-10 0,2 1-10 0,2-1-6 15,10 0 35-15,-9 0 1 0,6 0-10 16,1 0-11-16,5 0-9 0,-1 0-7 0,1 0-7 16,3 0-41-16,-1 0-1 0,0 0 26 15,-1 0 13-15,21-9-18 0,-24 6-16 0,0 1 3 16,-4 0 5-16,-4 1-12 0,-11 1-1 0,7 0-3 16,1 0 11-16,-1 0-2 0,-7 0-77 0,8 0-27 15,-8 0-16-15,6 0-1 0,-6 0-41 0,0 0-45 16,10-8-37-16,-11 8 18 0,-2 0-71 15,-1 0-44-15,-2 0-75 0,-13 4-21 0,4-1 22 16,7-3 25-16,-17 6 22 0,8-1 10 16,2 2-7-16</inkml:trace>
  <inkml:trace contextRef="#ctx0" brushRef="#br0" timeOffset="96871.7026">6882 2134 283 0,'-4'5'256'0,"1"-2"-11"0,-1 1-24 0,1-1 18 16,1-1-2-16,0-1-22 0,0 2-5 15,1-2 1-15,-1 0-39 0,0 0 0 0,1 0 12 16,0 1-31-16,1 0-8 0,0-2-15 16,2 0 39-16,1 0-41 0,1 0 5 0,2 0-15 15,1 0-11-15,12 0-16 0,-9 0 1 16,6 0-9-16,3 0-9 0,3 0 0 0,27-11-17 16,-26 10-5-16,3-2-6 0,-1 1 15 0,1 0-22 15,-3 0-1-15,-12 2-17 0,6 0 12 16,0 0 11-16,2 0-14 0,-4 0-7 0,-1 0-17 15,-3 0 2-15,-2 0 1 0,0 0 6 16,-9 0-2-16,8 0-1 0,-8 0 8 0,8 0-10 16,-8 0-10-16,7 0-14 0,-7 0 32 0,0 0-1 15,7 0 4-15,-7 0-1 0,0 0-19 0,0 0 3 16,7 0 12-16,-7 0-14 0,0 0 3 16,7 0 10-16,-7 0-2 0,0 0-1 0,0 0-7 15,0 0-19-15,0 0 0 0,6 0-75 0,-6 0-41 16,0 0-47-16,9-13-43 0,-8 11 19 15,-3-2-221-15,3 1-40 0,-1 0 35 0,-1-1 30 16,1-1 1-16,0 2 24 0,-3-3 3 16,4-1 15-16,-1-1 27 0</inkml:trace>
  <inkml:trace contextRef="#ctx0" brushRef="#br0" timeOffset="103615.7238">2197 6468 434 0,'-14'0'238'0,"14"0"-39"0,0 0-30 0,0 0-27 15,0 0 5-15,0 0-22 0,-15 0 8 0,15 0 1 16,0 0-16-16,-19-24-5 0,19 22-17 16,-3 2 5-16,2-1 11 0,-1 2-6 0,2-3-31 15,-2 1 5-15,3 1-10 0,-4 0-9 16,3 0-15-16,0 1 13 0,-1-2 13 0,0 1-13 15,1 0 7-15,0 0-8 0,2 0-4 0,2 1-6 16,-2 0 1-16,4 0 20 0,-1-2-10 0,1 2-11 16,1 1 2-16,10 1-23 0,-8-3 41 15,20 3-25-15,-10-2-18 0,5 2 25 16,5 0-32-16,-4-1 16 0,3-2 10 0,-11 0-6 16,9 0-6-16,4 0-21 0,3 0-9 0,1 0 32 15,1 0-7-15,3 0-18 0,1-6 36 16,1 6-33-16,39-11-1 0,-40 10 1 0,-4-1 8 15,-1 1 5-15,2-1-2 0,2 2-34 0,-22 0 17 16,5 0-17-16,3 0 39 0,0 0-6 16,-2 0-7-16,-2 0-13 0,-2 0 17 0,0 0-19 15,-3 0-2-15,-3 0 8 0,-1 0 3 16,-2 0 6-16,-2 0 3 0,-7 0 6 0,8 0-40 16,-8 0 1-16,7 0 3 0,-7 0-19 0,7 0 12 15,-7 0-27-15,0 0 5 0,6 0-37 16,-6-5-37-16,8-5-83 0,-8 9 17 0,-3-2-168 15,-1 2-88-15,-2-1 30 0,-9-1-4 16,-3 2 24-16,-3-2 36 0,1 2 47 0,-3-1 51 16</inkml:trace>
  <inkml:trace contextRef="#ctx0" brushRef="#br0" timeOffset="104448.0479">2236 6539 314 0,'-2'0'317'0,"0"-3"-54"0,0 2-8 16,0 0-17-16,0 1-28 0,2 0-50 16,-1-2 4-16,1 2-8 0,0 0-20 0,-1 0-28 15,-1-1 12-15,2 1-2 0,0-1-21 0,-1 1-2 16,1-1-13-16,-1 1 0 0,1-1 5 16,0 1-36-16,0 1 17 0,0 0-12 0,1-1-11 15,0 1 5-15,-1 2-6 0,4-1 10 16,-1 1 9-16,0-1-19 0,1 0 20 0,1 2-9 15,6 6-10-15,2 0-4 0,-1 2 7 0,2-1 9 16,2-1-2-16,-2 1-5 0,2 1-6 0,-1-1-6 16,5 1-5-16,-1 2-3 0,-2-1-14 0,3 0-2 15,-2 2-1-15,0-1-2 0,1 2 3 16,-4-2-4-16,2 2-13 0,-1 4 31 0,0-6 1 16,-3 2-4-16,3 0 0 0,-3-1-14 15,-1-1-29-15,0-2 2 0,-1 2 1 0,4-3 21 16,-7 1 20-16,-1-4-4 0,0-2-1 0,0 0-3 15,-4 0-1-15,2-2-26 0,-1 2 0 0,-2-3 35 16,2 1-3-16,-2 0 23 0,1-2-19 16,-1 3-13-16,2-4-1 0,-1 0 0 15,0 1 12-15,-1 1 19 0,0-2 18 0,0-1-21 16,0 2 21-16,0-2 3 0,1 0-9 0,-3 0-15 16,0 0 10-16,0 0 4 0,26-13-16 15,-14 4 14-15,2-2-31 0,-4-3 23 0,2 1-3 16,1 1-12-16,0-6 1 0,1 0 20 0,-1 1-18 15,1 0 0-15,-2-1 3 0,0-3 3 16,0 0-1-16,-1 1-6 0,1-2-15 0,-2 1 5 16,1 3 5-16,-1 1 17 0,-1 1-10 0,-1-3-2 15,-1 3-8-15,1 2 10 0,-2 0 5 0,-1 3-14 16,3-1-4-16,-5 2-1 0,2 3 24 0,-3 2-22 16,0 0 1-16,1 1 12 0,-2-2-19 15,0 2-9-15,-1 1 13 0,2 1 4 16,-1-1 7-16,-1 1-29 0,2 0 28 0,-2 1-11 15,2-2 3-15,-2 2-9 0,1-4 3 16,-1 4-13-16,1-1-4 0,-1 1-22 16,0 0-3-16,1 0-24 0,-1 1-22 0,0 0-31 15,0 0 10-15,0 0-82 0,0 0-3 0,0 0-69 16,0 0-30-16,-5-6 25 0,0 8-232 16,-1-2-21-16,-1 2 10 0,1 0 53 0,-11 3 13 15,5 1 38-15,-1-1 36 0,-2 4 43 16,4-2 5-16,4-1 2 0</inkml:trace>
  <inkml:trace contextRef="#ctx0" brushRef="#br0" timeOffset="106314.0824">3148 6955 500 0,'0'0'216'0,"0"0"-20"16,0-13-13-16,0 13 8 0,0 0-18 15,0 0-28-15,0 0-30 0,0 0 28 0,0 0-14 16,0 0-41-16,0 0-3 0,0 0 1 16,0 0 1-16,0 0-23 0,0 0 13 0,0 0-11 15,0 0 4-15,0 0-5 0,0 0-18 16,0 0 13-16,0 0-22 0,0 0 7 0,0 0-20 16,0 0 1-16,0 0 4 0,0 0-4 15,0 0 4-15,0 0-4 0,0 0 8 0,0 0-12 16,0 0 8-16,0 0 12 0,-4 2 5 0,2 4-23 15,2 0 15-15,0-2-20 0,-1 3 5 0,1-7 5 16,0 7 30-16,0 1-35 0,0 2-9 16,0 4 12-16,0-1 19 0,0 3-20 0,0-2-4 15,0 2 1-15,0-1-14 0,0-3 8 16,0 2 16-16,0-5-32 0,0 1 6 0,0-1-7 16,0-2 22-16,0-1-4 0,0 6-8 0,13 13-6 15,-13-25 17-15,0 8-3 0,0-1 13 16,0-2-28-16,0-5 10 0,0 7 6 0,0-1-9 15,0-6-1-15,0 7 7 0,0-7 30 0,0 7-9 16,0-7-13-16,0 0 2 0,0 7-3 16,8-7-3-16,0 9-1 0,-6-9-3 0,0 0 20 15,1-3-2-15,0 1-6 0,0-1-2 0,1-1-2 16,7-3-4-16,-2-5 22 0,1 2 0 16,-5-2 12-16,6 2-31 0,-2-4 18 15,-3 3-6-15,2 1 28 0,-3 3-21 0,0 1 2 16,-2-1-13-16,0 3 10 0,1-2-18 0,-2 3 20 15,2-2-15-15,-2 3 6 0,0-4-8 0,1 3-13 16,-1 0 12-16,-1 0 11 0,0 1-17 16,1-1-19-16,-1 0 8 0,1 1 19 0,-1-1-5 15,0 2-7-15,-1 1-15 0,0 0 17 0,0 0-18 16,0 0 9-16,0 0-12 0,5-8-23 16,-4 8 25-16,-1 0 9 0,1-2-2 0,0 4 4 15,0-2-4-15,-1 2-34 0,1-1 28 16,1 2-17-16,0 1 23 0,0 0 4 0,-1 1-9 15,1-2-5-15,-1 3-12 0,2 0 33 0,3 5-20 16,-2-2 8-16,2 5-15 0,0 0 6 16,-2-5 8-16,0 0-9 0,-1-1 17 0,0 0 6 15,3 6-7-15,-2-5-13 0,3 5 5 0,-2-7 1 16,0 0 16-16,-1 0-22 0,0-3 0 0,0 0 15 16,2-1-13-16,-2 1 12 0,0-2-19 15,1 1 11-15,1-1 4 0,1 0 17 0,1-2-13 16,-1 2 1-16,0-2-14 0,2 0 14 0,5 0-1 15,19-15-22-15,-14 8 15 0,-2-4 24 16,2 0-11-16,-2-3-11 0,2-1 9 0,-3 1 3 16,-1-2 9-16,-3 6-7 0,0-2 8 15,-2-3 13-15,0 1-7 0,-2 2 8 0,-2-2-5 16,-2 4 5-16,-1 0-8 0,-1 2 14 0,1 1 4 16,-1-1-3-16,-1 2-1 0,0 1-23 15,-1 1 0-15,1 0 13 0,-1-1-7 16,0 1-17-16,0 0 12 0,0-2-17 0,0 4 12 15,0-1-13-15,0 0 3 0,0-1-20 0,0 4 1 16,0 0-27-16,0 0-22 0,0-8-38 0,0 8-16 16,0 0 9-16,0-7-58 0,0 7-28 0,0 0-27 15,0 0-63-15,-17-12 0 0,13 12 27 16,-5 2-270-16,2-2 28 0,-7 5 61 0,0 2 31 16,1 1 9-16,0 4 41 0,3-5 25 15,2 11 18-15,-4-4 5 0</inkml:trace>
  <inkml:trace contextRef="#ctx0" brushRef="#br0" timeOffset="107099.6066">3545 7608 843 0,'-3'-7'309'0,"0"2"-33"0,0-2-7 16,1 4-28-16,0-1-20 0,1 0-15 15,0 1-14-15,0 0-49 0,-1 0-20 0,0 1 4 16,2-1 1-16,-2 0 5 0,2 2-36 0,0 0-29 15,0-1 17-15,0 2-14 0,1 2 3 16,0 0 5-16,2 1-28 0,-1 0 1 0,2 1-31 16,-2 0 13-16,5 10-17 0,-2-4 0 15,2 4 54-15,2 4-7 0,-4-2-25 0,2 4-7 16,-1-1-37-16,1 1 13 0,-2-2-2 16,-1-1-1-16,0 2 1 0,-4 2-1 0,3-3 27 15,0 0-12-15,-1-6 8 0,0 6-29 0,-2-7 9 16,4 6 0-16,-4-17 12 0,0 10-27 15,0-1 32-15,0-3-7 0,0 1-7 0,0-7 6 16,0 6-2-16,0-6 6 0,0 0 16 0,0 6-14 16,0-6 14-16,0 0-4 0,0 0 8 15,0 0 13-15,-6 10-21 0,6-11 15 0,0-3-5 16,-1 1-2-16,1-2-4 0,0-1-19 0,1 0 24 16,0 1-11-16,3-12-31 0,3 0 34 15,0 1-22-15,0 3 15 0,2-1-4 0,1 5 0 0,0-4-19 16,1 4 16-16,0-1-1 0,0 1-4 15,5 3-13-15,-5 3 14 0,-1 0-5 0,0 1-8 16,0 2-11-16,-10 0 13 0,12 0-19 0,15 12 22 16,-15-7-11-16,2 4 13 0,-2 0-11 15,-1 1 16-15,0 0-27 0,-4 2 24 16,0 1-8-16,-3-1-9 0,1 1-9 0,-5-1 16 16,0-12-6-16,0 10 16 0,0 2-5 0,-20 15 12 15,11-13-15-15,-1-2-18 0,-4-5 18 16,0 5 5-16,-3-3-9 0,1 1 16 0,-1 2-15 15,0-1 6-15,-1-2 1 0,0 0 18 16,1-2-23-16,-1-1 2 0,0-2 15 0,-1 1-33 16,10-5 16-16,-3 0 19 0,1 0-24 0,1 0-21 15,0 0 5-15,2 0 21 0,0 0-34 0,2 0-16 16,6 0 5-16,-15-12-108 0,6-1-27 16,3 0-42-16,3 0 25 0,2-7-274 15,1 1-18-15,0 7 31 0,0-6 44 0,12-29 1 16,-8 19 47-16,0-3 25 0,7-9-51 0,-2 0 11 15,7-1 66-15</inkml:trace>
  <inkml:trace contextRef="#ctx0" brushRef="#br0" timeOffset="107795.8395">3969 6296 209 0,'-2'-2'300'0,"0"1"-39"0,0 2-26 0,0-1-39 16,0-2-4-16,1 2-19 0,-2-1-11 0,2 1-20 15,0-3-13-15,-1 3-17 0,1-2-2 16,0 2 3-16,0 0-19 0,-1 0-4 0,3 0-28 15,-1 0 30-15,1 0-26 0,-3 0-13 0,2-1-1 16,0 1-4-16,2 0 28 0,0 0-16 0,3 1-27 16,0-1 11-16,0 2-11 0,1-2 18 15,1 0-4-15,4 0-5 0,4 0-12 0,3 0-20 16,-3 0 24-16,4 0-14 0,0 0 9 16,2 0-1-16,1 0-6 0,-2 0-16 0,1 0 9 15,-1 0-11-15,-3 0 3 0,-2 0 19 16,-2 0-17-16,-1 0-2 0,-1 0-12 0,2 0 3 15,1 0 6-15,-2 0-1 0,-1 0 1 0,-2 0-42 16,-2 0 16-16,-1 0-26 0,-6 0-4 0,9 0-15 16,-9 0-28-16,8 0 3 0,-8 0-6 0,6 0-44 15,-6 0 13-15,0 0-35 0,0 0-72 16,0 0-37-16,10 4-92 0,-12-4 28 0,-1 0 5 16,-1-1 4-16,-1 1 12 0</inkml:trace>
  <inkml:trace contextRef="#ctx0" brushRef="#br0" timeOffset="108180.406">4261 6303 433 0,'-2'1'318'0,"-1"-1"-53"15,2 0-10-15,-1 1-54 0,-1 1-1 16,1-2-11-16,1 2-16 0,0-2-38 16,0 1-9-16,1 0-16 0,1 2-1 0,0-1-11 15,1 2-6-15,0 2 10 0,6 6-3 16,0 4-39-16,-1-1 7 0,2 0 15 0,2 2-25 15,0 0 14-15,-3 1-13 0,0 5-20 16,0-3-11-16,-2 1 12 0,-2-2-6 0,2 2-18 16,-5 0 8-16,0 2-3 0,-1-15-6 0,0 9 5 15,-14 16-14-15,7-14 22 0,-1-2-5 0,-3 0 16 16,1 1-22-16,-2-3 2 0,-3-1-23 0,0 1 15 16,0-4 8-16,-2 1 2 0,-3-2-31 15,8 0 36-15,-3-3-18 0,0-3-12 16,2 2 25-16,1-1-7 0,5-4 9 0,-1-1 11 15,3 1-13-15,1 0-6 0,0 1-2 0,0-2 13 16,4 0-23-16,0 0 2 0,0 0-14 0,0 0 6 16,-9-11-31-16,9 8-6 0,2-3-18 15,-2 0-48-15,5-7-3 0,-5 4-52 0,15-17 16 16,-7 9-238-16,1 3-58 0,1-2 68 16,1 1 26-16,-1 0-30 0,-1 0 23 0,1 1 9 15,2 1-5-15</inkml:trace>
  <inkml:trace contextRef="#ctx0" brushRef="#br0" timeOffset="108645.6929">4747 6315 249 0,'2'-6'443'0,"2"0"-89"0,-2 1-39 0,-1 0-6 16,2 2-24-16,-2-1-57 0,0 3-32 0,2-2-15 15,-1 0-20-15,-2 2-18 0,2 1 9 16,-2-3-47-16,1 3 10 0,0-1-37 0,-1 0 17 16,1 2-37-16,-2 2 0 0,1-1 32 0,0 3-41 15,-1 1 13-15,-1 1 13 0,-3 9-24 0,3-4-17 16,-1 8 3-16,-1 2-21 0,0 2 15 15,-2-4 15-15,2 4-26 0,1 0-2 0,0 1-2 16,1 0-2-16,1-2-1 0,1 2 12 16,0 2-4-16,-1-2-1 0,1 1 11 0,0 0-2 15,0-14 6-15,0 7-3 0,0 2-3 0,11 25-5 16,-2-24-1-16,-6 2-32 0,4-6 2 16,-2 3 27-16,-1 2-2 0,3-5 0 0,2-2-2 15,1 0-2-15,-3-1-28 0,1-2-22 0,5 1 10 16,0-6 30-16,1 3-42 0,1-4-29 15,-4-3-1-15,2-1-10 0,5-2 3 0,-8-1-54 16,1 0-19-16,2 0-35 0,22-9 17 0,-16-1-200 16,0-3-70-16,0 0 15 0,-2-1 60 15,-3-4 3-15,1-5 26 0,-3 4 15 0,0 2 20 16</inkml:trace>
  <inkml:trace contextRef="#ctx0" brushRef="#br0" timeOffset="109345.173">5062 6463 458 0,'-1'-9'413'16,"-1"5"-66"-16,1-2-47 0,0 4-39 0,0-1-32 16,0-1 68-16,0 1-35 0,0 0-60 0,1 2 6 15,0-2-21-15,0 2-26 0,-1 0-23 16,1 1-14-16,0-1-20 0,0 2-1 0,0 4-9 15,1-2-18-15,-1 1 14 0,1 2-42 0,-1-1-5 16,3 13-4-16,-3-10 4 0,0 5 14 0,6 18-27 16,-4-13-4-16,2-2-3 0,0 1 14 15,1 0 12-15,0-1-18 0,-1-2-3 0,1 0-16 16,-1-3 16-16,5 3-2 0,-1-1-4 16,-1-6-1-16,-1-2-3 0,1 1-16 0,-2-4-4 15,2 2 9-15,-1-3-15 0,-1 0 1 0,3-1-1 16,-8 0 22-16,11 0-6 0,14-13-13 15,-12 1 6-15,0 2 6 0,-2-1 37 16,0-1 0-16,-1-3 7 0,-2 5-7 0,-2 1 19 16,-1 1-2-16,-1 0 18 0,0 2-16 0,-2 0 13 15,0 1-21-15,0 2-2 0,-1-1 13 16,1 1 0-16,-1 0-13 0,1 2-5 0,-1-2-12 16,0 3-15-16,-1-3 11 0,2 2-21 0,-2-1 4 15,0 2-11-15,0 0 21 0,-1 7-18 16,1-3 7-16,-1 1-14 0,-1 1 16 0,2-1 1 15,-1 2 1-15,1 0-9 0,0 2-2 0,0-1-23 16,0 3 3-16,0 2 0 0,14 17-19 0,-8-17 14 16,3 2-7-16,0-4 11 0,4-1 2 0,0-4 0 15,0 0 1-15,3-1-4 0,1-2 14 16,-3 0-14-16,-2-3 13 0,-2 0 10 0,-10 0-10 16,14 0 8-16,17-11 3 0,-14 3-7 0,-1-4 8 15,2 1 13-15,-4-3 8 0,-1 3 5 16,-1-2 8-16,-3-3-21 0,-1 1 33 0,0 0-28 15,-5-2 34-15,1-1-36 0,-2 4 28 16,-2 2-30-16,0 12 8 0,0-15-1 16,0 0-1-16,-15-15-34 0,10 19-1 0,-1-3-20 15,-3-1-11-15,1 2-16 0,-3-2-41 0,4 6 11 16,-3-3-100-16,1 2-45 0,-3 0-46 16,2 1-43-16,1 2 28 0,3 2-270 0,2-2 39 15,1 4 37-15,1-3 35 0,2 2 30 0,0 4 35 16,0 0 33-16,0 0 20 0,0-8-2 15,11-2 40-15</inkml:trace>
  <inkml:trace contextRef="#ctx0" brushRef="#br0" timeOffset="109828.4207">5784 6230 584 0,'1'-4'375'0,"-1"0"-53"0,1 1-28 0,0 1-7 16,0-2-46-16,1 2-9 0,-1 1-44 16,3 0 4-16,-1 1-21 0,2 1-18 0,1 0-29 15,9 7-30-15,0 3-9 0,-1 1 34 16,3-1-13-16,0 7-25 0,0-3-9 0,-2 4 31 15,0-1 8-15,-1 4-33 0,3 2 3 0,-4 1 3 16,2 2-16-16,-4 2-14 0,0 0 36 0,-1 1-21 16,-1 0 7-16,-2 1 9 0,0 1-17 0,-4-2-28 15,1 1 23-15,-4-16-6 0,0 8-7 16,0 4 1-16,-12 29-26 0,5-29 21 0,-1 0-6 16,-4-1 3-16,0-2-18 0,-1 1 9 15,-3-3-8-15,2-1 9 0,-1-2 3 0,-1 2-11 16,-2-3 3-16,3-3 2 0,1-2-32 15,2 1 19-15,-3-3 2 0,4-3-1 0,1-2-10 16,2-2 9-16,0 0 5 0,1-1-4 0,4-3-2 16,-4 0-29-16,7 0-17 0,0 0-12 15,-21-10-30-15,12 3 7 0,0-4-75 0,2-3-55 16,0-1-28-16,-1-5-31 0,6-4 27 0,0 0-218 16,2 11 37-16,0-6 31 0,11-24 30 0,-3 18 27 15,2 0-57-15,-1-1 25 0,2 1-11 16,0 1 22-16,3 5 10 0,-4-1-2 0</inkml:trace>
  <inkml:trace contextRef="#ctx0" brushRef="#br0" timeOffset="110381.0697">6395 6435 395 0,'1'0'243'15,"0"0"-43"-15,-1-1-11 0,0 1 0 0,1-2-26 16,0 2-22-16,0 0 1 0,1 0 5 0,0 0-5 15,0 0-7-15,0 0-19 0,2 2-11 0,1-2 18 16,1 1-14-16,0 0 10 0,1-1-16 16,0 0-28-16,-7 0 4 0,7 0 21 0,6 0-17 15,1 0-22-15,3 0 34 0,15 6-39 16,-21-6 18-16,0 1 20 0,-4 1-19 0,0 0-25 16,-7-2-10-16,0 0-7 0,9 0 6 15,-1 0-19-15,-8 0 5 0,8 0 20 0,-2 0 0 16,-6 0-47-16,8 0 0 0,-8 0-40 0,8 0-28 15,-8 0-41-15,0 0-41 0,0 0 13 16,9-2-262-16,-12 2 30 0,0-1 29 0,-2 1-36 16,0 0 28-16,0 1 48 0,1 2 2 15,-1 0 29-15</inkml:trace>
  <inkml:trace contextRef="#ctx0" brushRef="#br0" timeOffset="110723.4441">6530 6676 634 0,'7'-1'222'0,"1"2"-41"16,-2-1 14-16,3 0-44 0,-4 1-6 15,3 0-25-15,2-1-6 0,1 0-2 16,0 0-9-16,0 0 1 0,-1 0-28 0,-2 0-8 16,9 7 0-16,-9-6-13 0,-2-1 7 15,0 2-15-15,0 1 10 0,-1-2-34 0,0-1 2 16,1 2 29-16,0-1-26 0,0 1-9 0,-3-2-6 16,1 1 11-16,1 1 0 0,-1-2-16 15,0 1 5-15,-1 0-14 0,2-1-21 0,-2 0-36 16,-1 0-44-16,-2 0 9 0,0 0-249 15,0 0-28-15,6 0 24 0,-6 0-14 0,0 0 17 16,0 0 2-16</inkml:trace>
  <inkml:trace contextRef="#ctx0" brushRef="#br0" timeOffset="127554.7491">3659 7892 317 0,'-15'0'243'0,"15"-12"-29"0,0 12 0 15,0 0-61-15,0 0 20 0,-14 0-11 16,14-14-37-16,-20-1-2 0,17 13-22 0,0 0-30 16,2 1 19-16,-1 0-32 0,0-1 3 0,0 2-8 15,1-2-1-15,0 1-10 0,1 1-1 16,0 1-9-16,0 1-6 0,-1 0-2 0,1 0-7 15,0 1 10-15,0 0 4 0,2-1-7 0,-1 1-12 16,1 0 23-16,1 1-22 0,1 0-20 16,1-3 22-16,0 1 12 0,10 5 5 15,-6-5-1-15,-9-2-17 0,10 0-4 0,-3 0 10 16,0 0 11-16,-1 0 2 0,-6 0 17 16,9 0-8-16,5-12-22 0,-3 4 8 0,-5 0 7 15,3-4-10-15,1 3 14 0,-6 1 2 0,-1 1 10 16,-1 1-6-16,-2 1-9 0,0-1 2 0,0 6-1 15,0 0-35-15,0 0 22 0,0-5-19 16,0 5 16-16,-15-10-28 0,10 10 20 0,-3 0-9 16,2 1-2-16,-9 5 7 0,0 2 4 15,1 3-17-15,0-3 7 0,-1 5 4 0,0 2-23 16,5 1-17-16,3 1 7 0,1 0 9 0,-2-3-22 16,8 2 12-16,0-8-10 0,0-8 4 15,0 12-12-15,14 15 26 0,-7-16-10 0,1-2 15 16,-2-4-5-16,1-1 22 0,1-2-6 15,-2-1 0-15,3-1 11 0,-2 0 18 0,-7 0-2 16,11 0-17-16,2 0 26 0,8-13 19 0,-8 3-22 16,-3 1-13-16,-3 1 20 0,-2 2-24 15,-2-1 9-15,-2 1 13 0,2 0-27 0,-3 6 18 16,0 0-10-16,0-9-11 0,0 2-3 0,0 7 4 16,0-7 3-16,-12-4 10 0,7 10-27 15,0-1 6-15,-1 2 2 0,-1 0-14 0,0 2 2 16,2-1 16-16,-10 6-18 0,-1 7-14 0,4-4 4 15,0 3 14-15,2 4-5 0,4-4-27 16,-3 1-1-16,2 0-2 0,3 1 7 0,4-3-8 16,0-12-12-16,0 8 38 0,0-1-5 15,0 2 7-15,14 3 17 0,-2-4-9 0,-1-3-3 16,-1-4-1-16,0-1 45 0,-10 0-21 0,11 0 30 16,2 0-2-16,14-12 0 0,-18 6 2 15,-2-1 20-15,3-3-29 0,0 0 20 16,-5-3-2-16,-1 2 26 0,-2 1-24 0,-1 0 1 15,-1 1-4-15,0 0 17 0,0 1-43 0,0-5 15 16,-15-13-8-16,7 12 10 0,-1-1-21 16,-2 3 8-16,1 3-3 0,1 2 0 0,3 1-14 15,-2 2-12-15,1 0 11 0,1 3 8 16,1-2 2-16,-1 3-5 0,6 0-15 0,-6 0 22 16,6 0-15-16,-10 0-19 0,3 0-1 0,-3 12 6 15,5-9-11-15,1-1-3 0,-2 1-1 0,4-1-5 16,-2 0 1-16,1-1 21 0,1 2-24 15,2-3 15-15,-1 1-18 0,1-1 37 0,0 2-13 16,1-4 6-16,4 0 4 0,-1-1 2 0,0 0 17 16,2-1-5-16,3-7 6 0,0 1-10 15,-2-5 4-15,0 2 17 0,-4-1-9 0,-1 0 1 16,-1 2 31-16,-1 12-20 0,0-11-5 16,0-2-4-16,0 1-3 0,0 1 9 0,0 1-2 15,0 1-21-15,-14-2 37 0,12 6-41 0,-2 3 12 16,0 0 5-16,-1 0 3 0,0 4-28 15,-3-1-1-15,0-1-23 0,-15 16 40 0,6-4 5 16,1 1-12-16,2 3-31 0,1 1-33 0,0 1 14 16,2-1-4-16,1 2-2 0,5-3-8 15,1 1-20-15,0 1-5 0,0 0 0 0,4-12 7 16,0 2-20-16,0 5 14 0,13 9-27 16,-5-16 28-16,-2-1 0 0,2-1 11 0,0-2 0 15,12 1 9-15,-5-3 5 0,-15 0 9 0,16 0-9 16,19-11 9-16,-16 5 22 0,-5 0 11 0,-1 2-37 15,-1-3 42-15,2 3-2 0,-5-2-6 16,-4 3 17-16,-1 0 1 0,0-2 11 16,-1 1-16-16,1 1-5 0,-2-2 15 0,-1 3 4 15,2-3-15-15,-2 1-24 0,1-2 11 0,-1 3 5 16,-1-2-29-16,2 1 5 0,-2-1-146 16,0 5-108-16,0 0-53 0,0-8 6 0,0 1 38 15,0 7-7-15</inkml:trace>
  <inkml:trace contextRef="#ctx0" brushRef="#br0" timeOffset="136266.5051">23522 9897 747 0,'0'-14'239'0,"-14"14"-34"15,14 0-9-15,-16-29 12 0,16 24-32 16,-1-1-8-16,-1 1-23 0,1 0-17 15,-1 0-4-15,2 1-21 0,-2-2 2 0,2 2 7 16,-3 0-17-16,3 0-19 0,-2-1 13 0,2 3-29 16,-1-3 35-16,1 4-17 0,0-2-4 15,0 0-15-15,0 1 3 0,-2 0 0 0,2 1 7 16,0-1-30-16,0 0-17 0,0 0 30 0,0 2-24 16,0-1 2-16,0 0 23 0,0 1-44 15,0 2 23-15,0 0 3 0,1 2-1 0,-1 2-9 16,1 0 40-16,2 12-23 0,-3-9-31 15,8 17 14-15,-6-8 2 0,4 2-30 0,-2 1 47 16,-1-1-34-16,1 0 9 0,4 1 6 0,-4-1-35 16,0-1 18-16,1-1 10 0,-2-1 10 15,1 0-18-15,2 0 12 0,0 1-12 0,-2-5-3 16,1 0-15-16,0-2-6 0,-2-3 26 0,0-1-24 16,1-2 8-16,-2-1 14 0,2-1 0 0,-2 2 15 15,-1-3-9-15,0 0-1 0,2-1 59 16,-1 0-8-16,-2-1-2 0,0 0 9 0,0 0-20 15,9 0 12-15,12-17 3 0,-10 8 2 16,2-2-15-16,-1 1 11 0,-1-2-7 0,2 0 5 16,-4 0 14-16,-1 1-5 0,2-1 5 15,-5 1 3-15,0 5-6 0,-1-1-3 0,-1 1 3 16,0 2 13-16,-1 0-14 0,0 1-17 16,1 0 14-16,-2-1-20 0,1 2-16 0,-1-1 16 15,1 3-9-15,-1-1-21 0,0 0-13 0,1 1 13 16,-1 0 3-16,0 0-23 0,-1 0 4 0,0 0-4 15,0 0 19-15,8 15-7 0,-2-3-8 0,1 5-10 16,-1-1 24-16,-1-1-18 0,2 0-6 16,-1 5-2-16,1-5 3 0,1 2 0 0,1-2-1 15,0 2-6-15,2-2 0 0,-2-2-2 16,4-4 8-16,-3 3 9 0,2-2 5 0,-1-1-11 16,-1-3 17-16,0-3-14 0,0 1 10 15,-1-3-13-15,0 0-2 0,-9-1 0 0,15 0 25 16,19-11-19-16,-16 1-3 0,1-1-7 0,-1-3 24 15,0-1-12-15,-1 0 1 0,-2-2 22 16,-2 0 7-16,1 0-25 0,-6-5 5 0,-1 4 0 16,-2-3-5-16,-1 2 11 0,-3-1 3 15,-1 1-17-15,0 4 7 0,0 5-10 0,0-4 5 16,0-3-8-16,-14-19 13 0,9 19-33 16,-1-2 5-16,1 3-27 0,0 1-27 0,-4 0-7 15,2 3-31-15,0 1 11 0,2 2-96 0,-1 2-70 16,-2 2-34-16,1 1-47 0,1 1 29 0,-5-8 32 15,-1 7 26-15,7 1 22 0,1 0-278 16,1 1 37-16,2 0 61 0,1 2 34 0,0 0 12 16,0 0 35-16,11-19 21 0,-5 12-27 15,-2-3-4-15</inkml:trace>
  <inkml:trace contextRef="#ctx0" brushRef="#br0" timeOffset="136517.1051">24137 9571 586 0,'3'-5'329'0,"0"-1"-23"0,1 2-51 15,7-5-8-15,4 2-41 0,-4 2-23 16,5-2 17-16,0 1-30 0,2 0-21 0,3 0-29 16,-1 2-7-16,4-2-9 0,0 0-19 0,1 5-4 15,-3-2 2-15,6 1-8 0,-3-1 1 0,-2 2-14 16,-5-1-19-16,2 0 1 0,1 0-5 0,-11 0-34 15,-3 1-28-15,3-2-15 0,-7 0-60 16,2 1-41-16,-2-2 12 0,-1 1-130 0,-2 0-127 16,0 3-22-16,0 0 18 0,0 0 34 15,0 0 20-15,-13-14 16 0,6 13 12 0</inkml:trace>
  <inkml:trace contextRef="#ctx0" brushRef="#br0" timeOffset="136831.7982">24464 9433 256 0,'-3'1'309'15,"3"1"-61"-15,-1-2-1 0,0 1-24 0,-1-1-31 16,1 1 18-16,0 1-40 0,1 0 18 0,0 0-13 16,0 3 10-16,3-1-30 0,-2 3 22 15,-3-1-9-15,2 3-36 0,0 1 12 0,12 15-34 16,-11-10-13-16,1 3 52 0,1-1-16 0,-1 4-12 16,1-2-28-16,0 0 6 0,-1 0-6 15,-1 0-19-15,-1-9 6 0,0 5-15 0,0 2 10 16,0 0-21-16,0 2 8 0,0-1-24 15,0 1 14-15,0-1-19 0,0-1-12 0,-11 13 3 16,8-18 9-16,1-4-7 0,-2 2 8 0,0 5-23 16,-2-3 14-16,3-1-16 0,0-3-9 0,1 1 0 15,0-2-64-15,-2-2 1 0,2 2-40 16,-2-2-39-16,1 0-40 0,0 0-47 0,2-2 22 16,0 1-196-16,-2 0 32 0,3-3 28 15,-1 0 27-15,1-1-99 0,5-1 27 0,0 0 23 16,1-1 18-16,7-6 8 0</inkml:trace>
  <inkml:trace contextRef="#ctx0" brushRef="#br0" timeOffset="137515.0375">24637 9830 651 0,'5'-5'418'0,"-1"1"-62"15,-2 1-48-15,1 1 49 0,0 0-17 16,0 1-30-16,-3-2-38 0,1 2-21 0,1-1-32 15,0 2-29-15,-2-1-19 0,2 1-3 16,0 1-40-16,1-1-8 0,-1 3-7 0,1-2-23 16,0 3-9-16,0 0-5 0,0 2-8 0,8 7 5 15,-3 0-32-15,-1 2 17 0,3 0-8 0,-2 0-19 16,-2 3 18-16,0 0-19 0,3-1 7 16,-3-3-10-16,-2 1-7 0,3-1-12 0,-2-1 14 15,-1-3 4-15,1-1-6 0,-2-1 6 0,-1-2-17 16,1-1 3-16,0 1 7 0,-1-4-11 15,-2 3 1-15,2-2 10 0,0 0 3 0,1 0 10 16,-1 0 22-16,0-1 1 0,-1-2-15 0,-1 0 11 16,0 0-2-16,8 0 4 0,10-13-14 15,-4 2-2-15,-1-3-6 0,3 1 11 0,-4 0-3 16,1 0 12-16,-1 0-13 0,0 1-16 16,0 1 3-16,-6 5 30 0,-1 1-17 0,-1-1-15 15,0 3-4-15,-1-1 7 0,-1 2-14 16,0 0 12-16,1-1-19 0,-2 2 2 0,0 1-11 15,-1 0 19-15,0 0-21 0,0 0 19 16,0 0-22-16,12 15 23 0,-4 0-23 0,-3-1 8 16,0-2 4-16,0 4-15 0,-1-1 17 0,-2-3 8 15,4 4-13-15,-2 3 3 0,1-3-13 16,2-2 2-16,0 3-6 0,-3-6 21 0,0-3-7 16,1-1-21-16,-3-1 11 0,3-1 0 15,-3-1 2-15,1-1 5 0,1 1 2 16,-1-2 20-16,1-1-15 0,2-1-1 0,-6 0 10 15,0 0 24-15,8 0-13 0,14-13 2 0,-8 4 15 16,-2-2-2-16,0 2-5 0,-1-3-4 16,-2 1 21-16,-1-5-4 0,3 4 1 0,-5-3-9 15,0 0 9-15,-3 5-4 0,-1-2-26 16,-2 1 8-16,0 3-3 0,0 8-19 0,0-8 36 16,0-3-16-16,0-1-27 0,0 1-12 15,0 3-23-15,-9-6-5 0,7 9-30 0,-1-1-34 16,1 1-37-16,0 0-15 0,1 3 14 0,-2-3-120 15,3 3-23-15,-5-3-83 0,2 1 33 16,0 0-251-16,2-1 46 0,-1 0 39 0,0 3 37 16,2 2 31-16,0 0-3 0,0 0 25 15,11-12 91-15,-3 10 17 0,11-1 8 0</inkml:trace>
  <inkml:trace contextRef="#ctx0" brushRef="#br0" timeOffset="137802.5714">25494 9913 334 0,'2'0'327'0,"2"0"-16"0,0-1-33 0,-1 0-8 15,3 1-9-15,1-2-27 0,0 2-36 16,1-2 14-16,1 2-52 0,3 0 6 0,17-3-27 15,-14 3-21-15,-3-3-17 0,-1 2 11 0,0 1-26 16,-3 0 6-16,1-1-17 0,-1 1 1 0,-2 0-32 16,-6 0-22-16,0 0-26 0,8 0-45 15,-1 0-41-15,-7 0-41 0,8 0-43 0,-8 0 15 16,0 0-277-16,9-3 29 0,-11 1 5 0,-2 4 24 16,2-1 45-16,-1 1 12 0,-3-1-68 0</inkml:trace>
  <inkml:trace contextRef="#ctx0" brushRef="#br0" timeOffset="137998.6643">25567 10089 272 0,'6'2'374'16,"0"0"-47"-16,0 1-19 0,-1-2-67 15,3 1-20-15,11 0-31 0,-2 0 0 0,1 1-12 0,-2-3-26 16,-4 0-36-16,-12 0-36 0,11 0-52 15,3 0-25-15,1 0-69 0,16-14 7 16,-14 8-261-16,0-1-77 0,-1 0 23 0,1-2 4 16,-3-3 15-16,4 4 53 0</inkml:trace>
  <inkml:trace contextRef="#ctx0" brushRef="#br0" timeOffset="138397.5508">26511 9732 215 0,'0'-1'406'0,"0"-4"-76"16,2 4-12-16,-2-2-17 0,0 3-12 0,2 0-64 15,-2 0-35-15,4 0-24 0,-2 3 16 16,1 0-11-16,1 0-19 0,1 1-1 0,2 8-16 15,-3-2-14-15,7 3-17 0,-4 1-17 0,0 3-4 16,0 1-17-16,1 2-5 0,-3 0 48 16,0 3-8-16,-1 1-9 0,-1 1-10 0,-1 0-30 15,2 1-6-15,-4-1-4 0,2 1 2 0,-2 0-6 16,2 0-9-16,-2-12 5 0,0 5-2 16,0 4 19-16,0 0-35 0,-10 25 27 0,8-28-14 15,1 1-39-15,1 0 22 0,-2-8 9 16,-3 3-3-16,5-4-68 0,0-2-25 0,0-3-17 15,0-1-19-15,0-1-27 0,-2-3-11 0,2-1-26 16,0 2 16-16,0-5-201 0,0 0-104 0,0 0 35 16,0-3 7-16,2-1 30 0,5-12 12 15,0-6 18-15,-1-1 68 0,3 0-27 16</inkml:trace>
  <inkml:trace contextRef="#ctx0" brushRef="#br0" timeOffset="138731.2324">26720 9690 431 0,'0'-9'382'0,"2"0"-49"16,-2 2-46-16,0 4-21 0,2-2-29 0,0 4-32 15,0-2 13-15,-1 1-41 0,1 4-27 16,2 1-19-16,-2-1 2 0,7 9 12 0,1 3-13 16,-4 2-10-16,3 3-15 0,-3 1 26 0,0 1-1 15,-2 1-1-15,2 1 4 0,-3-1-17 16,1 3-15-16,-2 0 9 0,0 0-14 0,1-1-34 15,0 2 3-15,-1-1 10 0,-2 3-20 16,2-3 0-16,-2 2-12 0,2-2-11 0,-2 0 6 16,0-13 0-16,0 7 1 0,0 1-24 15,0 2 10-15,0-2 7 0,0-1-26 16,0 0-7-16,0-3-27 0,-12 13 3 0,12-18-58 16,-2-1-52-16,2-1-17 0,0-9-38 15,0 0-33-15,0 6 19 0,0-6-185 0,0 7 28 16,0-7 32-16,-8 6-111 0,8-9 19 0,2-1 58 15,0-2 14-15,4-12-2 0,6-1 39 0,-5-4 16 16</inkml:trace>
  <inkml:trace contextRef="#ctx0" brushRef="#br0" timeOffset="139315.3909">26913 9810 530 0,'2'-6'355'15,"0"2"-16"-15,0 0-30 0,0 1-12 0,1-1-59 16,-1 2-23-16,0 1-8 0,0-1-24 16,-2 2-35-16,3 0-29 0,-1 1-5 0,-2 0-11 15,0 3-26-15,3 3-1 0,-3-1 26 16,0 2-3-16,2 12-11 0,-2-11 1 0,0 7 7 16,0 2-12-16,0 0-46 0,0 0-4 15,0 1 22-15,0-2-6 0,0-1-5 0,0-2-4 16,11 16-10-16,-9-19-1 0,0-4-1 0,0 0-3 15,0-3 8-15,1 1-1 0,0-2-11 16,-1 1-3-16,0-2-2 0,2-2 26 0,1 0-6 16,1-2 6-16,-1 2-7 0,15-15 13 0,-7 7-13 15,-1-1 6-15,-1 1-13 0,1-3 23 0,-6 4-6 16,-3 1 19-16,1 4-14 0,0-1-9 16,2 0-16-16,-5 2-4 0,1-1 1 0,0 2-3 15,1 0-13-15,-3 0 3 0,0 0 2 0,2 4-18 16,-4 1 9-16,-1-2 3 0,1 3 18 15,0 1-24-15,1 0-9 0,-1 10-10 0,0-4 21 16,2-13 1-16,0 15-3 0,0-2-4 0,16 18-3 16,-11-17-9-16,1-2 10 0,1 0 23 15,3 0-11-15,-2-5 0 0,-1-3-4 0,2-1 4 16,5 3 13-16,-4-5 22 0,-1-1-8 16,-9 0 13-16,8 0 13 0,15-10-25 0,-8 2 1 15,-4-1 12-15,3-2-3 0,-4-2-15 0,-1 1-5 16,-1-1 8-16,0-1-6 0,-3-1-6 15,1 3-12-15,-4-1-5 0,1 3 0 0,-2 1-23 16,-1 9-17-16,0-9-28 0,0 2-6 0,0-2 5 16,0 1-63-16,0 2-36 0,0-3-36 0,0-3-32 15,-12-11-27-15,12 15 23 0,-1-3-247 16,1 11-7-16,0-8 55 0,0-5 30 0,0 1 28 16,9-12 20-16,-4 6 24 0,8 4-27 15,3 2 4-15</inkml:trace>
  <inkml:trace contextRef="#ctx0" brushRef="#br0" timeOffset="139597.5553">27558 9678 343 0,'3'-3'407'0,"0"2"-65"0,-1-3-6 16,0 2-38-16,0-1-5 0,0 1-69 0,0 1-23 16,-2 1-47-16,3-2 24 0,-3 1-39 15,3 5 21-15,-3 1-28 0,0 1-14 0,4 11-12 16,-4-8-19-16,5 24-8 0,-3-13 51 0,0 3-6 15,0 2-13-15,0 4-26 0,1-2 3 16,-3-13-6-16,0 7-14 0,0 2-1 0,0 1-11 16,0 1-13-16,0-1-12 0,0 2 13 0,0-1-27 15,0-1 24-15,0-3-33 0,0 2 0 0,0 0-3 16,0-4 7-16,0-6-2 0,0 0-81 0,0 2-23 16,0-2-13-16,0-4-37 0,0 0-14 15,0-4-39-15,0-5 19 0,0 0-272 16,0 0-8-16,2 12 32 0,12-21 30 0,-7 1 45 15,3-5 22-15,2-1-27 0,-3-4 9 0,2-1 34 16</inkml:trace>
  <inkml:trace contextRef="#ctx0" brushRef="#br0" timeOffset="139919.8276">27792 9793 427 0,'2'-5'400'0,"-2"1"-58"0,2 1-47 0,-2 0 7 0,2 1-47 15,0 1-10-15,0 0-52 0,-1-1 15 16,3 1-56-16,-2 2 3 0,0-2-16 0,0 4-15 16,3-2-12-16,7 11 24 0,-6 0-17 0,0 1-4 15,3 1 16-15,-3 2-10 0,-2 2-5 0,0 0 7 16,-2 0-23-16,0 0 2 0,-1 0-17 0,-1-8 10 16,0 4-18-16,0 4 0 0,0 1-23 15,0 0-1-15,0 1-11 0,-12 22 20 16,8-23-11-16,1 1-23 0,1 4-10 0,-2-5 21 15,-1-1-29-15,3-2-16 0,-2-2 0 0,1-4-25 16,-1 1 5-16,4-1-87 0,-5-2-23 0,3-1-41 16,1-3-23-16,-1-1-70 0,2-1 25 15,-2 1-227-15,0-2-6 0,0 0 34 0,2-1 43 16,0 0 27-16,0-5 17 0,2 1 25 16,-2-2 13-16,7-13 40 0</inkml:trace>
  <inkml:trace contextRef="#ctx0" brushRef="#br0" timeOffset="140479.9767">28210 9467 428 0,'0'-9'388'0,"1"1"-9"0,-1 1-53 16,2 1-23-16,-2 0-38 0,2 0-32 0,4-8-27 16,0 3 17-16,1-1-1 0,1 0-36 15,-3 4-7-15,1 4-25 0,6-3-24 0,-3-1-15 16,-3 3-1-16,0 4-24 0,2 0-5 16,-8 1-10-16,7 0 2 0,-7 0-6 0,24 15-8 15,-12-4-7-15,-4 3-6 0,-2 5-20 16,-2 2-3-16,-4-4-2 0,0-7 2 0,0 5-16 15,0 2 1-15,-14 17-2 0,8-17-1 0,-1 5 8 16,-2 0-3-16,-1-2-1 0,1-1 17 16,1-1-17-16,0-2-4 0,2 1 4 0,1-2-4 15,1-4-17-15,2 0 18 0,0-2 2 0,2-9-1 16,0 12-26-16,13 7 36 0,1-6-11 16,1-4 12-16,4 0-8 0,1-1 20 0,2-5-5 15,2 0 20-15,0 2-3 0,0-2-9 16,-1 0-1-16,-1-2 27 0,2-1-16 0,-3 0 0 15,-1 1 8-15,-10-1 4 0,5 0-5 0,-2 0-14 16,5 0 19-16,11-11-11 0,-19 9-16 16,-2 0 13-16,2 0-17 0,-6 1 5 0,3 0-5 15,-1 1-6-15,-2-1-6 0,1 1-2 0,-2-2-42 16,-1 1 0-16,2-1-42 0,2 2 6 16,-2-1-80-16,-2 1-51 0,-1-1-41 15,1 1 22-15,-5-4-196 0,0 3-106 0,-2 1 37 16,-1 0 27-16,0 0 38 0,-2 0 9 0,-8 6 26 15,-3-2 25-15,1-1 30 0,-3 7 12 16,-2 3 2-16</inkml:trace>
  <inkml:trace contextRef="#ctx0" brushRef="#br0" timeOffset="140963.8275">27434 10907 239 0,'-2'0'381'0,"2"0"-38"16,0 0-38-16,2-1-20 0,-2 1-40 0,4-1-4 16,-1-1-39-16,1 0-42 0,4 2 18 15,9-4-35-15,1 1 24 0,6-1-10 0,-1 0-17 16,1-2-4-16,1 2 6 0,0 0-16 0,-1 0-12 15,3 1-13-15,-2 0-11 0,0 0 0 16,2 1-15-16,-3-2-15 0,-1 0 6 0,2-1-20 16,-1 0 4-16,-2 5-11 0,-1-7 11 0,-3 5-19 15,-4 0-17-15,-6 2-1 0,4-2-68 16,-3 2-30-16,0-1-38 0,-4 0-54 16,-1 1-20-16,2-2 21 0,-5 1-219 0,1 1-50 0,-2 0 10 15,-2 1 46-15,-2-1 13 0,-1 2 45 16,0 0-2-16,0 0 46 0,-10 7-18 0</inkml:trace>
  <inkml:trace contextRef="#ctx0" brushRef="#br0" timeOffset="141314.6844">27606 11021 602 0,'3'1'360'16,"2"1"-19"-16,1-2-48 0,0 0-23 15,1 0-54-15,14 0-25 0,-10 0 11 0,5 0-33 16,6 0-18-16,0 0-17 0,1 0 25 0,2 0-19 16,2 0-5-16,22-10 0 0,-26 8 5 15,-1-1-9-15,0 1-13 0,-1 2 2 16,0 0-14-16,-6-1-20 0,-1-1 0 0,-3 1-9 16,-3 1 16-16,4 0-23 0,-12 0-21 15,8 0 0-15,-3 0-13 0,2 0 16 0,0 0-6 16,1 0-23-16,-1 0 20 0,0 0-26 0,0 0 8 15,-1 0-1-15,-6 0 3 0,9 0 1 16,7 9-1-16,-13-9-25 0,3 2-27 0,-2-2 14 16,-1 1 2-16,-1-1-65 0,2 0-34 0,-1 0-43 15,2 1-29-15,-5-1-53 0,0 0 20 16,0 0-207-16,0 0 32 0,0 0 31 0,6-7-71 16,-7 4 29-16,-2-2 58 0,-7-7-2 0,-3-1 38 15,-5-1 5-15,-3-1 4 0</inkml:trace>
  <inkml:trace contextRef="#ctx0" brushRef="#br0" timeOffset="149229.5945">22259 11714 280 0,'0'0'280'0,"0"-14"-61"0,0 14-30 0,0 0-41 16,0 0 8-16,0 0-29 0,0 0-5 16,0 0-14-16,0 0-7 0,0 0-24 0,0 0 0 15,4 1 1-15,-4 7-20 0,0 9 13 0,0-8-9 16,0 5 6-16,0 3-18 0,0 1-2 16,0 1 3-16,0 0-11 0,13 21-15 0,-13-19 15 15,4-1-22-15,2-1 13 0,-3-1-19 16,0 0 3-16,0-2 8 0,-1-3-8 0,3 0-11 15,-1-1-4-15,-3-3 22 0,1-2 0 16,0-2 0-16,2-1 12 0,-1 0 4 0,0-2 15 16,1 0 27-16,-1 0-16 0,2-1 18 0,1-1-18 15,-6 0 3-15,10 0 3 0,14-11-12 16,-8 2 35-16,-1-3-24 0,0-1-23 0,-3 0 44 16,2-2-27-16,-1-1-5 0,-1 3 32 15,-3 0 7-15,0 0-15 0,-3 1 24 16,1 2-15-16,-3 2-6 0,-1 2-3 0,-2 1-12 0,2 2 0 15,-1-1-11-15,-1 2-8 0,0 0 4 16,0 0-21-16,2 2-6 0,-3 0-2 0,0 0-8 16,0 6 1-16,0-2-4 0,-1 1 1 15,0 1 2-15,1 0-12 0,-1 2-24 0,0-1 28 16,1 3-10-16,0 4-11 0,0 0 0 0,0 2 13 16,11 16-25-16,-1-18 2 0,-1-2-25 15,2 1-9-15,5-2 5 0,-2-2 7 0,2-1 2 16,3-5 39-16,-2 1-1 0,1-1 2 0,-5-3 0 15,-5 0-1-15,6 0 1 0,19-14 0 16,-17 3 11-16,0-1 14 0,-2-2-1 0,0 1-1 16,-1-4 6-16,2 0-14 0,-6 0 33 0,-3 1-21 15,1 1-15-15,-1-1 12 0,-4 3-9 16,-1 1-1-16,0 3-10 0,-1 9-15 16,0-9 1-16,0 3-71 0,0 6-3 0,0-9-17 15,0 9-42-15,0-7-33 0,0 7-36 0,0 0 19 16,-15-13-162-16,13 15 27 0,-1-4-156 0,3 2 32 15,-1 1 71-15,1 0 37 0,0 0 21 16,2 2-1-16,0-1 11 0</inkml:trace>
  <inkml:trace contextRef="#ctx0" brushRef="#br0" timeOffset="149509.3228">22957 11878 470 0,'4'1'300'0,"-1"1"-28"15,1 0-33-15,-2-1-7 0,1 2 0 0,-1 0-18 16,0 1-20-16,1 1-24 0,-1 1 14 0,3 7-25 16,2 3-27-16,-3 0 3 0,0 0-4 0,-4-1-44 15,4 1 8-15,-2 2-7 0,0 0 5 16,-2-1-10-16,1-5-26 0,1 9 12 16,-1-4-8-16,-1-11-3 0,0 3-9 0,0 4-16 15,0 2 3-15,0-1-3 0,0-3-2 0,0-1-39 16,0-1-31-16,0 0-30 0,0-2-6 0,0-7-53 15,0 8-40-15,0-8 17 0,0 7-263 16,0-7 33-16,0 7 28 0,0-7-16 0,-6 8 25 16,6-10 20-16,1-1 19 0,0-2-14 15</inkml:trace>
  <inkml:trace contextRef="#ctx0" brushRef="#br0" timeOffset="149931.1608">23155 11534 400 0,'4'-6'344'0,"0"0"-53"0,1 3-32 15,-1-1-27-15,10-3-39 0,-1 4 3 0,0 1-43 16,5-1-17-16,-18 3-3 0,13 0-29 15,-2 0-5-15,3 0-25 0,12 10 5 0,-13-2 10 0,-3-1-15 16,-3 4-22-16,1-2 16 0,-4 6-9 16,-4-3 0-16,0-12-23 0,0 15 0 15,-18 20 20-15,11-18-27 0,-7 0-6 0,3-1-3 16,-2-1 23-16,-1 1-23 0,2-2-3 0,0-1-13 16,3 0 12-16,-1 0-4 0,4-4 6 15,-1 4-9-15,6-4-8 0,1-9 17 0,0 8 1 16,0 0 5-16,19 9-18 0,-6-9 9 0,-2-3 34 15,7 2-5-15,2-3-8 0,1 3-28 16,1-7 9-16,3 2-3 0,-2-2 1 0,1 0 21 16,1 0-5-16,-13 0-37 0,4 0 6 15,4 0-49-15,-1 0-24 0,0 0-61 0,-2 0-44 16,-3 0 16-16,-1 0-241 0,6-9 29 0,-12 9 29 16,-2 0-31-16,-5 0 25 0,0 0 22 15,0 0 32-15,0 0-35 0</inkml:trace>
  <inkml:trace contextRef="#ctx0" brushRef="#br0" timeOffset="150351.4041">23658 11865 560 0,'7'0'289'0,"10"-3"-25"16,-5 3-45-16,2-3-23 0,-14 3-15 15,9 0-20-15,-2 0-33 0,1 0-35 0,-8 0-36 16,7 0-15-16,-7 0-12 0,17-6-38 0,-11 4-32 15,-3 1 3-15,-2-2-35 0,1 0-23 16,-1-1-4-16,0 0 53 0,-2 0-3 0,0-2 12 16,-1 1 3-16,2 5 23 0,0-6 43 15,0 6 5-15,-8-17 31 0,2 6 0 0,1 0 24 16,1 6-3-16,1 1-26 0,1-1-2 0,1 3 5 16,-2 0-17-16,3-2-10 0,0 3 7 15,0 1 7-15,-1 0 6 0,1 2 16 0,0 1-8 16,1 1 4-16,-1 1 1 0,0 0 18 0,-6 12-17 15,6-10-11-15,0 5 10 0,0 2-19 16,0 3 21-16,0-1-15 0,-9 20 2 0,7-16-7 16,0-2 11-16,0 1-14 0,2-1-10 0,-4 1 16 15,-1 0-24-15,1 2 20 0,-2-3-24 16,-1 3 14-16,5-4-16 0,-2-1 1 0,-5-1-22 16,4 4-75-16,2-9-32 0,-2 3-38 15,2-2-48-15,-2-4 17 0,5-7 15 0,0 0 13 16,0 9 15-16,12 3 10 0,2-7-305 0,3-1 24 15,6-3 23-15,-14-1 26 0,8 0 14 16,9 0 6-16</inkml:trace>
  <inkml:trace contextRef="#ctx0" brushRef="#br0" timeOffset="150991.4152">24388 11801 397 0,'1'-3'310'0,"1"1"-59"15,2-1-18-15,-2 1-19 0,-1 1-37 16,-1 2-5-16,4 0-24 0,-4 1-12 0,1 1-2 15,-1 1-31-15,0 3 12 0,-1-1-19 0,1-1-15 16,-1 13-10-16,1-18 3 0,0 11-13 16,0 0-6-16,0 0-7 0,0 3 4 0,0 2-10 15,0 0 14-15,0-2-5 0,14 15-7 0,-9-17-25 16,1-1 9-16,-1-3 13 0,0-2-27 16,12 2-14-16,-8-4 16 0,1-3 15 0,-1-1-3 15,-9 0-8-15,10 0 4 0,-3 0 10 0,20-12 10 16,-9 5 5-16,-1-7 16 0,0 4-13 0,-5 3 17 15,3-5 10-15,-6 2-8 0,-1 4 10 16,-3 1 32-16,0 0-30 0,0 2 4 0,-4 0-19 16,1 0-22-16,0 3 14 0,-2 0 3 15,-2 2-25-15,-1 0 18 0,-1 0-18 16,0 2-20-16,-1 0-12 0,-4 7 24 0,0 3 8 16,3-1-21-16,4-2-1 0,-5 3-2 0,5-6-2 15,2-8-34-15,0 10-33 0,0-1 5 0,0 1 45 16,22 17 2-16,-14-19-33 0,4 0 4 15,1-1 4-15,-1-2 26 0,-1-3-21 0,0-2 3 16,0 0 2-16,-3 0 62 0,2 0-26 0,19-10 13 16,-12 3-4-16,-2-1-2 0,2-3 3 15,-3-2-23-15,-4-2 3 0,2 4 23 0,-2-2-27 16,-1 1 21-16,-4 0 18 0,-3 3-23 16,0 0-14-16,-2 0-28 0,0 5 5 0,0-2-42 15,0 6-20-15,0 0-46 0,0-8-29 0,-14-8-68 16,10 10 21-16,-4 1-194 0,3 2 32 15,0 1 29-15,-1-1-96 0,3 3 34 16,1-1 20-16,0 0 34 0,2 1 29 0,0 1 36 16</inkml:trace>
  <inkml:trace contextRef="#ctx0" brushRef="#br0" timeOffset="151325.6023">24991 11939 698 0,'6'2'339'0,"-3"0"-37"16,2-2-65-16,0 3 5 0,6 5-30 0,0 3-3 16,-4 2-36-16,2-1-14 0,-7-1 15 15,4 3-15-15,-3 4-33 0,-2-5 16 0,-1-7-36 16,0 6-12-16,-10 15-10 0,1-9-8 0,0-1-8 16,-2-2-7-16,0 2-7 0,0-1 18 0,-3 0-27 15,3-3 7-15,2 0-8 0,-2 2-23 16,4-2 11-16,-2 1-1 0,-3-2-3 0,7-4-1 15,2 3-4-15,3-5-2 0,-2 1-14 0,2-7-19 16,0 0 24-16,0 8-28 0,20 9 8 16,-9-10 24-16,4-1-26 0,2-2 16 15,3 0-37-15,-5-4 7 0,6 0-32 0,-11 0-16 16,7 0-32-16,19-15-41 0,-12 9 14 0,-4-10-210 16,3 5-116-16,-3-6 49 0,2-2 29 15,-1-4 25-15,3 1 24 0,-1-4 20 0,0 3 12 16,3-6 6-16</inkml:trace>
  <inkml:trace contextRef="#ctx0" brushRef="#br0" timeOffset="151741.2886">25324 11633 209 0,'4'-14'412'0,"2"0"-85"16,2 4-37-16,1-1-31 0,3 0-36 15,-3 3-25-15,4 1-13 0,-1 2-28 0,-1 3-7 16,-2 1-23-16,0 1-1 0,-9 0-31 16,11 0-3-16,16 12-21 0,-16-4 8 0,1 0-27 15,-3 6 14-15,-1 0-15 0,-2 4 1 0,-6-3-15 16,0 8 15-16,0-14-13 0,0 7 29 0,-13 18-46 15,5-13 8-15,-2-3-16 0,-1 0 18 16,7 0-22-16,-5-2 0 0,2 0 4 0,4-3-15 16,-3 4-7-16,1-3-7 0,3-2 1 15,2-12-6-15,0 7 20 0,0 5-19 0,16 6-2 16,-9-13 24-16,6 2-4 0,-2-3 15 0,4 0-2 16,2-1-8-16,-8-3-6 0,4 0 5 0,6 0-16 15,-2 0-30-15,4 0-30 0,0 0-30 16,0 0-63-16,20-11 15 0,-21 6-280 0,2 2 16 15,-1-2 42-15,-2 3 33 0,2 0 22 0,6 0-24 16,-14 2 3-16</inkml:trace>
  <inkml:trace contextRef="#ctx0" brushRef="#br0" timeOffset="151908.8626">26199 12047 413 0,'6'1'301'0,"-1"0"-34"0,1 0-42 0,-1 0-28 16,4 0-20-16,6 1-39 0,-8-2-38 0,18 5-14 15,-11-2-112-15,-3-1 1 0,-11-2 2 16,8 0-314-16,0 0 24 0,0 0 17 0,3-14-3 16</inkml:trace>
  <inkml:trace contextRef="#ctx0" brushRef="#br0" timeOffset="152157.5181">26306 11945 625 0,'-2'5'271'15,"0"-2"-37"-15,0 3-12 0,1 0 9 16,-1 11-38-16,2-10-8 0,-2 18 17 0,0-11-42 16,2 5 0-16,-2-1-23 0,2-8-6 0,0 4-27 15,0 1 3-15,0 3 19 0,0 1-42 16,0-1 2-16,0 0-32 0,0-2 26 0,0 0-28 15,0 0-13-15,0-2-19 0,0-3-24 0,0-2-17 16,0-2-49-16,0 1-13 0,0-8-50 16,0 9-23-16,0-9 16 0,0 6-216 0,0-6 28 15,0 0 26-15,4 5 20 0,-2-8-107 16,7-5 19-16,5-3 94 0,-3-2 3 0</inkml:trace>
  <inkml:trace contextRef="#ctx0" brushRef="#br0" timeOffset="152348.4053">26672 12050 283 0,'7'-2'346'0,"-1"1"-54"15,0 0-43-15,0 1-1 0,0 0-27 16,13-3-39-16,-13 3-1 0,3 0-10 16,7 0-40-16,0 0-14 0,4 0-6 0,1 0-27 15,0 0-31-15,0 0-52 0,2 0-32 0,1 0-64 16,1 0 9-16,27-9-197 0,-25 3-99 15,-2 1 10-15,1 1 25 0,-2 1-3 0,1 1 2 16</inkml:trace>
  <inkml:trace contextRef="#ctx0" brushRef="#br0" timeOffset="152518.132">27393 12048 269 0,'5'2'231'0,"0"-1"-38"15,-1 0-24-15,-2 0-1 0,2 2-35 0,1-1-6 16,-1-1-16-16,3 2-7 0,-4-1-13 16,1 0-86-16,1 1-17 0,-1-3 2 0,0 2-264 15,-2-1 20-15,1 0 15 0,0-1-67 16</inkml:trace>
  <inkml:trace contextRef="#ctx0" brushRef="#br0" timeOffset="153424.1335">28382 11698 553 0,'2'-2'338'0,"-2"-1"-65"15,0 1-26-15,2 0-29 0,-1 0-52 16,-2 2-6-16,2 0-33 0,-1 2 28 0,-1 0-25 16,1 2-7-16,-2 1-33 0,0 3-3 15,-1 7-12-15,-6 4 4 0,7-2-12 0,1 4 14 16,-2-4-15-16,3-7-2 0,0 2-9 16,0 5 12-16,0-2-7 0,0 3 1 0,0 0-22 15,10 11 7-15,-5-12-10 0,3-5 14 0,0 1-10 16,2-5-8-16,1 2-24 0,5-2 35 15,-1-2-20-15,-4-5-6 0,2-1 15 0,-2 0 18 16,2 0-21-16,21-11 6 0,-13 3 26 0,2 0-39 16,-6-3 30-16,1-2-20 0,-2 1-4 15,0-1 52-15,-3 1 25 0,-2 2-6 0,-3 4-6 16,-3 2-15-16,1-3 0 0,-3 3 5 16,2 1-5-16,-2 2-33 0,-1-2 8 0,-1 2-9 15,0 1-20-15,-3 0 1 0,0 2 21 0,-1 2-23 16,-5 10-16-16,2-3-15 0,-1 3 5 15,2 1-9-15,2 2 7 0,1 0-14 0,2-3-11 16,0-4 4-16,0 3-36 0,12 15 6 16,-7-12 43-16,3-4 0 0,1-1-39 0,-1-4 6 15,-1-1 47-15,0-2 18 0,0-1-31 0,0-2 25 16,0-1 13-16,-7 0 22 0,0 0-3 16,15 0-5-16,11-13 10 0,-10 5-7 0,-4-2 4 15,0-3-35-15,0 0 26 0,-3-1 1 0,0 2-18 16,-3-1-1-16,-1 2 5 0,-3 1-14 15,-1-5-14-15,2 3 16 0,-3 12-22 0,0-11-37 16,0 1 4-16,0 4-86 0,0-1-58 0,0 7-31 16,0-8-41-16,-14-3 25 0,11 8-264 15,0-1 14-15,1 3 42 0,0-1 14 16,1 1 51-16,1 1 25 0,0 0 25 0,0 0 16 16,14 0 50-16</inkml:trace>
  <inkml:trace contextRef="#ctx0" brushRef="#br0" timeOffset="153857.1378">29003 11909 708 0,'4'3'313'0,"10"1"-48"16,-6 2 1-16,-1-2-36 0,3 6 6 0,-1 1-43 16,2 3 23-16,-5 0-49 0,-1 1-36 15,1-1-10-15,-4 3 6 0,-2-3-1 0,1-2-38 16,0 6 17-16,-1-11-8 0,0 3-12 0,0 1-23 15,0 2 22-15,0-1-16 0,0-2-18 0,-12 9-23 16,11-10 0-16,0-5 21 0,0 1 8 16,0-2-38-16,-1 1 14 0,2-1 5 15,0 0-1-15,-1 1-2 0,0-2 41 0,0-2-20 16,1-1 17-16,0 1-14 0,1-2-11 0,1-1 11 16,1 0-2-16,9-10-5 0,1 2-6 0,2-1-22 15,1-2 21-15,-4 3-25 0,5 4 1 16,-4-2 21-16,1 2-3 0,-4 3-12 0,-1 0-12 15,0 3 0-15,-1 0 8 0,-8 1-3 0,6 0-12 16,-6 0-2-16,25 14 9 0,-16-3-5 16,-1 1-9-16,-1 1 3 0,0 2 15 0,-3-1-17 15,-2-1 2-15,2 4-2 0,-3-5 11 0,0 0-8 16,0-1-24-16,-1-1 2 16,2 8-56-16,-1-5-32 0,0-4-1 0,-1-9-48 0,0 8-27 15,0-8-57-15,0 7 22 0,0-7-236 16,0 7-14-16,0-7 33 0,0 0 19 0,-6 6 47 15,6-8 55-15,0-2-16 0,2-2 17 0,4-7 9 16</inkml:trace>
  <inkml:trace contextRef="#ctx0" brushRef="#br0" timeOffset="154345.2914">29474 11721 244 0,'2'-4'401'16,"1"-1"-1"-16,1 2-66 0,2 0-43 16,0 0-37-16,1 1-31 0,-1 1 43 0,1 0-45 15,1 1 11-15,1 0-43 0,2 0-19 16,4 0-17-16,16 13-22 0,-18-6-9 0,0-1-33 16,-2 4 1-16,-2 1 21 0,0 1-2 15,-6-1-19-15,0-2 2 0,0 9-29 0,-3-5 5 16,0-6-7-16,0 5 5 0,-12 21-14 0,6-22-6 15,-1 4 9-15,0-1-13 0,1 1-26 0,0-3 9 16,3 0 14-16,0-5-10 0,2 3 16 0,-1-2-9 16,2-8-11-16,0 11 9 0,18 14 1 15,-6-12-25-15,3-4 24 0,2 2-12 0,3-2 3 16,1-3 17-16,3 1-9 0,0-4 0 16,0-1 18-16,0-1 0 0,1 3 2 0,-2-2-3 15,-1-1-8-15,-6-1 18 0,-2 1-3 0,-7-1 5 16,4 0-22-16,0 0 13 0,-2 0-22 15,-1 0 3-15,1 0-3 0,-2 0 3 16,-7 0-17-16,7 0 11 0,-7 0-4 0,8 0-1 16,0 0-17-16,-8 0 12 0,0 0-11 0,15 7-15 15,-12-7-32-15,-1 1-30 0,1-1-31 16,-1 3 11-16,0-1-72 0,0-1-34 16,-6 2-59-16,1-1 22 0,-3-2-336 0,-1 0 52 15,-9-2 38-15,7 2 34 0,-16-16 33 0,6 11 29 16,-4 0 14-16,1 1 68 0,-4 0-38 0,-4-2 37 15,-2 2-24-15</inkml:trace>
  <inkml:trace contextRef="#ctx0" brushRef="#br0" timeOffset="159337.3189">17096 13411 386 0,'0'0'263'0,"-14"0"-45"0,14 0-3 16,0 0-38-16,0 0-2 0,0 0-20 0,-14 0 6 16,-1 24-25-16,14-24-31 0,1 2 4 0,0-2-35 15,2 0-5-15,1 0 11 0,3 2-1 0,12 0-22 16,3 0-13-16,4-1 10 0,6 1 10 16,2-2-22-16,-17 0 9 0,12 0-11 0,5 0 1 15,6 0 2-15,4 0 7 0,1 0-21 16,-1 0-3-16,4 0 1 0,-1 0 7 0,2 0 20 15,-2 0-14-15,-1 0-4 0,-2 0-20 16,-1 0 5-16,-2 0 3 0,-3 0 4 0,-2 0-5 16,0 0-5-16,-2 0 21 0,-1 0-18 0,-3 0-18 15,-2 0 19-15,-4 0-14 0,-4 0-7 0,-4 0-14 16,-2 0 8-16,-3 0-25 0,-3 0-15 16,0 0-21-16,-7 0-69 0,0 0 14 15,0-7-155-15,7-1-113 0,-11 7-3 0,-1 0 27 16,0 0-1-16,-10-4 16 0,-4 4 71 15</inkml:trace>
  <inkml:trace contextRef="#ctx0" brushRef="#br0" timeOffset="159941.353">17360 13518 586 0,'-2'-3'331'16,"0"2"-14"-16,-2-2-40 0,2 2-16 0,1-2-31 16,0 1-7-16,-1 2-54 0,2-1-14 0,0 0-9 15,1 1 9-15,0 0-38 0,3 1-11 16,0 0 2-16,2 1-3 0,-3-1-23 0,13 6-10 15,-2 0-1-15,0 1-28 0,-3-3 1 16,5 6 25-16,0 1-13 0,1 2-33 0,1 3 17 0,-2 0-17 16,3 0 12-16,-3 0 9 0,1 4-4 15,-3-2-4-15,1 0-19 0,3 1-4 16,-6 0-7-16,3 1-4 0,1-1 22 0,0 0-10 16,-1-1-3-16,-1 1-6 0,1-3 7 0,-1 3 12 15,3-2-7-15,-3-3-1 0,1-2-3 0,-3 0-8 16,1-2 12-16,-2-2-21 0,0 0 35 15,-1-4-2-15,-2-1 2 0,0-1 7 0,-1-2-3 16,2-1-5-16,-9 0 25 0,11 0-10 16,15-11 25-16,-11 3 0 0,0 1 9 0,0-7-24 15,0-4 2-15,1 1 6 0,0-3-10 0,-1-1-9 16,1-6 9-16,0 4-18 0,0-4 27 0,0 1-11 16,-1-3 3-16,-1 5 11 0,-1 1-11 15,-1 0 4-15,0 0-11 0,-1 2 7 16,-2 2-4-16,0 0-10 0,-2 4 1 0,-2 0-23 15,0 1 6-15,-1 3 5 0,-1 1-12 16,0 3 5-16,-2 2-19 0,2 1-10 0,-2-1-14 16,0 3-25-16,0-2-26 0,0 1 4 0,1 0-99 15,0 1-13-15,-1-1-49 0,2 0-40 16,1 1 27-16,0-1-167 0,0 2-92 0,0 0 36 16,0 1 35-16,0 0 13 0,-4 0 37 0,0 0 20 15,0 0 9-15,7 0 14 0,4 13 6 16</inkml:trace>
  <inkml:trace contextRef="#ctx0" brushRef="#br0" timeOffset="161103.7854">18665 13383 379 0,'0'-14'275'15,"0"14"-53"-15,0 0-3 0,0 0-18 16,0-14-13-16,0 14-29 0,13 0-23 16,2-18-12-16,-11 18-2 0,-4 2-26 0,2-1-4 15,1 2-5-15,1 2-16 0,-3 0 3 0,8 7-15 16,-3 1 10-16,-4 0 4 0,2-2-10 16,-1 8 10-16,2-3-28 0,1 0-14 0,-2 2 17 15,-1 1-4-15,1-3-15 0,-1 0 11 0,3-1-14 16,-4-2 12-16,0-2-23 0,1-4 5 15,1 1-9-15,-1-1-1 0,5 6 0 0,-3-7 11 16,-3 1 3-16,4 0 9 0,1-3-13 16,-1-2-18-16,-1 0 17 0,1-1-19 0,1-1 30 15,-7 0-9-15,7 0 15 0,2 0-8 0,18-17 29 16,-13 5-14-16,3 0 27 0,2-1 5 0,-4-2-4 16,-2 2-13-16,2-3-7 0,-4 4 37 15,0-1-1-15,-1 0-13 0,-3 2 19 0,-1 3 7 16,-2 0-10-16,-1 4 6 0,0-2-3 0,-1 2-17 15,1 2-16-15,-1-1 1 0,-1 0-15 16,0 2-8-16,-1 1-5 0,-1 1 5 0,0 2-7 16,-1 1 5-16,-1 1-18 0,1 1 6 15,-1 0-8-15,1 10-3 0,-1 0-23 0,3-9 10 16,0 5-15-16,0 3 7 0,15 17-2 0,-6-17-36 16,-1 1 6-16,5-4 29 0,0 2-5 0,2-5 8 15,2-1-9-15,-1-3 10 0,1 1 0 0,-3-3-14 16,-7-3 16-16,2 0 5 0,2 0 0 15,14-10-16-15,-9 4 15 0,-1-1 6 0,-1-4 6 16,-1-2-11-16,0-1 7 0,-3 1 10 16,-2-3-21-16,0 0-4 0,-4 0 24 0,-1-1-18 15,-3 3 14-15,0 6-10 0,0-4 4 0,0-3-6 16,-16-16-12-16,11 16 3 0,-1 2-79 0,-3 0-42 16,1 1-25-16,-1 0-22 0,1 0-52 15,2-1 20-15,-3 1-239 0,3-1 3 16,4 3 19-16,2 10 11 0,0-13 58 0,14-16 15 15,-3 10 26-15,2-1 12 0,5 3 3 16</inkml:trace>
  <inkml:trace contextRef="#ctx0" brushRef="#br0" timeOffset="161353.5026">19463 13001 367 0,'0'-4'349'0,"2"-2"-57"0,0 2-18 0,1 0-36 16,8-7-32-16,1 3-5 0,1 0-21 16,5 1-20-16,4-1-20 0,-3 3 7 0,-1 0-14 15,4 2-22-15,1-1-11 0,2 2 6 0,-6-1 0 16,3 2-30-16,-2-1-17 0,0 1-16 16,-3 0 11-16,-4 1-22 0,-3-2-39 0,-2 1-29 15,0 0-42-15,-4 0-43 0,1 1 11 16,-2-1-236-16,-3 1 26 0,0 0 24 15,0 0-88-15,0 0 53 0,-10-5 14 0,1 5 15 16,3 0-56-16</inkml:trace>
  <inkml:trace contextRef="#ctx0" brushRef="#br0" timeOffset="161569.6444">19646 12982 257 0,'-5'14'286'0,"2"-2"-25"0,-5 1-9 0,4 3-30 16,3-4-17-16,-3 4-11 0,2 2-20 15,-1 0 7-15,1-3-6 0,1 8-15 0,1-1-25 16,-2-3-12-16,1 0-19 0,-1 2-10 16,0-2 2-16,1 0-13 0,-1 0-10 0,2-10-17 15,0 5-8-15,0 1-28 0,0 0-17 0,0-1-26 16,-12 15-41-16,10-18-45 0,1 0 10 0,-1-4-182 16,2 1-143-16,-1-2 27 0,1-1 25 15,0-5 6-15,0 0 15 0,0 0-2 0</inkml:trace>
  <inkml:trace contextRef="#ctx0" brushRef="#br0" timeOffset="162086.2834">19861 13255 404 0,'2'-2'335'0,"0"0"-58"0,-1 2-25 0,1 0-21 15,-1 2-23-15,2 0-30 0,-3 1-21 16,1 3-16-16,1-1 1 0,-2 2-40 0,-1 10 23 15,1-9-30-15,0 5 13 0,0 1-21 16,11 19-12-16,-6-19-33 0,-2 0 6 0,0-5 11 16,0 0-6-16,-1-1 2 0,1-1-14 0,-1-2-17 15,0-1-5-15,1 2 4 0,-1-3 8 16,0-2-17-16,1 3 13 0,1-3 12 0,-4-1 0 16,0 0 18-16,9 0-9 0,3 0-17 15,10-18-2-15,-7 11 11 0,-6-3 19 0,2 1-28 16,-2 1 14-16,-2 3-5 0,-3 1-7 0,-1 0-6 15,0 1-4-15,0 2-1 0,-1-1-7 16,-1 2 10-16,-1 0-20 0,0 0-5 0,0 0 39 16,0 0-33-16,7 12-12 0,-7-8 24 0,-1 1-14 15,2-1-13-15,0 2 10 0,1 0-19 16,-2 1 17-16,8 11-21 0,1-7-4 0,3-1 11 16,0-2 8-16,2 1-6 0,0-4 1 0,-2 2 3 15,2-4 38-15,-14-3 9 0,11 0-7 0,0 0-19 16,4 0 24-16,0 0-2 0,18-17 27 15,-19 10-1-15,3-3 4 0,-3 1-21 0,0-4 14 16,-1 1 25-16,-2 4-16 0,-1-4-7 0,-1 0-17 16,0 0 13-16,-4 5-23 0,2-6-1 15,-5 4-28-15,0 0 5 0,-1 2-2 0,-1 1-89 16,0 6-38-16,0 0-53 0,-18-18-48 0,5 11 20 16,-2 2-311-16,-4-1 36 0,-4 4 24 0,-2 2 23 15,11 0 31-15,-10 0 11 0,-33 9 1 16,19 2 3-16,-4-1 92 0</inkml:trace>
  <inkml:trace contextRef="#ctx0" brushRef="#br0" timeOffset="163086.4993">18300 13965 264 0,'2'-3'324'0,"0"0"-41"0,-1 1-65 0,0-1 0 16,1 2-30-16,1 0-21 0,-2 0-25 15,0 1-18-15,0 1-10 0,-1-1-2 0,0 0 1 0,0 0-35 16,0 0 20-16,9 14-28 0,-7-8 8 16,0-1-20-16,-1 1-3 0,0 0 0 15,0 1-25-15,1-1 6 0,4 10-13 0,-6-7 18 16,4 7 7-16,0-6-12 0,-2-2-8 15,3-3-6-15,-5 0-8 0,3 0 23 0,0-3-4 16,-1 1 1-16,1-1 6 0,0-1 13 0,2-1-19 16,-5 0 3-16,0 0 27 0,8 0 2 0,12-12 17 15,-5 4-48-15,-1-2 48 0,1 0-28 16,-1-1 13-16,-2 0-7 0,-1 1 9 0,0 0 31 16,-3 4-1-16,-2 0-21 0,0 3 13 0,-1-1-25 15,-1 2 0-15,-1 0-15 0,0 0-6 0,-2 2 10 16,1 0-13-16,-2 0-14 0,0 0-23 15,0 0 23-15,0 0 14 0,4 13-17 16,-3-8-6-16,-2 1-15 0,1-1-2 0,0 1 0 16,1 1 22-16,-1-7-6 0,0 7 11 0,0-1-32 15,0 1-14-15,0-7 37 0,13 23-15 0,-4-14-8 16,-3-2 13-16,-2-1-16 0,2-1-4 16,1-3 2-16,0 0 21 0,0-1-8 0,0 0 4 15,-7-1 6-15,12 0-20 0,3 0 0 16,17-14 8-16,-16 6 4 0,1 0-22 0,-2 1 13 15,-1-3 11-15,0 2 14 0,-4 0-3 0,-4 1-11 16,0 0 0-16,-2 1-8 0,-1 0 3 16,0 2-7-16,-2-1 12 0,0 2-27 0,1-1 15 15,-1-1-18-15,-1 3 10 0,0 2-29 0,0 0 11 16,0 0 3-16,0 0-89 0,0-10-48 16,0 10-45-16,0-7-58 0,0 7 24 0,0-5 21 15,0 5-295-15,0-9 45 0,0 9 33 16,7-24 29-16,-1 10 23 0,5 2 54 0,6-4 28 15,-1 2 11-15</inkml:trace>
  <inkml:trace contextRef="#ctx0" brushRef="#br0" timeOffset="163621.2648">21927 13872 290 0,'-1'0'330'0,"-1"0"-22"0,-1-1-59 0,2 0-20 16,0 0-23-16,2 2-18 0,1-2-21 0,1 0-35 16,4-1 7-16,-1 1-26 0,14 1-1 15,-9 0-26-15,6 0 14 0,5 0-42 0,24-6 15 16,-25 5-23-16,0 1-38 0,1-3-33 15,-6 3-43-15,-4-1-30 0,-1 0 9 0,-4 1-327 16,-2 0 27-16,-4 0 24 0,-2 0 10 16,-1 0 40-16,-3 3 7 0</inkml:trace>
  <inkml:trace contextRef="#ctx0" brushRef="#br0" timeOffset="163851.7986">21927 14106 513 0,'19'3'306'0,"-1"0"0"0,-2-3-64 0,-6 0-16 15,7 0-4-15,0 0-32 0,4 0-6 16,-1 0-37-16,1 0-5 0,2 0-27 0,-2 0-5 16,-3 0-38-16,2 0-24 0,-1 0-68 15,-1 0-32-15,-2 0 6 0,1 0-189 0,-1 0-151 16,-3-6 26-16,18-4 21 0,-13 4 26 0,-2 2-40 15,1-5 1-15</inkml:trace>
  <inkml:trace contextRef="#ctx0" brushRef="#br0" timeOffset="164917.9333">24399 13816 296 0,'0'-15'303'16,"3"-12"-58"-16,-7 12-16 0,4 7-9 0,-10-15-25 15,4 14-8-15,-2-5-4 0,-2 2-25 0,2 1-27 16,-1 0-14-16,1 4-2 0,-4-1-19 16,3 2-7-16,-6-1-8 0,1 0 3 0,-1 1-7 15,3 3-21-15,-5-2 16 0,5 5-17 0,-2 0 3 16,6 0-13-16,-5 0 16 0,-19 15-35 16,14-6 6-16,1 0 1 0,-3 5-1 0,0-1-3 15,5 4-5-15,-1 2-13 0,2 0 19 16,-1 2-24-16,5 0 13 0,-1 2-4 0,3 1-4 15,-1-3 1-15,4 4-12 0,3 0-2 16,0 0 33-16,-1 0-23 0,3-13 0 0,0 6-10 0,0 1 16 16,17 22 20-16,-6-23-12 0,1 0-16 15,3 0 17-15,0-2-27 0,3-3 16 16,0-1-14-16,0 1 17 0,1-1-8 0,-3-5-4 16,0-3 1-16,3 0 3 0,0-1-12 0,-1-1 1 15,3-2-2-15,-14 0 20 0,8 0-5 0,20-13 5 16,-14 3 18-16,1 0 8 0,-1-3-13 15,0-2 0-15,1-3 6 0,-1-2 19 0,-2-3 5 16,6-2-23-16,-5 1-6 0,0-5 15 16,-2 0-5-16,-1 0 5 0,-3-1 39 0,-2-1-1 15,-1 2-27-15,-4 2 26 0,0-2-2 0,-2 1-6 16,-3-3 6-16,-2-1-4 0,0 19-9 16,0-6-14-16,-17-27 8 0,7 22-13 0,-2 1-4 15,-1 2-2-15,-4 0-8 0,1 2-14 16,-3 2 9-16,5 0-3 0,-4 2-26 0,1 4-23 15,0-1 17-15,2 3-32 0,0 2 4 0,4 6-81 16,2-1-10-16,0 1-42 0,9 1-39 16,-8 0-30-16,1 0 20 0,7 0-298 0,-9 0 39 15,0 10 41-15,9-8 30 0,3 3 27 0,0-4 24 16,2 1 23-16,12 4 9 0,5 3 28 0</inkml:trace>
  <inkml:trace contextRef="#ctx0" brushRef="#br0" timeOffset="165439.5946">24893 13622 310 0,'4'2'369'16,"2"-3"-77"-16,-2 1-59 0,1-1-13 15,1 1-16-15,11-2-5 0,-9 2-46 0,7 0 0 16,17-6-21-16,-9 4 5 0,1-2-31 15,3-1-16-15,-2-1-4 0,-4 0 3 0,3 4-3 16,0-4-16-16,-1 0-10 0,-5-3 6 0,6 2-1 16,-5-2 2-16,-2 1 14 0,-2-3-28 15,-2 3 6-15,4-3 24 0,-8-5-21 0,0 4 14 16,-3-2-7-16,0 1 10 0,-2 2-12 0,-2 0-5 16,0 2-7-16,-2 0-7 0,0 1 14 0,0 8-2 15,0-8-14-15,0 1 1 0,0 7-8 16,0-9-3-16,-12-4-5 0,10 10-2 0,0-2 4 15,0 1-5-15,0 1-3 0,-2 2-2 16,1 1-3-16,0 0-42 0,0 1 6 0,-2 2 10 16,-8 7 10-16,4 1-1 0,-2 0 0 0,-1 2-12 15,1 2 1-15,2 2 1 0,0 0 0 16,2 4 1-16,1 1 3 0,0 2-1 0,2 2 36 16,0 3-4-16,1 1-3 0,1 1 4 15,1-1-1-15,1-16-9 0,0 9-10 0,0 5 25 16,0 2-13-16,0 0-5 0,12 34 4 0,-8-32-18 15,0-1 8-15,-2 0-6 0,1-2-11 0,0-1-4 16,0 2 3-16,-1-3-36 0,0 1-47 16,-2-15-21-16,0 4-9 0,0 3-34 0,-15 18-13 15,5-22-17-15,0 0-19 0,-1 1 18 16,-4-7-115-16,-2-6-51 0,-3-2-10 0,13-2-46 16,-7 0 29-16,-17-10 28 0,15 6 30 0,-2-5 71 15</inkml:trace>
  <inkml:trace contextRef="#ctx0" brushRef="#br0" timeOffset="165618.0818">25018 14183 624 0,'-5'-19'203'0,"4"2"-12"0,1 9-14 0,0-4-25 15,20-20 6-15,-7 14 2 0,1 0 12 16,5 2-22-16,3 2 10 0,-3 0-6 0,2 1-22 16,0 0 8-16,4-3 16 0,0 5-31 0,-2-2-11 15,4 3 32-15,0 0-17 0,1 1-13 16,3 0-12-16,0 1-12 0,-1 0-2 0,1 2-10 16,-1 0 7-16,3 0-8 0,-6 1-26 15,0 1-10-15,-2 1-20 0,-7 2-72 0,0-2-42 16,-5 1-42-16,-13 2-59 0,8 0 17 0,0 0-275 15,-8 0 34-15,0 0-16 0,6 12 28 16,-10-9 55-16,-10 9 18 0,-3-3 45 0,-4 2-30 16</inkml:trace>
  <inkml:trace contextRef="#ctx0" brushRef="#br0" timeOffset="166102.1918">23770 14504 317 0,'-1'1'292'0,"0"-1"-39"15,1 0-36-15,1 0 11 0,1-2-24 0,2 2-17 16,1-1-40-16,3 1-12 0,15 0-6 0,-10 0-4 16,7 0-26-16,7 0 16 0,5 0-19 15,1 0 0-15,3 0-14 0,5 0-22 0,1 0 2 16,5 0-19-16,5 0 20 0,1 0-21 16,2 0 1-16,0 0-3 0,3 0 3 0,2-6-21 15,64-4-1-15,-58 7 10 0,-1-2-12 0,1-1 3 16,-1-1 1-16,-3 0-10 0,0 1-1 15,0 1-5-15,-3 1 6 0,-3-2-5 0,-2-2 10 16,-2 2-5-16,-5-1 27 0,-2 2-14 16,-5 2 5-16,1-2-2 0,-5-4-13 0,-5 4 12 15,1 0-13-15,-5-1 13 0,-2 2 22 0,-4-2-27 16,-2 4-17-16,-4-2-1 0,-3 2-14 0,-4 0-10 16,-1-1-23-16,-3 0-43 0,-2 0-61 15,-1 3 16-15,-1 0-158 0,0 0-123 0,-11-2 30 16,4 3-35-16,-15 3 45 0,13-4 23 15,-11 0 32-15,-27 8-8 0</inkml:trace>
  <inkml:trace contextRef="#ctx0" brushRef="#br0" timeOffset="166667.1704">24621 14766 527 0,'-2'-4'308'0,"2"0"-69"0,-3 0-10 0,1-1-19 15,0 0-3-15,0 1-32 0,-3 1-14 16,3 0-16-16,-3 1-27 0,2 0-25 0,-5 1-1 15,4-1 3-15,-5 2-12 0,-6 0-14 16,-19 12-14-16,15-8 4 0,-3 2-13 0,4 4 9 16,-3-1-15-16,1 4-17 0,1-3 17 15,3 7-15-15,0-7-3 0,2 4-4 0,1-3 22 16,2 4-30-16,1-2 20 0,4-1-27 0,-3 4 18 16,6-6-6-16,3-1 4 0,0 0-1 0,0-9-20 15,0 6 21-15,0-6 3 0,25 19 0 16,-11-11-7-16,4 0 3 0,-4-5 6 0,5 0 25 15,-1-2-17-15,-9-1 18 0,6 0 19 16,-2 0-13-16,3 0 9 0,13-16-7 0,-12 6 35 16,-4-2 3-16,2-2-5 0,-2 0 7 15,1-2-9-15,-3 0 15 0,-1-3-23 0,1 0 11 16,-3-2-1-16,-2 1-22 0,-1 1-6 0,-1 1 12 16,-2-3 0-16,-2 13-10 0,0-6-18 15,0 0 5-15,0 0-4 0,-15-17-14 0,7 19-3 16,1 1-4-16,-5 0-17 0,4 4-24 15,1 1-15-15,-9 1-15 0,5-2-10 0,0 6 6 16,11 1-117-16,-11 0-34 0,3 0-31 0,0 0 24 16,-14 13-200-16,13-7 33 0,1 0-128 15,1 0 20-15,-2 3 32 0,2-1 72 0,4 1 26 16,0 0-11-16,3-3 25 0,0-6-13 16</inkml:trace>
  <inkml:trace contextRef="#ctx0" brushRef="#br0" timeOffset="167233.2764">24914 14729 328 0,'4'-2'368'0,"-2"-1"-67"0,0 0-51 16,0 2-26-16,0-1-13 0,-1 2-17 15,1-2-42-15,1 1-23 0,-3 2 9 0,0 1-43 16,2 0 17-16,-2 2-34 0,0-1-9 0,-2 2 5 16,2-1-11-16,0 1-10 0,-3 0 3 15,6 0-3-15,-3-2-15 0,0 2 4 0,0 0-27 16,0-5 26-16,0 0-13 0,0 7-9 16,8 1 13-16,-5-4-3 0,10 0-11 0,-1-1-15 15,-3-3 5-15,-9 0 10 0,8 0 1 0,6 0 13 16,14-13-17-16,-16 7 29 0,2-1-10 0,-3-2-5 15,0 1 12-15,-4 2 27 0,0 1-29 16,-1 1 17-16,-1-1 2 0,-1 3-24 0,-2-1-8 16,1 1 8-16,-1 0 0 0,0 0 1 0,1 1-16 15,-2 1 3-15,-1 0-13 0,0 0 24 16,-1 3-32-16,1 0-4 0,0 0 6 0,-3 0-21 16,3 2 15-16,3 0 12 0,-2 1-29 0,1 0 3 15,8 4-21-15,-5-3 41 0,3-1-30 16,-1-1 11-16,7 1 9 0,2-2-9 15,-1-1 13-15,-2-2-14 0,7-1 14 0,-13 0 31 16,5 0-21-16,2 0 0 0,1 0 3 16,9-12 1-16,-14 7 31 0,3-3-5 0,-1 1-24 15,-4 0 17-15,-1 1 1 0,-3-1 0 16,-1-2-5-16,-1 3-1 0,0 0-8 0,1 0 18 0,-2 0-48 16,5-7 3-16,-4 4-10 0,-2 9-3 15,0-7-47-15,0-1 7 0,0 3-53 0,0 5-16 16,0-9-29-16,0 9 13 0,0-8-208 0,0 2-61 15,0 6 29-15,0-7 29 0,0 7 20 16,0 0-46-16,11-12 14 0,-7 9 36 0</inkml:trace>
  <inkml:trace contextRef="#ctx0" brushRef="#br0" timeOffset="167483.7563">25537 14629 348 0,'3'0'368'0,"-1"3"-71"0,0-1 5 15,-2 3-16-15,3-3-15 0,-2 4 8 0,0 1-57 16,0-2-17-16,-1 4-24 0,2-1 3 16,-2-1-12-16,0 12-10 0,0-11-20 0,0 7-11 15,0 1-4-15,-12 17-22 0,10-16 13 16,0 1-33-16,-1 0-24 0,3-5 11 0,-2-1 13 16,0-2-41-16,2 0-4 0,0 1-50 0,0-1-59 15,0 1-40-15,0-2-64 0,0 0 16 0,-9 6-313 16,7-7 3-16,0-1 32 0,-8 3 31 15,4 7 40-15,0-9 37 0,3 2 22 0,-1-2 12 16,-4 5-17-16</inkml:trace>
  <inkml:trace contextRef="#ctx0" brushRef="#br0" timeOffset="168816.6995">24361 16723 365 0,'0'0'381'0,"0"0"-34"0,0 0-46 16,0 0-24-16,0 0-52 0,0-13-12 0,16-2-29 16,-16 12-32-16,-3-1-4 0,1 2-15 0,-2 0-19 15,1-1-10-15,-3 2-9 0,1 0-28 16,-1 1 8-16,-1 0-23 0,-1 0 8 0,-5 0 1 15,-17 11-8-15,11-6-30 0,3 4 22 0,-4-1-20 16,2 1 28-16,-3 1-41 0,3 2 8 16,2 0 18-16,0 1-31 0,-1 0 22 0,4 2-1 15,1 0-19-15,2-1 2 0,1 1 27 0,2 0-17 16,1 0-22-16,0 1 5 0,5-5-11 0,0-2-9 16,1-9 9-16,0 13-30 0,19 13 22 15,-6-15-6-15,4-2-4 0,2 2 4 0,-1-8 8 16,0 3 3-16,2-1 7 0,0-2-4 0,0-3 2 15,-6 0 2-15,11 1-2 0,-15-1 22 16,5 0 21-16,2 0-1 0,21-18 4 0,-22 10-11 16,2-1 3-16,-2-1 28 0,2-4-5 0,-3-2-3 15,0-2 44-15,-2-3 12 16,0 0-9-16,-4-1-3 0,-2 0-15 0,-3-2 10 16,-3 1-14-16,1-2 9 0,-2 12-12 0,0-5 9 15,0-4-7-15,-16-20-9 0,9 21-12 0,-2 0 2 16,0 2-2-16,-1 3-4 0,1-1-30 0,3 3 12 15,-1 3-13-15,1 1 3 0,1 4-27 16,-1-1-13-16,3 0-29 0,-1 3-24 0,3 1 6 16,0 0-78-16,-1 1-26 0,0-1-20 0,0 3-45 15,1-1-27-15,1 1 24 0,0 0-281 16,0 3 38-16,3-2 35 0,0-1 29 0,1 3 27 16,0-2 24-16,3 1 23 0,10 3 17 15,0 1 2-15</inkml:trace>
  <inkml:trace contextRef="#ctx0" brushRef="#br0" timeOffset="169471.4215">24752 16612 348 0,'4'2'350'15,"1"-1"-62"-15,1-1-42 0,1 0-22 0,-1 0-3 16,13 0-44-16,-8 0 3 0,3 0-48 0,4 0-15 15,-1 0-9-15,27-10-5 0,-24 6-9 16,2-1-11-16,-3-1-6 0,2-3-8 0,1 0-6 16,-1-1-13-16,-1-4 15 0,0 1 21 0,-3-4-8 15,-2 0-32-15,-2-5-11 0,-1 1 15 16,-3 0 12-16,-1-1-1 0,4 3 27 0,-6-3-26 16,1 3-4-16,-4 1 5 0,-2 0 12 0,-1 3-8 15,0 15 6-15,0-12-3 0,0 1-8 16,0 3-6-16,0-1-3 0,0 9-14 0,0-8 11 15,0 1-21-15,0 7-3 0,0-6-3 0,-11-2-2 16,10 8-20-16,1 2-3 0,-2 2-9 16,-6 7 3-16,1 5-1 0,0 2 24 15,-1 2 0-15,0 3 6 0,-2 2-2 0,1-2-2 16,1 2-16-16,3 2 0 0,-4 0-1 16,4 1 0-16,-3-1 0 0,1 1 42 0,1 1-30 15,0-1 12-15,1-1-18 0,1 1 15 0,0 1-2 16,2 3-3-16,2-3 12 0,0-14-22 0,0 10 17 15,0 3-28-15,0 1-1 0,0 2-24 0,0-2-38 16,0 0-6-16,0-2-27 0,0-5-14 16,0 0-20-16,-2 18-30 0,-3-23-2 0,-4-4 4 15,0-1-9-15,2-5 14 0,-2-2 16 0,2-5 12 16,7 0 13-16,-7 0-9 0,7 0 11 0,-24-16 12 16,14 2 53-16,2-1 45 0,-2-3 29 15,4 0 18-15,3 0 36 0,-3 0 15 16,4 5 1-16,2 13-13 0,0-11 7 0,0-3 12 15,11-17-18-15,-7 19 13 0,8-1-1 0,-1 1-13 16,-2-1 11-16,0 6-12 0,5-4 2 0,-1 4-21 16,7-1-28-16,2-3-2 0,1 4-3 15,-1 2 32-15,5-1 1 0,-2 2-17 16,0 1-28-16,0 1 9 0,-3 1 10 0,-1 0-23 16,-1-1-61-16,-7 1-22 0,0 0-66 0,-5 1-36 15,-8 0 15-15,8 0-206 0,-8 0 30 0,0 0 25 16,11 6-91-16,-13-5 24 0,0 2 25 15,-3 1 23-15,1-1 15 0,-10 7 3 0</inkml:trace>
  <inkml:trace contextRef="#ctx0" brushRef="#br0" timeOffset="169932.0008">23613 17324 299 0,'6'1'303'0,"1"0"-53"0,11 4-25 0,-1-3-14 16,10 1-15-16,2-2-10 0,4 4-36 15,-1-5 13-15,4 1-9 0,4 1-35 0,5 1-23 16,1-1 8-16,5 0-12 0,1 0-5 0,2 0-5 16,4 1 12-16,-30-3-21 0,15 0 19 15,8 0-27-15,3 0 27 0,3 0-14 0,1 0-13 16,0 0 6-16,2 0 12 0,-1 0-5 16,-2 0 4-16,-2 0-7 0,-1 0 0 0,49-5-8 15,-57 1 39-15,-4 2-21 0,-2 0 1 0,-4-2 16 16,-1 0-41-16,0 3 15 0,-3-1 0 0,-5 1-6 15,-2-2-13-15,-5 1 12 0,-7 0-16 16,6 1-10-16,-8-1-13 0,-3 2 12 0,-1-1-26 16,-1-1-25-16,0 2 2 0,-3 0-116 15,-1-1-33-15,-3 0-70 0,0 0 21 16,-4 1-266-16,-3 1 36 0,-11-3 33 0,7 2 31 16,-8 0 25-16,-6 0-32 0,-29 10 61 0,22-4 21 15,1-2 15-15,-2 4 11 0</inkml:trace>
  <inkml:trace contextRef="#ctx0" brushRef="#br0" timeOffset="170431.9009">24324 17694 464 0,'-1'-2'340'0,"-1"0"-75"0,-1-1-16 15,2 2-31-15,0-1-45 0,-2 1-29 16,0-1 11-16,0 2-37 0,-2-1-12 0,-2 2 10 16,0-1-24-16,-4 0-3 0,-2 0-34 0,-18 10 16 15,9-6-20-15,3 3-2 0,-2 1 0 16,1 1-1-16,1 1-14 0,0 1 6 0,2-2 16 16,0 3-13-16,0 1-7 0,4 0-15 15,0-2-19-15,-4 8 16 0,5-3 24 0,3-1-32 16,3 1-15-16,6-1 20 0,0-10-5 0,12 17-18 15,-4-13 12-15,8-2 10 0,4 1 16 0,8-5-37 16,-2 2 2-16,-15-5 10 0,8 0-1 16,25-13 20-16,-15 7-2 0,-6-1 4 0,-4 1 18 15,1-1 5-15,0-2 18 0,0-1-9 0,-1-2 31 16,-2-2-16-16,-1-1 4 0,-3-1-7 0,1-1-8 16,-3-2-6-16,-3-1 23 0,-3 1-14 15,0 0 31-15,-2 0-21 0,0 1 16 0,-3 9-26 16,0-4-6-16,-17-15-6 0,11 13-24 0,-4 2 14 15,-6-1-26-15,1 1 1 0,-2 3 7 16,-2 0-3-16,1 1-44 0,2 5-52 16,-2-1-17-16,5 5-16 0,1-1-41 0,1 1-19 15,11 0 18-15,-14 0-148 0,2 0-132 16,1 0-24-16,-6 11 32 0,14-8 29 0,0 2 16 16,0 1 28-16,1 0 17 0,2-1 31 15</inkml:trace>
  <inkml:trace contextRef="#ctx0" brushRef="#br0" timeOffset="170959.6443">24588 17666 840 0,'2'-2'314'0,"3"0"-65"0,-3 2-16 16,0 0-37-16,1 0 2 0,-1 2-54 0,0-1-15 15,0 2-7-15,0-1 5 0,-2 2-47 0,0 1-5 16,0 0 2-16,1 0-4 0,-1 0-18 0,0 0-14 16,2 1-10-16,0 0-5 0,7 6-3 15,-3-4 1-15,-1-2 4 0,0-1-25 0,1-2 19 16,-1 1 5-16,2-3 0 0,-1 0-11 16,1-1-9-16,0 0 20 0,-7 0-32 0,13 0 25 15,2 0-6-15,17-14-1 0,-14 10 4 0,-4-5 6 16,-4 5 1-16,3-2 15 0,-3 1-11 0,-2 2 12 15,-1 1 20-15,-5 0-12 0,1 0-11 16,2 1-15-16,-3 0 4 0,1 1-1 0,-2-2-6 16,-1 2-11-16,-2 2 0 0,1-1-10 15,-2 2-2-15,0 1 17 0,-4 7-20 0,0-2-8 16,0-2-20-16,4-1-17 0,-1 1 10 0,0-1-13 16,3 0 15-16,-1-2 11 0,2 1-2 0,0-5 13 15,0 0-7-15,0 0-15 0,0 7 21 16,13 2 17-16,-7-7-27 0,0-1 4 0,2-1 27 15,0 0 4-15,3 0 26 0,4 0 12 16,2 0-22-16,19-12 12 0,-19 6 9 0,1 0-16 16,-3 0 9-16,-1 1 4 0,-5-1-4 0,1 3-29 15,-3-2 31-15,-1 1-12 0,0 0 9 16,-3 1-18-16,0 0-36 0,0-1-23 0,-3 2-12 16,0-1-27-16,0 0-32 0,0 3-29 15,0 0 15-15,0 0-149 0,0 0-94 0,0 0-44 16,0 0 26-16,0-7 26 0,0 7 19 0,0 0 12 15,0 0 16-15</inkml:trace>
  <inkml:trace contextRef="#ctx0" brushRef="#br0" timeOffset="171381.4374">25213 17631 380 0,'4'0'343'0,"1"0"-69"16,0 3-5-16,0-1-63 0,-2-1-18 0,2 3-6 15,-1 0 8-15,5 6-36 0,-3-3-7 0,-3 2-30 16,3-1-21-16,-1-2-4 0,-4 1-1 0,0-1-19 16,0-2-18-16,-1 2 13 0,0-2 12 0,1 1-25 15,-1-5-7-15,0 0-12 0,0 6 14 16,0-6-4-16,0 6-17 0,0-6 5 16,0 7-1-16,0-7-3 0,0 6 17 0,0-6-6 15,0 0-25-15,0 0-11 0,0 0 7 16,9 8 21-16,-4-9-5 0,11-5-16 0,1 0 9 15,-5 0-14-15,-1 2 25 0,0 3-37 0,-2-1 4 0,-2 2 10 16,-7 0-13-16,0 0 16 0,9 0-11 16,-2 0 36-16,6 12-21 0,-4 0-15 0,-1-2 2 15,1 0-11-15,-6-1 27 0,-1 2-4 16,1-1-10-16,-3 12 13 0,2 1-13 0,-2-2-5 16,0-12 4-16,0 3-4 0,0 2 6 0,0 1-5 15,0 0-17-15,0-3-18 0,0-1-15 16,-10 13-21-16,7-17-22 0,-5-1-27 0,0-2-33 15,4 1 13-15,-7-4-230 0,11-1-41 16,-14 0 27-16,-13-13-12 0,9 2 25 0,2-3 15 16,3 1-3-16</inkml:trace>
  <inkml:trace contextRef="#ctx0" brushRef="#br0" timeOffset="172797.3455">23898 13271 339 0,'0'-13'273'0,"0"13"-16"0,0 0-20 0,8-28-24 16,-9 23-12-16,-1 0-27 0,1 0-21 0,0 2-15 15,0-2-24-15,-2 1 0 0,0-1-3 16,-9-3-32-16,1 0-1 0,-7 1-4 0,-3 2 5 15,-2 1-28-15,-4 3-7 0,-2-2 12 0,-2 2-24 16,15 1 7-16,-9 0-15 0,-2 0 7 16,-31 11 12-16,28-5-19 0,0-2-8 0,1 1 12 15,0 2-26-15,1 1 21 0,5 1 1 16,-1-4-20-16,3 2 10 0,5 0-11 0,2 2-3 16,0-2 18-16,3 2-12 0,1 1-3 15,6 0 12-15,1 1-11 0,1-1-2 0,2-1 4 16,0 5 0-16,0 2 12 0,10 21 0 0,-4-12-10 15,2 0-4-15,0 0 9 0,0 0-1 16,0 0-2-16,0 0-6 0,0 5 13 0,-1 2-18 16,0 2 7-16,1 6-6 0,-2-1-5 0,-1 3 23 15,0 5-16-15,0 1-4 0,-1 1 20 0,-1 1-6 16,1 0 4-16,0 4-26 0,-3-2 14 16,0 2 15-16,-1-28-16 0,0 15-4 0,0 9 13 15,0 4-6-15,0 2-5 0,-13 61 8 16,10-59-2-16,1 1-6 0,-2-1 5 0,1-2 1 15,2 2-16-15,-3-5 22 0,0 0-14 0,-1-1-2 16,1-2 5-16,0-1-18 0,-1 1 8 16,0 0 16-16,0-1-8 0,1 2-4 0,-1 1 1 15,-1 2-9-15,-1 5 17 0,1-5-19 16,2 2 14-16,-2 0 23 0,-2 0 3 0,2 1-28 16,0 0 21-16,0 2 30 0,-1 0-48 15,1 1 11-15,1 1 23 0,0 3-19 0,-2-1 6 16,2 1-15-16,-4-2 23 0,3-1-14 0,-1 0 13 15,1-3-10-15,1 3 26 0,-3-1-29 0,-1 0-8 16,2 1 14-16,-5 0 18 0,4 1 6 16,-3-2-40-16,-1 5 17 0,2-5-13 0,-3 1-10 15,-2-3 2-15,3 0 6 0,-5-4 5 16,4 1-6-16,-5-4-10 0,4 1 8 0,-1-2 9 16,-2-2 2-16,-2-5-30 0,4 4 7 0,-9 26 24 15,1-12-14-15,1-5 35 0,2-4-31 16,3-4-13-16,2-6-3 0,-2-2 11 0,3-3-6 15,2-2 17-15,2-3-11 0,0-3 10 0,1 0 7 16,0 0-21-16,1-2 22 0,2-1-11 16,-3 2 10-16,2-1-2 0,-3-2-1 15,2 0-1-15,4-2-4 0,1 0 10 0,3 1 3 0,-1 0 2 16,-3 1-40-16,3-6 6 16,1 1 2-16,-4-2 42 0,4-9 3 0,0 6 23 15,0 3-18-15,11 12-18 0,-5-13 4 0,2 1-14 16,-1-5 11-16,5 1-2 0,-1-3-3 0,0-1 20 15,4 0-4-15,2-4-5 0,5 2-1 0,4-1-87 16,2-6 19-16,2 1-34 0,-14-2-12 16,44-11-39-16,-11 2-82 0,7-3 19 0,1-5-270 15,5-5 36-15,4-7-44 0,4-10 32 0,3-8 63 16,8-5 21-16,7-6-28 0,6-17 6 16,-21 10-7-16</inkml:trace>
  <inkml:trace contextRef="#ctx0" brushRef="#br0" timeOffset="174063.4895">25931 13429 348 0,'0'-2'225'0,"2"2"-24"15,-4-2-40-15,6 1 6 0,1 1-18 0,1 1-17 16,13 2-23-16,-8-3 3 0,7 0-15 16,4 0-6-16,25 7-13 0,-20-3 8 0,0 0-14 15,1 0 7-15,1-1-25 0,2 2-2 0,-4-2 16 16,2 1-28-16,3-1 6 0,-3 3 3 16,-2-3 5-16,1 1 16 0,-3-2-23 0,-6 1 0 15,1-1 7-15,-2 2-20 0,-6-4 10 16,-2 1 13-16,-3 2-1 0,-1-3-15 0,-1 1-3 15,0 2 4-15,0-3-1 0,-1 1-13 16,-2 0-4-16,2 0-6 0,-1 1 15 0,-1-2-18 0,0 1 6 16,-2 3 2-16,0 0 10 0,2 0-2 15,-2 3 22-15,2-1-17 0,1 15-16 0,-3 2 10 16,0-12-8-16,0 9 12 0,0 5-11 16,0 5 11-16,0 1-23 0,-12 37 3 0,8-28 8 15,0 4-15-15,0 2 1 0,1 3 1 0,-1 1 10 16,-1 1-5-16,2 2-8 0,1 0 10 15,-2 0 11-15,2 4-2 0,2 1-20 0,-2 1 20 16,0 4-16-16,1 1 1 0,-1 0-8 0,2 2-7 16,-2-2 23-16,2-3-21 0,0-30 6 15,0 13-4-15,0 8 2 0,0 4-1 0,0 2 29 16,0 1-39-16,0 0 40 0,0 1-41 16,0 2 28-16,0 0-10 0,0-1 9 0,-12 59-29 15,12-60 10-15,-4-5-10 0,0 1 3 16,1-5 10-16,-3 2-12 0,1 0 29 0,3-2-6 15,-3 0-17-15,1 4 14 0,-1-3-2 16,1 7 19-16,0-1-28 0,1 0 7 0,-1 0 23 16,2 1-29-16,-1-2 34 0,0-2-28 0,1-1 29 15,0-2-16-15,0 2 15 0,2-1-33 16,0 1-2-16,-2-1 27 0,0 1 6 0,-1-2-22 16,1-2 16-16,-2 0-6 0,0 0-27 15,0 0-4-15,0-1 23 0,-2-3-6 0,1 0-4 16,-1-3 15-16,1-1-10 0,-4 0-22 0,4-3 19 15,-1-2 5-15,-1 3-23 0,-4-1 38 16,4-3-8-16,0 1-20 0,-1-2 21 0,-4-3 9 16,5-1-18-16,-4 21-11 0,0-7 3 15,0-5-12-15,4-4 13 0,-5-1-7 0,-5-4 0 16,3-2 51-16,1 0-5 0,7-3-61 0,-11-2 33 16,0-2-30-16,-6-2 40 0,0-2-14 15,6-3 7-15,-2 2-18 0,1-4-13 0,-3-5-2 16,0 0 18-16,0-1 28 0,2-2-31 0,0 1 31 15,-1-4-3-15,2-2-2 0,0 0-3 16,5 2-9-16,6-2 0 0,-5 0 27 0,2 0-1 16,-15-16-5-16,14 10-16 0,2 0-3 0,2-1-41 15,0-4-29-15,-1-5-34 0,3-1-44 16,0-2-74-16,3-4 19 0,1 1-313 0,1 3 37 16,-2-3 33-16,2 10 36 0,0-8 25 0,0-5 24 15,0-5 21-15,0 1 39 0</inkml:trace>
  <inkml:trace contextRef="#ctx0" brushRef="#br0" timeOffset="174747.071">24344 15268 683 0,'0'-2'229'0,"-1"2"-14"15,0-3-3-15,3 1-38 0,1 0-5 16,0 1 2-16,1 1-18 0,1-2-4 0,18-2-11 16,-4 0-24-16,3 3 2 0,-1-2-10 0,1 0-6 15,1 1 16-15,-11 2-11 0,5 0-14 16,1 0-1-16,2 0-21 0,-2 0-21 0,-1 0 23 16,0 0-6-16,-2 0-25 0,-3 0-8 0,-1 0-11 15,-2 0-2-15,-2 0-17 0,0 0-40 16,-7 0-27-16,7 0-79 0,-7 0 14 0,7 0-155 15,-7 0-124-15,0 0 8 0,0 0 11 16,0 0 25-16,13 1-14 0,-17 0 27 0</inkml:trace>
  <inkml:trace contextRef="#ctx0" brushRef="#br0" timeOffset="175079.9954">24306 15523 251 0,'-1'1'330'16,"1"2"-46"-16,0 2-24 0,0-4-7 0,3 1-21 16,0 0 11-16,3 1-32 0,8 0-35 15,3 2 4-15,-2-1-16 0,3 1 1 0,-1-2-31 16,3-2 23-16,2 0-38 0,-4 1-14 0,4-1-19 15,-8-1 23-15,7 1-22 0,-4-1-10 16,-11 0 22-16,3 0-2 0,0 0-30 0,2 0 8 16,5 0-9-16,-1 0-36 0,-3 0-20 0,-3 0-7 15,0 0-31-15,-2 0-33 0,-7 0-25 16,7 0-23-16,-7 0-49 0,6 0-44 0,-6 0 18 16,0 0-147-16,0 0 29 0,10 0-132 0,-13 3 28 15,0 1 45-15,-8 3 32 0,0 3 13 16,-3-2 7-16</inkml:trace>
  <inkml:trace contextRef="#ctx0" brushRef="#br0" timeOffset="175396.4464">24257 15861 489 0,'2'2'295'0,"1"1"-23"0,2-1-40 15,10 4-8-15,1-3-35 0,5 1 3 0,1 0-41 16,3 0 2-16,1 0-15 0,1 0-13 0,3-2 2 16,-6 3-24-16,-3 0-9 0,1-4 1 0,0 1-26 15,-7 3 8-15,4-1-5 0,-8-4-5 0,1 0-15 16,-3 0 4-16,2 0 19 0,-1 0-42 16,-3 0-2-16,-7 0-6 0,7 0 2 15,-7 0 16-15,9 0-10 0,3 8 1 0,-10-7-22 0,1-1-7 16,-1 1 4-16,-2-1 8 0,2 0-16 15,-2 2 0-15,4-2-29 0,-3 0-18 0,0 0-15 16,-1 0-23-16,0 0-39 0,0 0 11 16,0 0-200-16,0 0-101 0,0 0 30 0,13-12 24 15,-9 8 1-15,-2-1 17 0,9-8 45 16,-3 1-12-16</inkml:trace>
  <inkml:trace contextRef="#ctx0" brushRef="#br0" timeOffset="176364.4606">27269 13647 351 0,'0'0'298'0,"0"0"-42"16,0 0-30-16,19 17-7 0,-11-17-38 16,4 0 9-16,3 0-10 0,4 0-51 0,0 0-10 15,2 0 17-15,0 0-27 0,0 0 6 0,0 0-23 16,2 0-17-16,-3 0 11 0,18 7-11 16,-18-7-23-16,-4 1 4 0,4 1-37 0,-7 0-25 15,-2-2-28-15,-1 1-58 0,-3 1 7 16,-3-1-122-16,0-1-44 0,-2 2-78 0,-2-1-36 15,-2 1 3-15,2 0 22 0,-4 1 15 16,0-2-9-16</inkml:trace>
  <inkml:trace contextRef="#ctx0" brushRef="#br0" timeOffset="176563.6402">27388 13962 339 0,'2'7'274'0,"1"-1"-25"0,2-1-32 15,-1-2-21-15,9 5-12 0,1-2-22 0,2 0-1 16,0-1-16-16,4-1-14 0,0-2-15 0,1 0-18 16,-2 0 23-16,2 1-29 0,-1-2-33 15,-5-1-14-15,-3 0-23 0,-3 0-57 0,-9 0-19 16,9 0 4-16,4 0-161 0,-2 0 18 0,5-10 16 16,-11 7-183-16,-3 0 40 0,-7 0 0 15,1 2 11-15</inkml:trace>
  <inkml:trace contextRef="#ctx0" brushRef="#br0" timeOffset="178011.5679">22319 11335 589 0,'0'0'200'16,"0"-14"8"-16,0 14-39 0,0 0 2 0,-15 0-5 15,15 0-20-15,0 0 4 0,0-13-10 16,0 13-31-16,-24-16 9 0,23 16-29 16,-1-3-14-16,2 3 0 0,-1 0 1 0,-1 0-27 15,0 1-5-15,-3 2-1 0,0-1-10 0,-8 9 2 16,-1 1-7-16,0 2 23 0,-2 4-22 0,3 3 15 16,-1-2 8-16,1 3-27 0,-3 5-4 15,2-2 13-15,1 5-5 0,-1 0 6 0,-1 2 23 16,3 1-18-16,0 3 21 0,-1-2-17 15,4 4 1-15,-1-1 0 0,1 3-20 0,0 1 7 16,2 1-1-16,-1-1 29 0,2 2-16 0,2 3-17 16,-3-1 14-16,3 0 4 0,2 0 16 15,0-1 2-15,-2 1-38 0,4-23 9 0,0 10 13 16,0 5-21-16,11 38-15 0,-4-36 8 16,-2-2-30-16,3-1 8 0,-1-2 6 0,2-1 4 15,-1-3-2-15,6-1-12 0,-5-1-30 0,1-3 6 16,-2-2-16-16,5 1-11 0,-2-3-23 15,1-1-40-15,0-2-33 0,4-3 13 0,-3-7-189 16,6 0-111-16,0-1 31 0,3-3 27 16,-11-4 38-16,10 0-1 0,5 0 72 0,35-16-43 15</inkml:trace>
  <inkml:trace contextRef="#ctx0" brushRef="#br0" timeOffset="178878.1335">30321 11314 293 0,'13'0'258'16,"-13"0"-45"-16,0 0-20 0,37 8-36 0,-29-1-1 16,4 4-39-16,-2 2 18 0,3 5-9 15,-2 2-1-15,-1 3-15 0,2 2-1 16,-4 1 8-16,-2 3-38 0,1 3 12 0,1 2-14 16,-3 2 8-16,0 5-23 0,0 0 2 0,-4 2 11 15,-1 1-5-15,0 3-12 0,0-24-5 16,0 13-11-16,-13 51 0 0,6-36-7 0,-5-1 25 15,-2 0 4-15,-5 2-23 0,-1-1-8 0,0-3-1 16,-5 0-13-16,-1-4-1 0,0-2-1 16,-1-3 3-16,1-4-7 0,0-1 4 0,0-3 12 15,0-3-13-15,2 0 7 0,0-6-8 0,0 1 10 16,2-5 1-16,4-1-10 0,0-1 29 0,2 1-15 16,0-4-4-16,-1-1-15 0,2-3 41 15,2-1-26-15,3-3-3 0,1-4-21 0,-5 6 35 16,8-5-23-16,0 0-28 0,1-1-7 0,5-1-28 15,0 0-72-15,-9 0 11 0,-9-12-290 16,13 3 32-16,-2 2-76 0,0-5 29 0,-2 0 23 16,-2 0 25-16,1 0 30 0,-1 1 65 15</inkml:trace>
  <inkml:trace contextRef="#ctx0" brushRef="#br0" timeOffset="186207.8951">28952 13414 471 0,'0'0'244'0,"0"0"-45"0,0 0-14 0,0 0-6 16,0 0-14-16,0 0-10 0,0 0-20 16,0 0-5-16,0 0 12 0,0 0-21 0,0 0-24 15,0 0 14-15,0 0-21 0,0 0-4 16,0 0-5-16,0 0-9 0,0 0-6 0,0 0 2 16,0 0 5-16,0 0-17 0,0 0-6 15,-6 17-15-15,2-16 17 0,-3-1-21 0,2-2-4 16,0 2 9-16,0-2-10 0,1 1-2 0,4 1-4 15,0 0-1-15,-11-6 0 0,6 4 18 0,2-1-5 16,1 1 9-16,-1-1-16 0,2 0 14 16,0-1-18-16,1 2-11 0,0-2 2 0,-1 2 4 15,-1 0-7-15,2-2 5 0,3 1 1 0,-1 2-5 16,-1-2 13-16,1 3-26 0,-2 0 0 16,7-3 7-16,-2 3-10 0,-2 0 8 0,1 3 2 15,1-3 11-15,0 3-30 0,1 0 39 0,-1-1-28 16,-1 2 26-16,7 4-30 0,-2-2-5 0,-4 1 21 15,1 1 4-15,-3-2-19 0,-1 0 18 16,1-1-18-16,-3 1-6 0,0-1 19 0,0-1 5 16,0-4 31-16,0 0-36 0,0 8 22 15,0-8 7-15,0 7-30 0,0-7 6 0,-14 14 9 16,11-10 29-16,-2-2-31 0,1 2 1 16,1-2 19-16,-2-2 3 0,0 1-28 0,2-2 1 15,-1 1 9-15,0 0 7 0,4 0-17 0,0 0 21 16,0 0-26-16,0 0 0 0,-14-10 15 15,13 5-36-15,0 0 10 0,1-1 40 0,1-1-26 16,-1 1 5-16,1 0-2 0,-1-2-2 0,9-9-1 16,-6 9-3-16,2 1-30 0,-1 0 53 15,0 4-31-15,-1-3 3 0,1 4-6 0,2-2-24 16,-1 3 32-16,1-1-1 0,0 1-13 0,-6 1 36 16,0 0-33-16,9 0-7 0,14 11 13 0,-16 0 0 15,2-5-15-15,-3 2 15 0,0-2-24 16,2 7 47-16,-1 0-18 0,-2 3-5 0,-3 1 16 15,0 1-11-15,-2-1-8 0,0-7 2 0,0 4 0 16,0 4 15-16,-11 19-30 0,7-20 18 16,-2 5-6-16,2-2-23 0,-3-1 29 15,-4-1-7-15,1 3 12 0,1-3 15 0,0-2-17 16,-1 2-7-16,-4-3-11 0,-1 1 10 0,-1-1 10 16,3-2 4-16,-4 1 5 0,1-2-35 15,-3-1 29-15,4-2 2 0,-3 0-10 0,3-2-21 16,-3-1 26-16,4-3 19 0,-3 2-49 0,-1-1 37 15,5-4-19-15,1 2-18 0,12-2 2 0,-15 0 28 16,2 0-4-16,-14-12 6 0,13 7-32 0,6 0 20 16,-3-5 17-16,1-1-2 0,4 2-2 15,1-1 14-15,5 0 0 0,-3-6-2 0,3 3-3 16,0 5-19-16,0-4-3 0,0 0-1 16,14-14 32-16,-6 14 2 0,-1 0-5 0,2-1 13 15,-1 3-6-15,1 2 2 0,-3 2-7 0,1 1-8 16,0 2 22-16,0-1-17 0,0 3 15 0,-1 0-20 15,1 0 17-15,11-3-28 0,-12 4 17 16,6 0-20-16,3 0 8 0,18 18-5 0,-12-11-15 16,-1 3 26-16,3 1-5 0,-1-2-21 0,-2 3 12 15,3 1-11-15,-1 1 34 16,-3 0-31-16,2-1 11 0,1 2 8 0,-1-1-19 16,-1 0 3-16,-1 2 6 0,2-2-22 0,-2 2 42 15,2-2-27-15,-2 0 25 0,0 0-21 0,2 1 0 16,-3-1-9-16,1 2 14 0,0-2-20 15,-3-1 16-15,4 1-8 0,-6-4-18 0,0 2 11 16,-1-3 34-16,2 1-6 0,-4-2-49 0,-3-1 22 16,-3-2-2-16,1 0 0 0,-2-4-15 15,0 2 2-15,-1 0-28 0,0-2-37 0,-1 1-29 16,0-1-25-16,-1-1-25 0,1 0 17 0,-2 0-266 16,0 0 33-16,0 0 30 0,1-10-59 15,-1 5 25-15,2-1 23 0,6-6-2 0,-5-5 19 16,5 1 25-16,8-1-13 0</inkml:trace>
  <inkml:trace contextRef="#ctx0" brushRef="#br0" timeOffset="187024.0927">29759 13465 351 0,'1'-4'289'0,"0"1"-15"0,0 1-31 0,0-1 0 16,-1 2-29-16,1-2 6 0,0 1-50 0,-1-1 9 16,0 0-7-16,2 3-21 0,-4-2-28 0,2 2-21 15,0 0 2-15,2-2-19 0,-1 2-2 16,-1-1-30-16,1 2 22 0,-1 1-38 0,-1 0-3 16,1 3 42-16,-3-1-45 0,1 2 12 15,0 0 11-15,-2 9-19 0,0 1-22 0,0-6 16 16,0 7-11-16,1-1 17 0,2 1-6 0,-4-1-8 15,3-2 22-15,-1-3-22 0,3-11-12 0,0 14 6 16,0-1 19-16,19 13-4 0,-14-12-17 16,-2-4 24-16,0-2-50 0,5 3 16 0,0-4 1 15,-3-7-11-15,4 5 14 0,-2-3 0 16,-3-2-9-16,4 0 28 0,-8 0 21 0,10 0 6 16,16-13-15-16,-17 8-16 0,5-4 17 0,0-6-5 15,-2 4 35-15,-1-4-7 0,-2 3-4 0,0 2 35 16,-1-2-35-16,-1 4 20 0,-2 0-10 15,-2 0 10-15,2 3-6 0,-3 1-20 0,0 0-5 16,-1 1 15-16,1 2-18 0,0-2-6 16,-2 2-14-16,2-1 5 0,-2 2-19 0,0 0 11 15,0 2-12-15,-1 1 3 0,0 1-3 16,-1 0-9-16,-5 8 11 0,3-2-9 0,2-3-6 16,0 4 2-16,1-1-18 0,1-1-5 15,-1-2 15-15,1-7-26 0,0 12 26 0,0 0 15 16,12 10-25-16,-8-15 28 0,5 3-8 0,-2-2 2 15,2-4-17-15,-2 1 23 0,0-5 6 16,1 1 8-16,-8-1-13 0,12 0 14 0,15-11 0 16,-12 2 5-16,1-4-13 0,-3 1 13 0,1 0-4 15,1-2 4-15,-3 0 0 0,0 0 4 16,-3 1-6-16,-1-1 1 0,-4 2-14 0,3-1 7 16,-3 5 1-16,-1-2-6 0,0 3 2 15,-3 1-30-15,1 0-1 0,-1 0-14 0,1 1-17 16,-1 5-29-16,0 0 8 0,0 0-65 0,0 0-6 15,0 0-20-15,0-6-32 0,-11-2-20 16,6 8 17-16,2 0-153 0,-1 0-123 0,1 1 29 16,1 3 31-16,-1-3 29 0,2 2 26 0,-1-2 21 15,2 5 5-15,0-3 19 0,2-2-8 16</inkml:trace>
  <inkml:trace contextRef="#ctx0" brushRef="#br0" timeOffset="187390.2027">30384 13611 374 0,'3'0'356'0,"0"-1"-59"16,-1 2-17-16,1 0-22 0,0-1-53 16,0 2-18-16,-2-2 0 0,2 4-16 0,-2-1-18 15,1 1 6-15,-1 2-33 0,1 2-7 16,0-2 3-16,1 13-13 0,-3-5-12 0,1 5-25 15,-1-2 24-15,4 2-12 0,-4-11-5 0,0 4-10 16,0 5-4-16,0 0-3 0,0-2-7 16,0 4 5-16,0-4-32 0,0-3 4 0,0 1-14 15,-12 8 35-15,12-13-7 0,0-8-3 16,0 7-31-16,0-1-2 0,0 1-1 0,0-7 1 16,0 8-3-16,0-1 17 0,0-7-2 0,0 9 27 15,0-3-7-15,0-6-26 0,0 7 6 0,0-7-6 16,0 6-29-16,0-6-10 0,0 0-46 15,0 6-12-15,0-6-72 0,0 0 16 0,-9 7-354 16,9-9 38-16,-1 0 32 0,3-1 30 0,-2-1 25 16,1 0 17-16,-2-3 17 0,1 2 42 15,0-3-15-15</inkml:trace>
  <inkml:trace contextRef="#ctx0" brushRef="#br0" timeOffset="195086.4038">28902 14652 431 0,'0'0'209'16,"0"0"-27"-16,0 0-29 0,0 0-11 0,0 0-17 15,0 0 5-15,0 0-16 0,0-13-5 16,0 13-34-16,0 0 17 0,-9-18 17 0,9 15-33 16,-1 3 17-16,1-3-13 0,0 2 14 0,-1-2-14 15,0 2-11-15,1-1-18 0,0 1 10 16,0-2-33-16,2 3 11 0,-1-2-10 0,1 2-8 16,2 0 11-16,-1 0-7 0,1 0-4 15,0 0-11-15,-1 0 0 0,2 0 11 0,0 2-4 16,-1-1 15-16,1 3-3 0,0-1-19 0,-3 1 10 15,2 1-16-15,-1 0 3 0,3 9 6 16,-6-5 7-16,4 0-5 0,-4-9 2 0,0 12 3 16,0 1 19-16,-13 6-10 0,9-12-12 15,0-1 6-15,-5 6 5 0,1-5-6 0,3-2-8 16,-8 3-2-16,3-4 23 0,6-1-14 0,-2 0 19 16,-3-2-18-16,3-1 5 0,2 0 3 15,-1 0-17-15,5 0-4 0,0 0 2 0,0 0-1 16,-7 0 15-16,7 0 3 0,-14-14-13 15,14 9 17-15,-2 1-18 0,3-2 16 0,-1-1-7 16,1 1-14-16,-1-1-5 0,12-15 3 0,-10 12 0 16,3 2 13-16,-2 1-6 0,2 3-6 15,-3-2 2-15,1 2 23 0,-1-1-20 0,0 3 4 16,1 1-28-16,-1 0 26 0,3 1-2 16,-1 1-1-16,-4-1-3 0,0 0-7 0,11 9-10 15,-9-3 26-15,0 0-19 0,6 7-6 0,-4-1 8 16,-2-1-2-16,0-2-13 0,-1-1 11 0,-1-1 24 15,0-7-15-15,0 8-5 0,0-1-1 16,0 0-6-16,0-1 9 0,0-1-7 0,-10 17 4 16,5-15 5-16,1 0 3 0,-1-4-20 15,2 2 21-15,-1-1-7 0,0-4-3 0,1 0 25 16,1 0-29-16,-1 0-4 0,-1-1 23 0,2-2-4 16,-1-2-35-16,3-1 6 0,-1 0-2 15,2-2 11-15,3-8-7 0,-4 6 4 0,0 0 5 16,9-13-2-16,-2 9-1 0,0 3 17 15,0-1-2-15,-1 3-10 0,-2 3 24 0,1 2-31 16,1 0 23-16,-1 2-27 0,-1-1 24 16,0 3-13-16,-4 0 19 0,0 0-18 0,9 0-2 0,12 13 7 15,-11-2 7-15,-1 0-11 0,0 4-9 16,-3 4 18-16,1-2 0 0,-1 0-7 0,-4 3-4 16,1-1 18-16,1 2 1 0,-1 0-16 15,-2-2-4-15,-1-7 30 0,0 3-12 0,-11 24-9 16,5-16 14-16,-2-2-33 0,-1-3 26 15,-1 1 10-15,-1 0-11 0,-3-2-1 0,3 0-7 16,-5-1 11-16,2 0 1 0,-5-1-15 0,4-2 14 16,-4-2-26-16,-4 3 26 0,3 0-11 15,2-5 32-15,-4-1-35 0,2 1-15 0,-1-1 17 16,2 0 4-16,-2-4 17 0,2 1-30 0,0 0 37 16,1-4-24-16,9-1-7 0,-7 0 7 15,3 0 17-15,-2 0-36 0,-14-15 7 0,17 10 17 16,5-1 18-16,-5-2-42 0,5 2 18 15,1-1-17-15,2 0 2 0,2-1-2 0,1 0 20 16,1 8-6-16,0-7 20 0,0-3-16 16,13-9-16-16,-6 7-3 0,3-1 22 0,-1 4-11 15,3 0 3-15,1 0 31 0,0 0-16 0,4 5 33 16,-6 0-19-16,0 2-7 0,10 1 11 16,-6 0 3-16,-4 1-16 0,3 0-4 0,17 12-13 15,-11-7 11-15,2 3-10 0,-4 1 9 0,3 0-13 16,2 3 24-16,-1 1-21 0,2-2-3 15,-4 3 9-15,0 0 6 0,0-1-13 0,-1 1-20 16,-2-2 31-16,0 1-14 0,-1-1 20 16,-4 0-33-16,2 2 21 0,-1 1 3 0,0-5-12 15,-4 0-22-15,4 0 4 0,-4 0 21 0,0-6-58 16,-3 1-2-16,-1-2-14 0,-1-3-7 16,-1 5-18-16,0-4-20 0,-1 2-61 0,0 0 17 15,2-3-103-15,-1 0-117 0,2 0-20 16,-5 0 11-16,0 0 47 0,7 0 14 0,16-12 11 15,-7 4 4-15</inkml:trace>
  <inkml:trace contextRef="#ctx0" brushRef="#br0" timeOffset="195755.6336">29721 14754 416 0,'1'-5'351'0,"0"0"-45"0,0 2-16 16,-1 1-32-16,1-2-10 0,-1 3-40 16,1-1-40-16,-1-1-16 0,1 1-41 0,-1 2 2 15,1-2-3-15,0 2 6 0,-1 2-35 16,2 0 11-16,0 2-33 0,-2 2-2 0,0-1-1 15,0 0-10-15,0 4 19 0,0 1-12 16,0 5-11-16,0 0 10 0,0 3-23 0,0 1-9 16,0 0 7-16,0-1 23 0,0-2-11 0,0 0-25 15,6 17 2-15,-2-20 21 0,0-3-41 0,5 2 10 16,-2 0-2-16,-1-3 21 0,5 0-3 16,2-2-11-16,-3-1 21 0,1-3-48 0,-4 2 15 15,3-4 23-15,-2 2-11 0,-1-3 14 0,4 0-29 16,15-15 10-16,-9 9-25 0,0-4 29 15,-2-2-8-15,-1 0 23 0,1-1-9 0,-5 0-1 16,1 1-1-16,0 0 36 0,-6 1-4 0,0 4-6 16,-3 0-4-16,0 1 34 0,0 2-13 15,0 0 3-15,-2 0-9 0,2 2 3 0,-2 2 4 16,0 0-40-16,0 0 34 0,-6-3-27 16,3 6 21-16,0-1-21 0,0 2-33 0,-2 9 25 15,1-5-5-15,2 0-9 0,2 0-11 16,0-8 15-16,0 7 2 0,13 11 10 0,-2-6-1 15,3-4-2-15,0-1-16 0,4 0-3 0,4-4-10 16,-4-1 33-16,3 0-2 0,-6-2-1 16,-15 0-20-16,17 0-1 0,1 0 8 0,14-12-20 15,-18 3 18-15,0 1-4 0,-1-2 16 16,-1 1-2-16,-2 0-1 0,-3 0 3 0,0-3-7 16,-2 2-10-16,-2 2 7 0,-1 2-15 0,1-1 10 15,-3 1-19-15,1 0 1 0,-1 0 1 0,1 1 4 16,-1 5-90-16,0 0-17 0,0-7-40 15,0 7-18-15,0-8-51 0,0 8 22 0,0-6-198 16,0 6-52-16,0-8 31 0,0 8 14 16,9-13 24-16,-5 11 44 0,3 0 24 0,-1 2 8 15</inkml:trace>
  <inkml:trace contextRef="#ctx0" brushRef="#br0" timeOffset="196155.9764">30533 14793 584 0,'7'0'340'16,"-2"2"-58"-16,2-1-28 0,-1-1 12 16,8 6-54-16,-2 3-29 0,-4-2-10 0,2 4 4 15,0 0-17-15,-4 1-13 0,-1 4-5 0,1-1 3 16,-5-1-18-16,-1-2-38 0,0-3 2 0,0 2-18 16,0 3-3-16,0 0 16 0,-13 15-39 15,9-14 14-15,0-4-18 0,1-1 12 0,-2 3-12 16,-1-3-32-16,4-3 39 0,-1 1-26 0,3-2 7 15,-1 0-7-15,1-6-16 0,0 0 15 16,0 0-6-16,0 8 21 0,0-8-24 0,15 14 2 16,-10-11-16-16,12 1 30 0,1-1-45 15,2 1 26-15,-1-4-7 0,3 1-2 0,0 2 19 16,-2-3-4-16,0 3-1 0,-1-2-1 0,-12-1-13 16,3 0 1-16,2 0-2 0,3 0 6 0,0 0-2 15,-2 0 8-15,-3 0-24 0,1 0 1 16,-2 0 1-16,-1 0 24 0,-1 0-23 15,1 0 26-15,-2 0-2 0,-6 0-18 0,9 0-34 16,-2 0-19-16,0 0-28 0,-7 0-62 16,7 0-31-16,-7 0 15 0,6 0-295 0,-6 0-8 15,0 0 64-15,0 0 26 0,0 0 26 0,11-4 23 16,-13 4 30-16,-4 0 9 0</inkml:trace>
  <inkml:trace contextRef="#ctx0" brushRef="#br0" timeOffset="197620.0788">28841 17131 509 0,'-1'2'233'0,"2"-1"-32"16,-2-1-12-16,1 2-18 0,-1-1-24 0,1-1 16 15,0 1-33-15,-2 2 6 0,2-3-4 16,0 0-32-16,0 0-13 0,0 0-10 0,0 0-8 16,0 0-3-16,-20 5 0 0,16-5 6 0,-1-1 12 15,2-1-10-15,-1 1 9 0,0 0-21 16,1-3-11-16,-2 1 11 0,3-2 14 0,-1 2-4 16,0-3-14-16,-4-6-1 0,8 2 1 0,-1 10-20 15,0-10-8-15,0 2 15 0,0 0-11 16,0 1-1-16,0 0-8 0,0 7 34 0,12-15-34 15,-8 9 0-15,0 3 7 0,-2-1 0 0,14-1-31 16,-8 0 13-16,-1 5-4 0,-7 0 10 16,0 0-17-16,9 0 8 0,6 10 9 0,-5 3 6 15,-2 0-21-15,-2 4-18 0,-1 0 25 0,-2 4-9 16,-1 1-2-16,-2-12 9 0,0 8-1 16,0 2-5-16,0 3 13 0,-16 23-12 0,8-23-2 15,-2 0-13-15,-3 1 30 0,0-2 0 0,-3-3-5 16,3 0-17-16,-3-1 11 0,-2-3-17 15,0-1 14-15,-1-1-6 0,1-2-10 0,-1-2 3 16,1-2 28-16,-2 0-6 0,7-1-21 16,-6-1-3-16,1-3 3 0,-4 0-27 0,2-1 20 15,5-1 3-15,4 0-12 0,-2 0-21 16,0 0 17-16,-20-15-14 0,19 8-2 0,1 1 15 16,3-2-14-16,-1-4 0 0,5 0 11 0,2-3 7 15,1 2-6-15,3 1-5 0,0 2 30 16,0-5 10-16,13-21-19 0,-7 16 22 0,7 0-11 15,-7 0 3-15,3 2 1 0,2 0 7 16,0 1 10-16,2 2-18 0,2 0 12 0,0-1 18 16,2 2-8-16,-2 1-9 0,2 1-11 0,3 3 10 15,-2-1 29-15,-1 4-33 0,0 0 23 0,3 3-1 16,-6 1-20-16,-8 2 28 0,8 0-14 16,1 0-30-16,1 0 31 0,17 14-6 0,-18-5 17 15,-2 0-18-15,-1 3 9 0,-1 3-38 0,0 0 43 16,-3 2-37-16,5 2 10 0,-7 2 9 0,0 1 6 15,1-2-10-15,-3 4-19 0,0-2 7 16,-1 1 21-16,0 0-15 0,-2 0 2 0,-1-13 30 16,0 8 8-16,0 1-37 0,0 2 4 0,-13 23-4 15,7-22-6-15,0-1 17 0,-3-1-14 16,-3-1-4-16,2 2-13 0,-1-2 27 0,-2 1-14 16,-2 1-26-16,-1-3-3 0,0 0 2 0,0 0-9 15,-3-1-1-15,-2-4-11 0,-2-1-10 16,-1-1 13-16,0 0-13 0,-2-4-22 15,-2 0 15-15,-3-1 5 0,1-1-6 16,-2-2 17-16,2-1-14 0,-2 2 4 0,1-4-1 16,1 0 25-16,19 0 8 0,-7 0-15 0,0 0-5 15,-16-11-7-15,23 7 20 0,6 1-2 0,-2-1 7 16,5 0 21-16,2 0-19 0,6 0 28 16,4-5 9-16,5 2-11 0,1-1 11 0,-1 2 4 15,4 1 0-15,2 0 23 0,1 2-10 0,2-1 30 16,-3 4 13-16,4-2-8 0,-13 2-16 15,7 0 20-15,2 0-11 0,2 0 12 0,26 15-16 16,-24-8-20-16,1 0 9 0,-1 4 1 16,0-1-6-16,-1 2 17 0,-2 1-17 0,4 8 34 15,-2 1-49-15,0-2 38 0,-8 2-48 0,-1-4 19 16,-3 3-19-16,-2 2 35 0,-1-2-35 16,0 1 11-16,0-3-4 0,-8-3-3 0,5 0-35 15,3 0-29-15,-5-3 24 0,-1-2-27 0,2-2-46 16,-3-2-40-16,10-4-40 0,0-1 16 15,7-2 15-15,-10 0-335 0,7 0 19 16,20-12 28-16,-17 1 27 0,5-7 25 0,3 3 12 16,-4-6-7-16</inkml:trace>
  <inkml:trace contextRef="#ctx0" brushRef="#br0" timeOffset="198239.6443">29837 17118 239 0,'7'-13'393'0,"-1"5"-66"16,-2 3-10-16,2-2-78 0,-4 3-13 0,1 2-19 15,0 2-25-15,-1 0-21 0,0 1-31 16,1 3 8-16,0-1-39 0,-1 4 24 0,-1 0-13 15,1 15-34-15,0-3-8 0,-2 1 1 0,0-9-29 16,0 4 40-16,0 5-21 0,0-1-26 16,0 3 0-16,0-1 1 0,0-1-8 0,0 0 9 15,10 18-14-15,-4-23 33 0,-1 1-23 16,3-5 5-16,-1-1-26 0,2 0-1 0,-1-3-1 16,5 0 0-16,0-2-5 0,-2-1 28 0,-2-3-41 15,1-1 22-15,-10 0-9 0,14 0-6 16,2 0 0-16,18-16 11 0,-16 8 8 0,-4-4 8 15,2 1-14-15,-5-2-1 0,-5 1 0 16,2 1-2-16,-1 2 78 0,2-2-2 0,-4 6 6 16,-1 2-33-16,-1 0 30 0,-2-2-19 0,0 2-7 15,-1 2 7-15,0 1-26 0,-3 1 1 0,0 1-19 16,0 2-5-16,0 0 1 0,0 0 4 16,1 1-1-16,-2 11-31 0,1-5-34 0,-1-2 12 15,4-9 22-15,0 9-13 0,0-2 2 16,12 12 2-16,-3-9 13 0,2-3-17 0,2 0 21 15,-1-3-21-15,-1-1 3 0,9-1 59 0,-6-1-17 16,2 0 6-16,-5-1-4 0,1 0 12 16,4 0-2-16,16-13 10 0,-17 5-3 0,0 1-10 15,-1-3-2-15,0 1 11 0,-3-1-8 0,-2-1 6 16,-1 1-20-16,-2-1 4 0,-3 3-11 16,-1-1-18-16,1 4 0 0,-1-2-55 0,0 2 2 15,0-1-58-15,-1 2-18 0,0-1-23 0,-1-1-51 16,0 6 17-16,0 0 19 0,0-7-172 0,0 1-85 15,0 6 33-15,0-7 28 0,0 7 26 16,0-9 22-16,0 9 25 0,0-8-73 0,0 8-11 16</inkml:trace>
  <inkml:trace contextRef="#ctx0" brushRef="#br0" timeOffset="198722.2584">30570 17161 496 0,'4'-1'317'0,"1"0"-19"0,-2 3-29 15,0-1-35-15,0 4-7 0,0-1-10 0,2 12-33 16,1 1-15-16,-3-2-36 0,0-3 27 16,-1 6-20-16,-2-9-30 0,0 5-17 0,0 0-17 15,0 4-5-15,0-4-24 0,0-2 11 16,0 0 1-16,0-3 6 0,0 0-9 0,0-2-22 16,0 0-4-16,0-7 12 0,0 7-1 15,0-1-18-15,0-6 27 0,0 6-23 0,0-6 36 16,0 0-24-16,0 8-30 0,0-8 19 0,0 0 32 15,0 0-52-15,-2 8 14 0,5-11-7 16,0-1-6-16,5-8 10 0,5-1-2 0,1-1-14 16,2 2-14-16,-3 3 34 0,-1 0 18 15,2 3-14-15,-6 2-3 0,1 1-30 0,-3 3 31 16,-6 0-2-16,0 0-1 0,9 0-2 0,-9 0-3 16,16 13 33-16,-7-3-15 0,-3 3 9 15,-2-1 7-15,0 4 19 0,-3-4-11 0,0 0 1 16,-1-3 3-16,0 1-26 0,0 0 9 0,0 2 7 15,0-1-25-15,0 2 18 0,0 0 3 16,0-1-16-16,0-2-17 0,0-1 17 0,0 0-14 16,0-2 4-16,0 0-4 0,0-7-34 15,0 8 11-15,0-8-8 0,0 7-30 0,0-7 5 16,0 7 2-16,0-7 5 0,0 6-87 0,0-6-10 16,0 0-32-16,6 8-48 0,-5-10 20 0,-1-3-241 15,0-2 34-15,4-7 31 0,2-10-59 0,0-1 30 16,3-2 26-16,5-2 24 0,2-5 24 15,3-1 13-15,2-2-19 0</inkml:trace>
  <inkml:trace contextRef="#ctx0" brushRef="#br0" timeOffset="200417.5359">30090 13205 451 0,'0'0'300'0,"0"0"-21"0,0 0-46 0,0-14-30 16,0 14-2-16,0 0-41 0,15-20-23 0,-19 17 4 15,2 1-44-15,-3 0-13 0,0 2 4 16,-1-2 16-16,-1 1-19 0,-1 1-30 0,-2 0 25 15,-2 0-41-15,-2 0 1 0,-1 0-5 16,0 0 16-16,-2 0-12 0,-19 11-19 0,17-8 3 16,4-1-1-16,3-1 12 0,-3 4-7 0,0-1-12 15,2-1 16-15,3-2-28 0,-5 5 21 16,0 0-13-16,4-4 15 0,2 1-3 0,0 0-1 16,2-2-26-16,2 1 7 0,1-2-3 0,0 2 9 15,0 1-5-15,-1-1 4 0,2 2 16 0,-1-1-11 16,1 2-5-16,-1-1-11 0,2 2 25 15,-3 7-19-15,0 2 4 0,-1 0 5 0,2 0-4 16,-2 2 23-16,2 0-32 0,-1-2-3 16,2 4-1-16,1 1 18 0,2-11-8 0,0 7 3 15,-11 20 16-15,8-11-11 0,-2-3-1 0,1 3 6 16,-2 1-2-16,5 3-7 0,-4-1 24 0,-2 0-35 16,3-1 8-16,1 3 6 0,-1-1 0 15,0 1-6-15,-2 2-7 0,4 2 17 0,-2 2 14 16,4-3-31-16,0-2 13 0,-1 1-4 15,1-17 6-15,0 10-17 0,0 3 5 0,11 34 10 16,-9-30-24-16,-1 0 24 0,2 4 3 16,-1-7 6-16,3 8-29 0,-4-3 39 0,1 5-8 15,-2-21 1-15,0 12 20 0,0 3-25 0,0 6 25 16,0 2-22-16,0 1-16 0,0 3 5 0,0 0 9 16,0 0 3-16,-11 44 3 0,11-66-26 0,0 13 19 15,0 5-10-15,0 3-19 0,0 2 24 16,0 0 0-16,0-2-27 0,0 1 11 0,0 1 33 15,0 0-36-15,0 1 14 0,0-2 1 0,0 3 10 16,-16 47-18-16,13-47 7 0,0-1-22 16,-1-1 4-16,-1 1 23 0,-1 0-24 0,0-3 5 15,-3-2 3-15,7 0 14 0,-6 0 17 16,1 0-26-16,-1-3-9 0,8 2-16 0,-9-2 0 16,8-2 18-16,-3 2 5 0,-2-3-10 15,-2 2-9-15,4-2 5 0,1 0 15 0,-3 1 2 16,1-2 34-16,0 1-35 0,3 0-26 0,-5-1 41 15,0-3-11-15,0 1 7 0,1-4-9 16,-4 5-32-16,3-2 23 0,-1-2 14 16,-1 2-1-16,-1-5-9 0,1 2-13 0,2 0 24 15,0 0-17-15,1-2 7 0,-1 0 4 0,2 0 25 16,0 0-26-16,3 6-1 0,-3-5-6 0,-2 0-9 16,2 2 45-16,1-3-60 0,1 4 6 15,-1-3 29-15,0 1-2 0,0 1-8 0,0-2 17 16,2-1-19-16,0 0 25 0,-3 0-28 0,4-2-14 15,-1 0 12-15,-1 0 50 0,1 0-40 0,1-3 5 16,1-12 12-16,0 6-13 0,0 2-15 16,0 2 2-16,0-1 32 0,0-1-4 15,0 0-16-15,0-2 6 0,0-1-13 0,9 13 23 16,-6-18-5-16,-1 0-1 0,1-1-2 0,1-5-6 16,2 10-13-16,-1-4 28 0,4 1-1 15,-1-4-1-15,-1-1 11 0,7 2-3 16,1 0-43-16,1 2 21 0,2-4-25 0,2 0 17 15,2-4-7-15,1 0-32 0,3 0 3 0,3-2-20 16,2 1-26-16,-17-1 14 0,10 0-34 0,30-10-56 16,-20 2-17-16,3 2 18 0,4-8-256 15,3 3-31-15,1-9 29 0,5-3 29 16,6-4 31-16,-6-5 22 0,6-4-9 0,1-9-3 0</inkml:trace>
  <inkml:trace contextRef="#ctx0" brushRef="#br0" timeOffset="201599.8789">30763 13109 357 0,'-1'2'229'0,"0"-1"-11"0,1 1-58 16,3-2-31-16,0 2-2 0,3 0 0 16,13 3-33-16,3 0 6 0,0-2-24 0,6 0 16 15,-2 2-27-15,4-4-12 0,3 2-8 0,-5-1 11 16,0-1 3-16,-1-1-12 0,-15 0 26 0,5 0-4 15,0 0-6-15,0 0 6 0,-2 0 10 16,-3 0-21-16,-1 0-3 0,-4 0-8 0,1 0 28 16,-8 0-13-16,9 0-1 0,-9 0-21 15,8 0-8-15,-8 0-4 0,6 0 23 0,-6 0-13 16,6 0 20-16,-6 7-8 0,15 6 17 0,-7 4-9 16,-4 0-27-16,0 3 0 0,0 1 3 15,1 4 1-15,-1-1 19 0,0 4-19 0,-1 1 12 16,3-4-7-16,-3 6-42 0,-1 2 28 0,1-4-21 15,-2 3 5-15,2 3 4 0,0 2-9 16,-1 1 16-16,4 2 5 0,-3 2-22 0,2 3 38 16,0 1-32-16,1 1 7 0,-2-2-1 15,1 5 6-15,3-3 9 0,-3 3-4 0,5 0-22 16,-3-3 1-16,2 1 13 0,3-3-12 0,-4 1 6 16,0 0-15-16,-1-1 16 0,-2-1-14 0,1 3-15 15,-1-1-2-15,0-2 5 0,0 0 10 16,0 1-15-16,-3 0 25 0,4 1-22 0,-2 1 28 15,-1-2-8-15,4 2 36 0,-1-2-24 16,-3 0 21-16,3 1 4 0,-1-1-15 16,0 0-3-16,-1 2 39 0,2 2-5 0,1 1-6 15,1 0-8-15,-1 5-3 0,0-1-31 0,0-1 0 16,2 0-19-16,-2 1 0 0,0-2 51 0,1 2-22 16,-2-1 0-16,2-1-37 0,-1-2 2 15,1 0 0-15,1 0 2 0,-1 0 1 0,0-5 5 16,0 5 18-16,-1-6 3 0,-5-1-6 15,3 0-15-15,0-2-1 0,-1 1 2 0,0-1 1 16,-1-2 46-16,-2-1-4 0,-1-1-4 16,0-19-14-16,0 7-2 0,0 4-1 0,0 1 11 15,0 1-3-15,-15 30-2 0,10-35-1 0,0 4-18 16,0-1-1-16,0 2-12 0,-4-4-3 16,4 1-18-16,0 2 28 0,-1-2 0 0,1 0 9 0,0 0-1 15,1-1-24-15,-1-1 1 0,3-2 28 16,-4-1 10-16,1 4-1 0,2-7-3 0,-2 5-14 15,0-3-1-15,0-2 0 0,1-1-1 16,-4 0-1-16,4-1-36 0,-1-3 3 0,1-5 36 16,-3 3 0-16,0-3-6 0,5-1-8 0,-10-2 0 15,3-1 24-15,2 0-1 0,-2-5-30 0,-1 0-24 16,1-1-12-16,-1 0-9 0,-12-14-17 16,3 2-39-16,1-3-13 0,-2 1-86 0,3-7 21 15,-1 1-274-15,-1-5 35 0,5-6 30 16,2-1 25-16,4-2 51 0,6-7 15 0,2 16-9 15,16-53 9-15</inkml:trace>
  <inkml:trace contextRef="#ctx0" brushRef="#br0" timeOffset="202132.9436">32184 13991 739 0,'-3'0'261'0,"0"-1"-32"0,2 1-1 16,-1 0-20-16,-1 0-32 0,0-1-7 15,1 1-17-15,-1 0-27 0,2 0 18 0,1 0-14 16,0 0-23-16,1 0-8 0,2-3-16 0,0 3-16 16,1-2 2-16,0 1-12 0,1 1-21 0,1 0 3 15,0 0-28-15,1-2-13 0,0 2-26 16,-1-2-44-16,1 2-40 0,-7 0 10 0,0 0-188 15,9 0-126-15,-9 0 27 0,7 0 25 16,-7 0 28-16,7 11 12 0,-10-7 1 0</inkml:trace>
  <inkml:trace contextRef="#ctx0" brushRef="#br0" timeOffset="202300.3849">32082 14191 470 0,'0'4'326'0,"0"-1"-20"0,2 1-51 0,-1-3-22 15,1 4-25-15,0-4-12 0,4 2-35 0,-1 0-17 16,11 3-20-16,1-4 14 0,1 3-32 16,4 0 0-16,-5-2-26 0,8 0-51 0,5-1-12 15,-4-2-66-15,-14 0-71 0,8 0 12 0,41-13-241 16,-28 4-48-16,0-2 34 0,2 6 16 16,-5-7 36-16,-2-2 19 0</inkml:trace>
  <inkml:trace contextRef="#ctx0" brushRef="#br0" timeOffset="203049.3091">33045 13961 679 0,'1'3'228'0,"-12"-2"-26"0,2 2-46 16,-3-2-16-16,1 1 5 0,11-2-9 16,-14 0-21-16,-1 0-16 0,-1 0-20 0,1 0-4 15,-13-10-23-15,17 6 3 0,-1-2 2 16,-1-5 16-16,-1 1 0 0,5 1-25 0,3 3 9 16,-4-4-20-16,5-2 16 0,1-3-8 0,3 1-8 15,-1-3-6-15,2 10 3 0,0-4 14 16,0-2-25-16,12-13-1 0,-4 16-4 0,0 2-5 15,-1 0 9-15,-2-1-7 0,0 2 0 0,4 5 0 16,-5-1 19-16,4 1-11 0,-2 2-12 16,-6 0-7-16,9 0 7 0,5 11 6 0,-4-2-20 15,1 4 7-15,-5-1 5 0,-1 5-6 16,4 1 11-16,-1 2 0 0,-2 4 0 0,-6 5 14 16,3-1-2-16,-2 1-4 0,-1 1-1 15,0-15-6-15,0 7 22 0,0 6 9 0,-10 28-19 0,4-25-3 16,1-3-9-16,-5 0 26 0,2 2-27 15,-6-5-7-15,2 0 7 0,-4-3 2 0,1-1 9 16,-1 2-36-16,-1-5 8 0,-2 1 23 16,-5-2 0-16,6-2 4 0,-7 0-7 0,-1-1 3 15,0-3-5-15,4 1-7 0,-4-4-3 0,3-2 10 16,2-1-3-16,3 0-17 0,-2-2 16 16,7-3-9-16,13 0 16 0,-10 0-31 0,3 0 2 15,7 0 27-15,-9 0-21 0,9 0 19 0,-13-13-29 16,12 8 19-16,1-11-4 0,0 8-3 15,12-21-11-15,-1 10 10 0,0 3 11 0,3 0 0 16,2-2 14-16,1 6-21 0,-3 2 26 16,2 1-11-16,-1 1 16 0,1 1-23 15,3 4 19-15,-7-4-32 0,-12 7 6 0,12 0-6 16,1 0 34-16,0 0 1 0,11 14 0 0,-15-10-12 16,3 5 6-16,-1-1-4 0,-3 5-25 0,3-1 11 15,1 3 6-15,-1-2-4 0,-2 1 39 0,-1-1-43 16,4 3 11-16,-3-1-23 0,0-1 11 0,-2 0 12 15,4-2 26-15,-1 2-49 0,-1-1 31 16,0-1-9-16,3-2-51 0,-5-2-7 0,2-2-16 16,-1-1-39-16,-4 0-42 0,4 1-17 15,3-3 15-15,-1 0-173 0,-10-3-126 0,11 0 31 16,1 0 27-16,2 0 41 0,21-13 9 0,-20 5 20 16,-5-3-4-16</inkml:trace>
  <inkml:trace contextRef="#ctx0" brushRef="#br0" timeOffset="203783.0389">33283 13909 337 0,'-2'-7'321'0,"-5"1"-12"16,7 4-41-16,-7-3-21 0,9 5 14 0,-2-3-51 15,1 3-12-15,-1 0-9 0,1-3-28 16,5 3-26-16,-13 1-7 0,9 0-23 0,-2 0-22 16,-2 0 5-16,4 2-31 0,-2 1 6 15,-1-1 8-15,0 3 21 0,1 5-10 0,-2-3-44 16,-1 4 9-16,1 2-1 0,-5 2-19 0,5 1 18 16,-2 3-7-16,1-2-19 0,-4 2 20 0,2 2-13 15,3-3-4-15,0 0-15 0,0 1 11 16,2-12 11-16,0 8-22 0,0-2 1 0,0 1-14 15,0-3 32-15,0 0-9 0,0-3-15 16,0 1-7-16,0-4 1 0,0-6 50 0,0 6-29 16,10 0-20-16,-7-3 31 0,-3-2 4 15,5-3-3-15,1 0-3 0,2-3-4 0,3-3 10 16,0 2-8-16,3-6-20 0,-2 3 26 16,-3 0-2-16,2-1-3 0,0 0-1 0,-1-1-1 15,-3 4 12-15,-1 1 2 0,-1 1-13 0,5 0-1 16,-6 3-3-16,-4-1 25 0,2 1-11 0,-1 1 6 15,1 1-36-15,0 0 4 0,-2 0 11 16,-1 0-12-16,2 5-7 0,-1 3 0 0,-4-3 12 16,7-1-12-16,0 2 1 0,-3 2-1 0,0 3-3 15,1 0 11-15,0-2 17 0,2 3-24 16,2-1 0-16,-1-2 1 0,-3 0-1 0,3-2-7 16,0 0 13-16,-1-1 1 0,2-2-4 0,-2 2 2 15,0-6-1-15,1 4 22 0,4-3-29 16,-2 4 8-16,1-7-17 0,-1 3 42 0,2-6-1 15,1 1-35-15,2-3 8 0,0-3 0 16,-1 0 0-16,2-2-1 0,0-3 0 0,-1-4-20 16,5 0 16-16,-4 1 12 0,-1 2 30 15,-3-2-46-15,1 4 26 0,-3 1 10 0,-2 1 2 16,-1-3-5-16,-1 5 2 0,-2-2 1 16,0 4-6-16,2 1-6 0,-1 3 4 0,-1 4 9 15,0 0-15-15,0 0 13 0,0-7-38 0,0 7 10 16,0 0-27-16,-8-11 2 0,8 11 3 0,1 2 1 15,-2 1-108-15,-2 3 1 0,-1 2-19 16,-4 0-7-16,-1-1-20 0,-1 3-37 0,-2 4-24 16,-3-6 22-16,-2 7-256 0,-1 3 25 15,-1 0 30-15,1 3-7 0,-3-1 24 0,1-1 26 16,-2 5 35-16,4 3 32 0</inkml:trace>
  <inkml:trace contextRef="#ctx0" brushRef="#br0" timeOffset="204115.0792">32939 14830 582 0,'-4'0'353'0,"9"-1"-70"0,-6 2-6 15,1-4-62-15,3-2-9 0,7 3-19 16,6-2-55-16,1 0 5 0,4 3-26 0,1-1 22 16,3 1-51-16,4-2 24 0,-2 3-37 0,9-3-13 15,-8-3-1-15,4 1-9 0,-3 0 8 16,2-2 24-16,-1 1-19 0,-3-1-15 0,1 3-12 16,0 1 5-16,-4-2-12 0,-1 2 13 15,-4 1 21-15,1 0-52 0,-7-4-16 0,-2 4-7 16,1-2-13-16,-7-2-45 0,-1 4-83 0,0 2 14 15,-4 0-219-15,-5 0 29 0,-10 3 25 0,2-6-65 16,-2 8 26-16,-5-3 18 0,1 3 15 16,-2 2 2-16</inkml:trace>
  <inkml:trace contextRef="#ctx0" brushRef="#br0" timeOffset="204532.7775">32909 14986 553 0,'11'0'326'0,"3"-6"-64"0,6 3-36 0,4 0-26 15,4-2 4-15,4 1-35 0,7 0-23 0,-3 1 4 16,1 0-33-16,7-5-9 0,-1 4 14 0,0 1-45 16,-2-4 16-16,-1 1-3 0,-4 1-18 15,-18 5 16-15,8 0 14 0,1 0-9 0,0 0-30 16,-4 0 11-16,-3 0 22 0,24-6-11 0,-28 6 8 15,-4-3-10-15,-1 1 11 0,-2 0-2 16,-2 1 11-16,-1 1-52 0,-1 0 2 16,-1-4 9-16,-1 2-15 0,-5 2 3 0,5 6-6 15,-2-6-1-15,0 0 2 0,2-4-31 0,-1 6 12 16,-1-3 14-16,-2 2 2 0,2-2-40 0,2 4 30 16,-1-3-4-16,-6-2-5 0,4 2-14 15,0-2 20-15,-1 2-17 0,6-2 1 0,-7 4-2 16,2-2-19-16,2 2 0 0,-2 0-73 0,3 1 13 15,3 4-29-15,-1-7-17 0,-2 0-20 16,0 0-55-16,0-2-28 0,1-6 21 0,0 6-277 16,2-2 19-16,6-1 33 0,-6 1 27 15,-1 1 60-15,0-4 17 0,3 3-8 0,2 1 39 16</inkml:trace>
  <inkml:trace contextRef="#ctx0" brushRef="#br0" timeOffset="216347.7159">7627 5997 724 0,'0'-13'235'15,"0"13"-12"-15,13 0-7 0,-13 0-22 16,0 0-16-16,0 0 4 0,0 0-25 0,0 0 9 16,0 0-30-16,0 0-11 0,0 0-32 0,0 0 13 15,0 0-29-15,0 0 22 0,14 0-30 0,-14 0 13 16,0 0-19-16,20-23 19 0,-18 23-19 16,1 2-2-16,1-1-20 0,0 1 7 0,1-1 33 15,8 7-28-15,1 1-4 0,4-1-1 16,-1 0 20-16,-1 3-19 0,3 6-14 0,0-2 19 15,1 1-22-15,1 0 21 0,-3 1-21 16,0 0-35-16,0 0 16 0,-1-1-1 0,0 3-1 16,0 4 20-16,0-4-3 0,0 3-3 0,0-1-12 15,-1 2 10-15,-2 1 3 0,0-4-15 16,0 5-2-16,-2 0 24 0,-1 1-5 0,1-1-2 16,-2 0-7-16,1 0 0 0,-3 0-3 0,1-1-1 15,-2 3-1-15,1-1 19 0,-1-2-7 16,-1 0-2-16,-2-3-26 0,0 0 0 0,-1-2 29 15,3-2-3-15,-6 1-28 0,1-3-11 16,0-5 2-16,1 0 0 0,-2-2 5 0,1 0 0 16,0-3 48-16,0 0-5 0,0-1-42 0,-1-1 1 15,0 1 12-15,0 0 33 0,1-2 22 16,0 1-3-16,-1-2 5 0,0-1-4 0,0-2-12 16,0-2-13-16,-1 0 3 0,0 0 3 0,-1-13 11 15,0-2-21-15,2 11 6 0,-6-23 5 0,3 10 2 16,1-4-16-16,-1 4 11 0,0-1-8 15,0 2 15-15,1 0-9 0,-1-1 2 0,0 4 14 16,0-1-9-16,-1 3 5 0,2 1-22 16,-3 0 15-16,1 3 1 0,1 1-20 0,1 3 10 15,0 1 19-15,-1 0-23 0,1 0-1 0,0 2 13 16,0 0-14-16,0 0-2 0,1 1-2 16,0 0-6-16,-1 1 4 0,-2-1-17 15,2 1-1-15,-2 1 4 0,0 1-9 0,-2 0 7 16,6 0 10-16,-7 0-10 0,-4 0-7 0,-16 16 14 15,10-7 2-15,-1 3-2 0,1-1-16 0,-1 4 17 16,1-3-7-16,-2 4-5 0,-1 0-2 16,1-1-4-16,0 2 18 0,1-3-16 15,-1 2 20-15,-1 0-24 0,3-1 16 0,-3 1-5 16,1 1-6-16,-1 0 3 0,0-1 12 0,-2 1 4 16,1-3 1-16,-1 2-16 0,2-1-1 0,3 1 11 15,-1 0-5-15,0-1-6 0,5-1-4 16,-2-1-2-16,0-2 12 0,3 0-5 0,2-2 10 15,1-3-5-15,3 2 7 0,1-2-21 16,1-3 21-16,1-1-24 0,0 3 26 16,1-3-20-16,-1 1 22 0,1-1-31 0,0-2 19 15,1 2-16-15,-1 0-14 0,1-2-14 16,1 0-52-16,0 0-28 0,0 0 13 0,-1-6-141 16,5 1-75-16,5-11 29 0,2 1-277 0,-3-3 50 15,6-2 39-15,0-1 22 0,1 2 36 0,4-2 33 16,0 4 19-16,1-2 10 0,1 0 57 15,3 3 35-15,1-2 24 0</inkml:trace>
  <inkml:trace contextRef="#ctx0" brushRef="#br0" timeOffset="217509.5563">8523 6102 272 0,'1'-5'333'0,"0"2"-53"0,0 0-19 0,0 0-14 0,1 0 14 15,-2 0-60-15,2 0 5 0,-2 0-17 16,0 1-27-16,0 0-25 0,1 0-4 0,-1 1-1 16,1 0-25-16,0 0-27 0,-1 1 11 15,0-1-4-15,0 1-7 0,1-1-7 0,0 1 1 16,0 1-9-16,-1 0-22 0,1 1 2 0,-1 1-10 16,0 1 28-16,1 0-13 0,0 2-14 15,0 0-4-15,-1 1-2 0,4 10 26 0,-1-1-4 16,-1 1 6-16,0 1-5 0,1-1-5 0,1 2 6 15,-1 0-4-15,-1 1-6 0,0-2 4 0,1 3-15 16,1-4 16-16,1 5-10 0,-1-1-25 16,-4-2 25-16,3 3-19 0,1-1 4 15,-1-2-12-15,-1 0-10 0,3 0 22 0,-3-6-5 0,4 6 7 16,-1-4 15-16,-2-5-18 0,-2 1-3 16,2-3 0-16,-3-3-5 0,2 2 17 0,0-2-23 15,-1 1-20-15,1-4 43 0,-1 2-16 0,1 0 26 16,1-2 6-16,-2-1-7 0,2 0-3 15,-3-1 3-15,0 0 5 0,0 0-15 0,24-12 8 16,-13-1-2-16,1-1-9 0,0-3 3 16,2 0-7-16,-2-5 1 0,1 1 16 15,-3 0-21-15,0 1 10 0,0-2 1 0,-1 2 2 16,0 3 3-16,-1-2 3 0,0 1 5 0,-1 1-4 16,-1 0 9-16,-1 3-19 0,-1 3 21 0,0 3-22 15,-1 2 26-15,1 0-19 0,-3 0 16 16,1 2-6-16,-1 0-10 0,1 0-21 0,0 2 18 15,-2-1-29-15,1 1 2 0,-1 0-8 0,1 1 15 16,0-1-16-16,0 2 3 0,-1 0-8 16,0 0 4-16,0 0 7 0,5 13-3 0,-3-7 5 15,-1 12 14-15,1 0-24 0,1 0 22 0,-1 1-16 16,1 0-5-16,-3 1 11 0,2 1 13 16,0 1-26-16,0-1 17 0,2 1-3 15,-2 0 7-15,1 0-10 0,1 1-12 0,-1-2-4 16,4-2 6-16,-4-1-18 0,2 1 17 0,1-6-7 15,-1 4-6-15,1-2 10 0,3 0-15 0,-4-1 9 16,1-4 0-16,1-3-9 0,-1-1 14 16,-1 0-1-16,0-1-2 0,0-1-1 0,-2-3 14 15,3 0-3-15,0-1 3 0,-6 0 14 16,11 0 5-16,16-14-16 0,-11 3 22 0,0-2-5 16,2-3 3-16,-4 1-15 0,0-5 29 15,1 0-4-15,-2 0 2 0,0-3-16 0,-4-1 27 0,-2 0-8 16,0-1 4-16,-2 3-4 0,-1 0 5 15,-3-1-12-15,0 1 18 0,-1 1 2 0,0 11-34 16,0-6 37-16,0-2-31 0,-13-20 13 16,10 21 9-16,-2 1-33 0,3 3 19 15,-2 0-22-15,-2-1 6 0,2 4-3 0,0 2-3 16,2 0 3-16,0 4 16 0,0-2-31 0,1 3-2 16,0-1 3-16,0 0-34 0,0 2-29 0,0-2-7 15,0 2-30-15,0-1-43 0,-1 1 12 16,2 1-111-16,-1 0-24 0,-1-1-22 0,0 0-18 15,0 2 27-15,-2-1-245 0,4 1 47 0,0 0 36 16,0 0 5-16,0 0 30 0,0 0 31 16,-6 3 25-16,9-3 23 0,4 0 25 15,13 3 3-15,-7-3-22 0</inkml:trace>
  <inkml:trace contextRef="#ctx0" brushRef="#br0" timeOffset="242863.735">12983 5789 231 0,'0'0'266'16,"0"0"-41"-16,0 0-18 0,0 0 2 15,0 0-40-15,0 0 7 0,0-12-10 0,0 12-22 16,0 0-13-16,0 0 22 0,0 0-31 0,0 0 15 15,0 0-28-15,13 0-11 0,0-23-14 16,-11 22 29-16,-2 1-20 0,0-2 2 16,3 1-8-16,-3-1 3 0,0 1-25 0,0 1 5 15,0 0-12-15,0-1-14 0,0 1 12 0,0-1-13 16,1 1-3-16,-1 0-10 0,0-1 9 0,0 1-14 16,0-1 16-16,0 2-6 0,0-1 6 15,-1 1-25-15,1-1-19 0,1 1 26 0,-2-1-19 16,-2 1-10-16,1-1 23 0,-2 0 0 0,2 3 3 15,-5-2-26-15,3 1 16 0,-3-1 12 16,0-1-22-16,-8 5 15 0,1-5-3 0,-2 2 0 16,-2 3-16-16,3-1 26 0,-4 1-31 15,4 1 13-15,-1-6 8 0,-3 5-4 0,4-3-7 0,-8 4 0 16,8-3 1-16,-5 5-13 0,3-3 14 16,0-1-12-16,0 3 16 0,-2-3-23 15,-1 0 16-15,3 2-2 0,-2 0-1 0,0 0 34 16,2 0-24-16,-3 1 2 0,4-1-12 0,-4 0 7 15,0 0 12-15,-2 2-26 0,5-2 11 16,-2 2-9-16,-2-1 9 0,-1-1-7 0,4 1 7 16,0-1 14-16,-2-1-8 0,6 2-10 0,-4-2 22 15,5 1-39-15,4-2 19 0,-1 2-24 0,4-5 9 16,1 0 24-16,1 2 14 0,2-1-30 16,0-1 21-16,-3 1 1 0,2-1-13 0,1 1-4 15,2 0 10-15,-2-1 16 0,2 2-24 0,-2-2 42 16,2 2-21-16,0 0-3 0,0-3-1 15,0 0 28-15,0 0-4 0,20 20-5 0,-7-14-27 16,2 1 21-16,0 3-2 0,6-3-3 0,1-2-2 16,0 2-3-16,7 0-16 0,-4-1 0 15,2 1 20-15,0 2-2 0,2-1-3 0,-4-1 14 16,2 0-16-16,0 2 6 0,1-1 6 0,-4-1 4 16,0-1-14-16,-3 2 9 0,-2 0-22 15,2-2-7-15,-6 1 1 0,1-4 1 0,-3 1 11 16,-3-1-8-16,-1 0 0 0,-3 0-15 15,1-1 5-15,-2-1-5 0,-3 1 2 0,3 0 1 16,-3 0 1-16,2 0 9 0,-2 0-1 0,0 1-25 16,-1 0 17-16,-1 1-15 0,0 1 4 0,0-5 1 15,0 0 42-15,0 6-2 0,-11 15-38 16,-3-10 2-16,3 3 42 0,-6-3-3 16,2 6-40-16,-3 0 1 0,-1-4 40 0,0 1-25 0,-4-1 20 15,4 2-10-15,-4-2-2 0,0 0 0 16,2 1-5-16,-2 3-5 0,2-5-1 0,-1 1-7 15,0 0 1-15,1 0 14 0,1 3-5 0,0-1-1 16,2-3 0-16,-3 2 4 0,4 2-3 16,1-3 0-16,0 0-1 0,3 0 20 0,3-1-18 15,2 0 0-15,3-2-2 0,2 0-7 16,-1-3-14-16,4 1 2 0,0-8 36 0,0 9 15 16,20 11 0-16,-3-9 2 0,3-2-21 15,0 1 20-15,7-2-7 0,0 0 3 0,2-2 2 16,-1 0 3-16,0-2-9 0,3 1-16 0,-2-1-15 15,8-2 18-15,-5 0 5 0,-3 3-10 16,4-4 10-16,-3-1-4 0,-1 2 7 0,0 1-16 16,-5-1 27-16,1 0-21 0,0 0-30 0,-4-2 27 15,0 4-26-15,-5-4 29 0,-3 0 4 0,-3 0-28 16,1 0 26-16,-11 0-13 0,6 0 1 16,1 0-1-16,-7 0 1 0,8 0-108 0,-8 0-16 15,8 0-63-15,-8 0-30 0,7 0 19 16,-12 0-220-16,1 0 34 0,-3 2 30 0,-13 0-80 15,-1 4 30-15,0-1 33 0,-4 7 27 0,2-1 36 16,0 3 16-16,-4 2 7 0</inkml:trace>
  <inkml:trace contextRef="#ctx0" brushRef="#br0" timeOffset="243263.2173">12176 7429 553 0,'-2'2'424'0,"-1"-1"-68"0,1-1-26 16,0 2-58-16,2-1 3 0,-4 0-35 0,4 1 34 16,-2-2-43-16,1 3-24 0,1-2-27 15,-1 4 4-15,1 0-18 0,-1 0-7 0,2 1-18 16,-1 0-20-16,1 3 0 0,-1-1-5 0,0 5-13 15,0 3-6-15,0 1 9 0,10 25-10 16,-8-24-6-16,0 3-20 0,2-3-5 0,-4 3 3 16,0-13-14-16,0 6-20 0,0 3 8 0,0 0 4 15,0 3-7-15,0-4-14 0,0 0-4 16,0-2 14-16,0 1-11 0,-11 14-7 0,11-19 15 16,-2-2-10-16,0 0-7 0,-1-3-11 15,3 0-22-15,-1-1-16 0,0-1 8 0,0-1-31 16,1 1 6-16,-2 0-81 0,1-2-29 0,-1-1-47 15,0-2-14-15,-1 0 21 0,2-3-175 0,0-2 30 16,1-11 31-16,0-5-139 0,0 9 35 16,0-8 26-16,0-5 35 0,13-24 24 0,-8 23 22 15,-1-3-22-15,1 2 41 0</inkml:trace>
  <inkml:trace contextRef="#ctx0" brushRef="#br0" timeOffset="243471.0198">12198 7297 262 0,'1'-3'446'0,"-1"0"-112"0,2 0-39 15,-2 1-19-15,0-1-31 0,2 1-33 0,0 0-22 16,0 1 30-16,-1 1-62 0,4-2 2 0,-3 1-61 16,2 2-14-16,1-2-24 0,-1 0-52 0,3-1-30 15,-3 0-62-15,4 0 9 0,-2 0-180 16,0-1-150-16,10 0 49 0,-5-1 7 15,8-5 23-15,-8 4 19 0,-1 2-11 0</inkml:trace>
  <inkml:trace contextRef="#ctx0" brushRef="#br0" timeOffset="243733.3462">12554 7277 627 0,'2'2'369'16,"1"-1"-68"-16,-1 0 1 0,2-1-29 0,0 1 2 16,-1 0-69-16,3 1-26 0,1-2-19 0,-2 1-15 15,3-1 20-15,-1 2-27 0,3-2-22 0,7 2-12 16,-10-2-12-16,6 0-12 0,-1 0-17 16,2 0-15-16,-2 0-19 0,-1 0-25 0,-1 0-9 15,-3 0-53-15,1 0-30 0,-8 0-19 0,7 0-45 16,-7 0 13-16,8 0-88 0,-8 0-51 15,10 7-62-15,-10-4-59 0,-4 2 35 16,0-1 25-16,-3 9-15 0,-5-1 7 0</inkml:trace>
  <inkml:trace contextRef="#ctx0" brushRef="#br0" timeOffset="243929.5215">12556 7507 409 0,'-4'9'272'0,"-2"-1"-30"0,4-2 15 15,-2 0-9-15,4-1 4 0,0-1-13 0,-2 0-21 16,4 0-11-16,-2-1-41 0,0-3-19 0,0 0-15 15,9 10 20-15,-2-9-17 0,0 1-14 16,-3 1-13-16,13 0-39 0,-3-2-32 0,7-1-36 16,-12 0-14-16,4 0-39 0,5 0-55 15,13-17 11-15,-10 12 9 0,-1-5-166 0,2-2-87 16,1 0-73-16,-2-1 26 0,0 0 25 0,4 1 53 16,-2 1 26-16,2 0 7 0</inkml:trace>
  <inkml:trace contextRef="#ctx0" brushRef="#br0" timeOffset="244216.7356">12994 7399 416 0,'4'-2'347'0,"-2"0"-39"0,1-1-15 0,-1 3-50 16,0 0 12-16,2-1-45 0,-1 1-11 16,-3 1-5-16,0 2-4 0,1-1-21 0,-1 1 46 15,-1 2-16-15,1 1-4 0,0 0-22 16,-3 11-4-16,3-9-29 0,0 3 0 0,-11 18-10 16,7-12-5-16,0 0-7 0,-1-1-18 0,1 1 3 15,-1-2-19-15,0 2-10 0,1 1 1 0,-2-4-1 16,3 2-16-16,-1-5-16 0,-3 4 16 15,2-1-18-15,3-2-5 0,0-4 3 0,0 2-13 16,-1-3 8-16,1-2-21 0,0 0 18 0,0 0-21 16,2-2-30-16,-2 2 11 0,2-2-14 15,-2 0-30-15,0 0-3 0,1-1-3 0,1 2 7 16,0-3-110-16,0-2-39 0,1 0-46 16,-1-2-7-16,2-2 23 0,0-2-251 0,4-8 3 15,1-2 72-15,-1-5 13 0,2 2 20 0,-4-5-1 16,-2-1 58-16,3 1-10 0,1-4 17 15</inkml:trace>
  <inkml:trace contextRef="#ctx0" brushRef="#br0" timeOffset="247412.521">14144 5689 425 0,'0'0'338'0,"0"0"-34"0,0 0-42 0,0 0-19 16,0 0 17-16,0 0-42 0,0 0-7 16,0 0-14-16,-13 0 0 0,13 13-39 0,0-13-11 15,0 0-3-15,0 0-39 0,0 0 10 16,0 0-21-16,0 0 5 0,0 0-9 0,0 0-10 15,0 0-34-15,0 0 4 0,0 0 19 16,0 0-26-16,0 12-10 0,0-12-2 0,-25 22 33 16,20-7-16-16,-3 1 3 0,0 1 5 15,-3 4 2-15,3-1-24 0,-4 2 29 0,3 2-31 16,2-1 12-16,-4 1-29 0,4 3 33 16,-1-3-7-16,1 3-14 0,1 3-5 15,-2-3 12-15,1 2-5 0,-1 0 11 0,1 4 0 16,0 1-22-16,-2-1 21 0,0 2-5 0,3-2-13 15,-4 6-6-15,5 0 21 0,-1 2 0 0,0-1-33 16,1 1 19-16,0 3 6 0,3-1-11 16,0 1 1-16,2 0-4 0,0-21-2 15,0 10 0-15,0 5 3 0,0 2 8 0,16 39-4 0,-8-39-15 16,1-5 9-16,3 1-26 0,1-5-4 16,3 2 18-16,0-3 12 0,2-5-16 0,1-3-22 15,2 0 6-15,2-4 4 0,0-2-6 0,-2-3-6 16,4-1 9-16,2-2-14 0,-2 1 0 15,2-4 1-15,-5-4-80 0,0-2-21 0,-3-1-32 16,-10 0-24-16,4 0 15 0,18-10-213 0,-21 5-95 16,-4-2 44-16,1-4 4 0,1-3 48 15,0-2 38-15,-3-4 10 0,1-1 19 0,-1-4 14 16,3 3 5-16</inkml:trace>
  <inkml:trace contextRef="#ctx0" brushRef="#br0" timeOffset="247980.0436">14681 6034 549 0,'0'-6'367'0,"0"0"-47"0,0 2-38 16,0-1 3-16,2 1-61 0,-2 0-2 0,2 2-22 15,-1-1-33-15,-1 0-34 0,0 3-11 0,1-2 14 16,0 2-29-16,-1-1-25 0,1 2-15 16,2 1 19-16,-1 1 3 0,9 7-10 0,-2 2-7 15,1 0 19-15,-2 1-10 0,4 1 14 0,-1 3-11 16,3 1-8-16,-1-1 3 0,2 4 2 16,1-2-13-16,-1-1-6 0,1 2 14 0,1-4-5 15,1-1-7-15,0 1-1 0,-3-1-18 16,1 0 0-16,3 1 1 0,-2-2 2 0,-4-1-1 0,1-1 1 15,-1 4-15-15,-1-7-4 0,-2 0 15 16,-1-2-16-16,-2-2-12 0,0 1-2 0,-2-2 7 16,-1 1 1-16,0-4-20 0,0 2 2 15,-3 0-10-15,3-2-9 0,-2 1-11 0,1-2 1 16,-1 2-96-16,0 0-9 0,-2-2-28 16,0 0-31-16,0 0-36 0,0 0-25 0,10-14 22 15,-6-1-199-15,2 0-29 0,-1-4 32 0,3 0 47 16,-3-1 5-16,6-1 10 0,-4 0 43 0,2 1 2 15,3-1 19-15</inkml:trace>
  <inkml:trace contextRef="#ctx0" brushRef="#br0" timeOffset="248348.9259">15226 6048 484 0,'1'-6'398'0,"-1"0"-53"0,1 2-39 0,-1 0-1 16,0 1-39-16,0 0 33 0,2 1-51 15,-2-1-12-15,1 1-19 0,-1-2-38 0,0 4-14 16,0-1-28-16,-3 1 1 0,3 1-14 0,0 2 10 15,-1 1-13-15,0 2 5 0,-2 9-29 0,-2 1-3 16,0 3 6-16,0 1-21 0,2 0 3 16,-2 5 8-16,-1-1-16 0,1 1 7 0,0 0-20 15,-2 1-7-15,1 2 18 0,-1-3-14 0,0 4-8 16,0-3-1-16,2 0-3 0,2 4-2 16,-5-4-23-16,2 2 1 0,1-1 12 0,-2-1-6 15,1 0-4-15,-1-1 5 0,0 2-18 0,1-4 16 16,-1 6-9-16,1-2-12 0,-2-3 12 15,1-1 0-15,-1-1-4 0,1-1-1 0,-1-2-7 16,2-1 6-16,1-2 2 0,-2-1-3 16,2-4-2-16,1 2-4 0,0-1-12 0,0-6-3 15,2 0-24-15,0-1-22 0,0-1-22 0,0-1 1 16,2 0 8-16,-1-1-81 0,-1-1-1 16,4-1-63-16,-2-2-51 0,1-1 26 0,1-1-186 15,6-9-89-15,2-3 53 0,3 1 35 0,-1-1 28 16,3-1 5-16,0-2 44 0,4 5 27 0,-6-2 17 15,5-1 10-15</inkml:trace>
  <inkml:trace contextRef="#ctx0" brushRef="#br0" timeOffset="248693.9461">15478 6522 620 0,'4'-3'432'16,"-1"2"-70"-16,0 0-56 0,0 1-41 15,0-1-31-15,-1 1 15 0,1 1-29 0,-3-1-26 16,1 4-7-16,1-2 12 0,1 1-7 16,-3 2-26-16,3 0-6 0,-1 12-26 0,2-3 1 15,-3 3-22-15,2-1-6 0,-2 1-10 16,0 1 2-16,1 0-8 0,-1 1 4 0,1-1-14 0,-2-1-2 16,0 3-3-16,0-5-20 0,1 2 4 15,-1-9-8-15,0 3-26 0,0-1 17 0,0 0-11 16,0-1 11-16,0 0-20 0,0-2-4 0,0 1 4 15,0-3-8-15,0-5 1 0,0 8 5 16,0 0-10-16,0-8-16 0,0 7-7 16,0-7-17-16,0 0-11 0,0 7-32 0,0-7 8 0,8 6-110 15,-7-11-9-15,0 2-33 0,-1-4-55 16,5-11 23-16,-5-2-178 0,2-5-23 0,0-2 33 16,-2 11 31-16,0-7 27 0,0-5 24 15,10-30 4-15,-7 27 35 0,0 2 17 0,5 1-39 16</inkml:trace>
  <inkml:trace contextRef="#ctx0" brushRef="#br0" timeOffset="248859.9223">15579 6386 237 0,'-1'-5'401'0,"2"1"-96"0,-1 0-40 0,1 0-2 0,0 4 3 15,0-3-29-15,-1 0-14 0,0 1-43 16,0 0-3-16,0 0-24 0,-1-1-18 0,2 2-3 16,-1-2-16-16,0 1-29 0,1 1-5 0,0-1-50 15,-1 1-14-15,1 0-32 0,0 0-27 16,1-1-64-16,1 1 11 0,-3 1-219 15,2-5-94-15,-1 2 25 0,0-2 3 0,1 0 55 16,2 1 19-16,5-6 14 0,4-1-34 0</inkml:trace>
  <inkml:trace contextRef="#ctx0" brushRef="#br0" timeOffset="249292.6726">16171 6364 439 0,'1'2'377'0,"1"-1"-53"0,-1 1-16 0,1-2-72 0,-2 1-20 15,2 1-22-15,-1-2-15 0,2 0-48 16,-3 2 9-16,3-1-10 0,1 2-36 0,-2-3 3 15,3 1-4-15,0 2-3 0,1-1-24 16,14 0 11-16,-7 0-34 0,-2-2 43 0,4 0-2 16,5 0-25-16,1 0-13 0,-1 0 27 15,3 0-4-15,-2 0-8 0,0 0 27 0,21-9-9 16,-23 4 29-16,-1 3-13 0,-3-1 8 0,-1 1 15 16,-5 2-2-16,-9 0-22 0,12 0 5 0,-1 0-14 15,-4 0 6-15,0 0-17 0,5-8 0 16,-8 6-14-16,-1 1 5 0,-1 1-20 15,0-2 2-15,0 2-18 0,0 0-8 0,-1-1-51 16,1-1-27-16,-1 2 6 0,0 0-71 0,1-1-47 16,0 0-36-16,0-1-83 0,0-1 26 15,0 0-252-15,2 0 53 0,1 0 31 0,7-7 39 16,3-2 28-16,5-1 23 0,3 1-14 0,0-1 19 16,5 4 7-16</inkml:trace>
  <inkml:trace contextRef="#ctx0" brushRef="#br0" timeOffset="250063.7137">17218 6075 544 0,'1'-5'334'0,"2"2"-14"0,-3 3-23 15,3-1-45-15,-1-2-28 0,-2 1-29 0,2 1-12 16,-1 1-7-16,3 0-48 0,-2 1 23 16,-2 2-22-16,3-1-19 0,-1 1 22 0,0 2-39 15,-1 1-10-15,3 11-9 0,2 1-8 16,-4 2-6-16,2-1 33 0,0 0-11 16,-2-1 12-16,0 2-6 0,1-1-9 0,-1 4-9 0,0-3-5 15,2 1-9-15,-2-4-5 0,1 1-17 16,-2 1 31-16,4-1-29 0,1 0-2 0,-1-1-10 15,1-1 22-15,1 1-14 0,1-4-32 0,3-3 24 16,-2-1-3-16,4 2-14 0,-5-7 24 16,1-1-29-16,-1-2 46 0,1 0-16 15,-9-1 16-15,14 0-3 0,19-13 8 0,-13 4 11 16,-2-5 10-16,1 0-8 0,0-4 10 0,-2 3 2 16,0-2-13-16,-1 0 25 0,0 1 20 15,-3-2-5-15,0 2-15 0,-4 2 21 0,-1 1-14 16,5 0-3-16,-8 3-17 0,-1 7 11 0,0-4 5 15,-2 1-24-15,1 3-15 0,-2 1 0 16,1 0-23-16,0 0 12 0,-1 0-15 16,-1 2-4-16,0 0-5 0,0 0 1 0,0 0-18 15,3 10 24-15,-4-6-20 0,-1 1 17 16,-2 11-10-16,-1-1-7 0,1 3-15 0,-1 0 4 0,-2-2-8 16,2 3 1-16,3-1-8 0,0-1-14 15,2-9 2-15,0 1-10 0,0 4 3 16,0 2 19-16,12 11-14 0,-6-11 2 0,2-3 11 15,1-2 10-15,3-2-9 0,1 1-9 0,1-7 4 16,-5 1 9-16,10-2 9 0,-4-1 13 0,-6 0 23 16,5 0-5-16,18-12 0 0,-13 4 6 15,2-8 6-15,-1 2 14 0,0-2-17 0,-1 0 19 16,1 0 2-16,-3-5-6 0,0 0 35 16,-2 1 1-16,-2 0 13 0,-1 0-37 0,1-5 19 15,-5 3-8-15,-1 1 11 0,-1 2-31 0,-2 1 14 16,-3 0-26-16,0 3-7 0,-1 2 5 0,0 13 7 15,0-11-28-15,0 3-31 0,0-1 2 16,0 1-44-16,0 2-26 0,0-1-16 0,-12-12-57 16,6 5-23-16,1 3 18 0,2 1-144 15,-7-5-57-15,4 0-47 0,0 1 35 0,1-2-247 16,1 0 81-16,0-3 20 0,4 11 39 0,0-7 33 16,0-1 39-16,0-3 41 0,12-19 23 0,0 18 25 15,3 2 20-15,0 0-7 0</inkml:trace>
  <inkml:trace contextRef="#ctx0" brushRef="#br0" timeOffset="250376.2191">18123 5569 885 0,'0'-3'287'0,"0"0"-33"15,2 0 9-15,0 2-52 0,1-2 11 16,1 0-36-16,1 0-8 0,1 1 2 16,12-1-34-16,-4 3 0 0,5-4-37 0,-12 4-8 15,6 0 16-15,4 0-18 0,17-9 7 0,-16 6-14 16,-4 2-2-16,6 0-11 0,-7-1-30 0,5-1-6 16,-5 1 21-16,-1 0-7 0,-1 1-4 15,-11 1-7-15,7 0-25 0,0 0-49 0,-7 0-35 16,8 0-19-16,-8 0-46 0,7 0-43 0,4-10 15 15,-9 7-166-15,0 1-117 0,-2-2 33 16,0 2 27-16,0-2 25 0,-2 1 24 0,0 2 38 16,-1-1-40-16</inkml:trace>
  <inkml:trace contextRef="#ctx0" brushRef="#br0" timeOffset="250642.3701">18385 5506 791 0,'-2'3'307'0,"2"1"-47"0,-1 0-9 0,0 2-6 15,0 0 30-15,-1 1-51 0,1 11-25 16,-2 4 7-16,2-2-14 0,0 1-11 16,1 1-17-16,-2 0-11 0,2 2-9 15,0 0-8-15,0-1-6 0,0 1-26 0,-1 0 5 16,0 0 0-16,1 3-23 0,0-1-18 0,-2-4-2 16,2 2 16-16,-2 0-20 0,0-1-26 0,1 0 2 15,-1 0 29-15,0-2-33 0,2 3-8 0,-5-4-2 16,3 0-70-16,0-2-36 0,-2 0-51 15,-1-1-35-15,0-3-51 0,3-5 19 0,-1-2-290 16,1-1 42-16,-1-1 45 0,2-2 28 16,1-1-41-16,0-2 22 0,0 0 46 0,3 0 43 15,0-1 37-15</inkml:trace>
  <inkml:trace contextRef="#ctx0" brushRef="#br0" timeOffset="251544.1115">19037 6042 614 0,'4'-8'345'0,"4"-5"-38"16,-6 3 22-16,-1 0-42 0,0 1-37 15,1 3 0-15,-2 6-28 0,0-7-10 0,0 7-24 16,0-8-21-16,0 1-17 0,0 2-16 0,-15-16-22 16,7 13 1-16,-1-3-9 0,0 3-19 15,1 4-9-15,-2-5-7 0,-1 4 0 0,1 3-15 16,-5-3-10-16,1 5 17 0,1 0-16 16,3 0-15-16,-4 0-3 0,-20 12-2 0,10-4 10 15,8 0-13-15,-4 1-3 0,-1 2 3 0,4 1 4 16,-1-1-8-16,2 4 4 0,-2-1-23 0,4 4 0 15,0 0 0-15,2-1 23 0,1-1 2 16,3 4-28-16,2-1 35 0,1 2 14 16,3 2-23-16,-1-2-18 0,3-2 3 0,0-9 0 15,0 6-6-15,0 2 24 0,14 21-3 0,-8-19-1 16,2 1-5-16,2-6-1 0,3 4-10 0,0 1 6 16,1-3-8-16,4-2-9 0,-2 1-2 15,4-1 1-15,-2-3 1 0,5-2-12 0,-1 0 0 16,3-1 18-16,-3-1 0 0,6-2-33 0,-1-1 3 15,2 2 3-15,-2-5 3 0,-1-2 35 0,6 1 0 16,-21-1-33-16,9 0 2 0,24-15 3 16,-21 8 31-16,0-3 9 0,0 0-14 0,-2-2 15 15,-3-2 6-15,0-1 17 0,1-2-7 0,-1 0-3 16,0 2-5-16,-4-6 17 0,-4 1-10 16,0-5-9-16,-3 1-7 0,-1 2 14 0,0-3-16 15,1 3 15-15,-7-1-5 0,0 12-7 0,0-6-11 16,0-2 10-16,-14-23-14 0,6 23 11 15,-2-1-12-15,-1 2 3 0,-2 0 11 0,0 3-34 16,0 1 14-16,-3 1-1 0,3 3-6 0,-2-1 11 16,1 5-17-16,-1-1 8 0,-1 1 1 15,5 4 8-15,1 0-15 0,10 2 18 0,-9 0-19 16,-1 0 8-16,-2 0-2 0,-16 11 14 0,11-5-8 16,2 5-6-16,-1-1 7 0,1 4-16 15,-1 0 1-15,2-1 27 0,-1 3-21 0,-2 0-3 16,6 3 2-16,-1 1 5 0,2-1-4 0,1 3 24 15,0 0-19-15,1 1-5 0,2 4 5 16,-1-4 12-16,2 1-9 0,0 0 7 0,-1 2-19 16,4 6 14-16,0-8-2 0,0 1-3 15,-1 0-5-15,1 1 20 0,2-2 0 0,-2 0-1 16,0 1-12-16,2-13 9 0,0 5-19 0,0 5 14 16,0 0-10-16,0 1 15 0,0 0-3 15,0-1-5-15,0-2-4 0,0-1 16 0,0 1-21 16,-10 17 15-16,9-23-1 0,0-3 4 0,0-2-31 15,1-1 10-15,-2 1-20 0,2-2 6 16,0-1 4-16,0-6-86 0,0 0-13 0,0 6-29 16,0-6-55-16,0 0-65 0,0 0 29 15,-2 9-229-15,2-10-1 0,2-3 18 0,-1-3 52 16,7-9-8-16,2-5 26 0,-1-2 25 16,4-1 88-16,2 0-29 0</inkml:trace>
  <inkml:trace contextRef="#ctx0" brushRef="#br0" timeOffset="252009.0029">19724 5969 964 0,'3'-5'367'0,"-2"1"-25"16,2 0-43-16,-2 1 15 0,1-1-29 16,0 2-11-16,-1-2-36 0,0 3-14 0,1 0-33 15,-2-2-9-15,1 1-27 0,0 1-50 0,0 0 15 16,0 1-21-16,0 0-1 0,-2 0-16 16,0 2-22-16,0 3 9 0,-1 0-2 0,-2 9-2 15,-2-1-18-15,-3 5 5 0,5 0-3 0,-3 2-3 16,-1 4-2-16,-1-1-6 0,3 4 2 15,-1-1-6-15,1-2 1 0,0 2 10 0,0 4-27 16,0-4 13-16,3 3-7 0,-1 1 4 0,4-15-18 16,0 8 18-16,0 2-10 0,0 2-16 0,0 0-6 15,0 1 23-15,0-2-13 0,13 23-5 16,-8-27-8-16,-1 1-3 0,3-4-11 0,0-2-21 16,1 1 4-16,1-3-17 0,0-1 3 15,2-3 4-15,1-1-53 0,1-1-35 0,3-3-16 16,-6-3-19-16,0-2-29 0,9 1-38 0,-10-2 21 15,19-11-259-15,-7 5 36 0,-4 0 32 16,3-6 7-16,-2-3 19 0,-2-2 26 0,1-3 19 16,-4-1 34-16,5-4 3 0</inkml:trace>
  <inkml:trace contextRef="#ctx0" brushRef="#br0" timeOffset="252325.2674">20091 6086 676 0,'1'-2'375'15,"1"0"-26"-15,-2-1-44 0,4 2-40 0,-3-1-31 16,1 0 33-16,1 1-45 0,1 1-21 16,0 0 5-16,2 3-25 0,9 3-12 0,0 2-41 15,2 4 7-15,-2-3-13 0,0 4 2 0,1 1-12 16,1 1-45-16,-2 1 16 0,-3 0-17 15,1 2-26-15,0-2 28 0,-1 3-1 0,3 0-12 16,-3-4-22-16,-1 1 21 0,-3 1-15 0,2 1-1 16,-3-2-20-16,1-3-32 0,-2 1 3 15,2-5-40-15,-4 0-38 0,-2-2-31 0,1 0-61 16,-1-3-27-16,-1-2 20 0,0 0-178 16,1 1 30-16,-1-2 28 0,0-1-87 0,-1-1-7 15,-2-2 52-15,0 0 22 0,1-3 24 0,0 0 12 16,0-1 10-16</inkml:trace>
  <inkml:trace contextRef="#ctx0" brushRef="#br0" timeOffset="252595.3858">20410 6176 564 0,'0'-4'384'0,"1"-1"-57"16,-1 2-6-16,1 0-6 0,0 1-40 16,-1-3-4-16,1 4-19 0,-1-2-18 15,2 1-52-15,-2 1-14 0,0 0-27 0,-1 2-29 16,-1 0 34-16,0 3-10 0,-2 1-19 15,2-1 23-15,-10 10-42 0,3 2 16 0,-5-3-14 0,-1 0-8 16,0 4-12-16,-1 1 4 0,0 0-23 16,1-2 8-16,-1 1-19 0,2-1 4 15,-2 1-3-15,3 0-1 0,-4-3-5 0,4 5-39 16,-1-5-16-16,0 2-23 0,1-3 1 16,1-2-98-16,-1 1-29 0,2-4-29 0,-2 4-51 15,11-6 23-15,-7-5-180 0,5-1-101 0,2 2 35 16,-1-2 33-16,3 0 49 0,4-2 37 15,-2-1 6-15,1-1 13 0,7-7 42 0</inkml:trace>
  <inkml:trace contextRef="#ctx0" brushRef="#br0" timeOffset="253007.8104">20654 6276 702 0,'3'2'364'15,"0"1"-37"-15,0 0-22 0,0-2-40 16,-1 2 22-16,-1 0-13 0,1 2-38 0,0-1-29 15,2 11 11-15,1 1 9 0,-4-5-36 16,1 1-13-16,-1 6-25 0,0 3-18 0,-1-3-10 16,1 0 2-16,0 1-20 0,-1-10-1 15,0 2-3-15,0 5-21 0,0-3-28 0,0 3 12 16,0-1-11-16,0-2-11 0,0-1-3 0,0-1-11 16,0-2-6-16,0-1-3 0,0-1-37 15,0-1 7-15,-11 6-31 0,11-8 4 0,-1 0-27 16,1 1-64-16,0-5-18 0,0 0-39 0,0 0-25 15,2 4-23-15,-2-7 20 0,3 0-287 16,-1-4 38-16,-1 1 34 0,1-14 5 0,0-3 27 16,-1-2 24-16,1-5 20 0,0-1 36 15</inkml:trace>
  <inkml:trace contextRef="#ctx0" brushRef="#br0" timeOffset="253192.0222">20735 6154 832 0,'1'-6'311'0,"0"2"-16"0,-1 2 24 15,0-1-50-15,1 0-52 0,0 1-22 0,-1 0 40 16,0-1-27-16,0 2-23 0,0-2-32 0,1 1-15 16,-1 1-16-16,3-1-47 0,-3-1-25 15,-2 2-32-15,2 0-7 0,0-1-48 0,0 0-33 16,-1 0-31-16,1 0-84 0,0 2 16 0,0 0-250 16,0 0-6-16,0-7 28 0,0 7 23 15,0-9 54-15,0 2-12 0,0 7 3 0</inkml:trace>
  <inkml:trace contextRef="#ctx0" brushRef="#br0" timeOffset="253658.1434">21177 5910 520 0,'2'-4'444'16,"-1"1"-58"-16,1 1-55 0,-1-1 6 0,0 1-12 16,0 0-13-16,0 0-32 0,1 1-36 0,-2-2-24 15,1 1-15-15,0 2-20 0,0-1-13 0,0 0-20 16,1 1-18-16,-1 0-13 0,0 1-13 16,0 0-14-16,1 4 2 0,0 0-24 15,-2 2-7-15,7 9-3 0,-2 1-14 0,0 6-4 16,1 0 3-16,1 2-13 0,-2 2 11 0,2 0-13 15,0 3 8-15,-2-4-9 0,-1 4 2 0,3-1-11 16,-4 1 10-16,0-1-19 0,0 3 0 16,-1 1 2-16,-2-16 4 0,0 8 1 0,0 5-1 15,0 1-11-15,0 1 5 0,0 0-5 16,0-1 4-16,0 1-1 0,-14 29-19 0,8-34 22 16,1-3-12-16,-4-3 0 0,-1 0-6 0,1-3-13 15,0-4 11-15,-5-2-21 0,1-1-13 0,0-2 6 16,2-4 11-16,-2 1-31 0,0-4 15 15,7-2 2-15,-2 0-77 0,8 0-16 0,-8 0-47 16,1 0-37-16,-11-16-69 0,12 3 25 0,0-2-245 16,2 4 53-16,4 3 21 0,0-5 27 0,0-4 27 15,16-22 23-15,-7 16 24 0,1 1 0 16,5-3 58-16</inkml:trace>
  <inkml:trace contextRef="#ctx0" brushRef="#br0" timeOffset="254007.1109">21678 6231 774 0,'20'-3'292'15,"-9"1"-27"-15,3 3-16 0,-14-1-24 0,17 0 2 16,0 0-16-16,3 0-40 0,0 0 12 0,-1 0-16 16,1 0-41-16,-2 0 11 0,0 0-26 15,-1 0-13-15,2 0-9 0,19 11 14 0,-26-11-8 16,-1 0 35-16,-11 0-35 0,11 0 22 16,-1 0-36-16,-1 0 4 0,0 0-17 0,-1 0-6 15,-1 0-17-15,-1 0-6 0,17-10-92 0,-11 4-36 16,-1-5-60-16,0 3-12 0,-2 3 17 0,0-7-191 15,-5 1-91-15,-1 2 31 0,-3 9 28 16,0-13-29-16,0-4 26 0,-13-10 47 16,5 14 36-16,1-2 7 0</inkml:trace>
  <inkml:trace contextRef="#ctx0" brushRef="#br0" timeOffset="254293.6285">22051 6019 415 0,'-1'1'313'0,"0"-3"-53"0,0 1-27 0,0 3 13 15,2-1-16-15,-1 1 2 0,-1 0-2 0,1 3-3 16,0 1-35-16,-1 0-37 0,0 10-16 16,1-7-15-16,0 4-14 0,0 4 54 0,0 1-28 15,0 2 15-15,0 1-29 0,0 2 6 16,0 0-5-16,0 0-13 0,0 1-17 0,0 0 3 16,0 1-13-16,0 1-17 0,-6-1-5 0,6 1 4 15,-14 24-21-15,13-26-9 0,-2 0 8 16,1-2 7-16,-2 1-3 0,-1-4-10 0,1 2-8 15,0-3-5-15,1-1-4 0,0 0-20 0,1-6 0 16,0 0-58-16,2-3-23 0,-3-3-33 16,2-1-37-16,-1-1-55 0,2-3 19 15,0 0-253-15,0 0-31 0,1 3 20 0,-1-6 46 16,3-1 27-16,-2-2 24 0,0-1 26 16,6-10 16-16,0 0-5 0</inkml:trace>
  <inkml:trace contextRef="#ctx0" brushRef="#br0" timeOffset="255006.7261">22600 5944 871 0,'2'-2'383'0,"0"-1"-55"0,0 0-4 15,-1 2-10-15,0 0-47 0,1 1-34 16,0-2-27-16,-1 2-24 0,0 0-19 16,1 2-16-16,-1 0-15 0,0 1-25 0,3 4-9 15,-1 8-12-15,-2 0 1 0,0 4-19 0,-1 2 15 16,0-1-8-16,0-7-20 0,0 6-10 15,0 4 19-15,0 2-23 0,-15 26-2 0,11-24-2 16,-1 2-15-16,-1-3 18 0,1 3-11 0,-2-5 10 16,1 2-4-16,0 0-5 0,1 1-30 15,0-4-4-15,-3-2 17 0,1-2 6 0,0 1-24 16,1-6 1-16,0 0 28 0,1-3 1 16,1-3-2-16,0 0-13 0,1-1 2 0,0-2 15 15,1-1-13-15,0-1-2 0,1 0 29 0,-1-1 1 16,1-1-17-16,-1 0 2 0,0-1 20 15,2 0-14-15,0 0-5 0,0 0 7 0,-9-10 15 16,8 6-12-16,1-3 8 0,0 0-17 0,5-11 12 16,-5 9-9-16,10-17-5 0,0 10 5 15,0-3-11-15,1 1 0 0,3 4 0 0,0-4-14 16,0 8 9-16,3 0-10 0,-4 0 2 16,3 3-9-16,0 0 10 0,0 4-10 0,-3 0-7 15,-2 1 7-15,-11 2-16 0,11 0 21 0,-1 0-2 16,3 0-3-16,16 14-9 0,-13-7 18 0,-3 4-8 15,0-3-6-15,-2 4 18 0,-1 3-7 0,0 0-15 16,-2-1 6-16,-2 3 14 0,-2 3-14 16,-1-2 3-16,-3-1-4 0,0-6 10 15,0 2 1-15,0 3-3 0,-10 20-16 0,4-18 21 16,-2-1-8-16,-2-1 6 0,-1-2 1 0,-2 3-3 16,-4-6-12-16,2-2-3 0,-5 3-9 15,-2-5-5-15,-2-1-10 0,1-1-43 0,-2-1 7 16,-1-2-86-16,10-2-51 0,-4 0 19 0,-5 0-333 15,-31-23 0-15,23 13 43 0,-2-6 35 16,-6-8 30-16,-3 1 38 0,-4-5 23 16,-2-6 24-16,-6-3 4 0,-6-1 39 0,-4 1-7 15</inkml:trace>
  <inkml:trace contextRef="#ctx0" brushRef="#br0" timeOffset="255839.9196">17113 5722 385 0,'-1'0'268'15,"0"0"-21"-15,0 1-38 0,1-1-24 0,0 2 9 16,0-1-49-16,0 0 6 0,1 0 2 16,0 1-30-16,-1-1-2 0,-1 2 4 0,1-1-14 0,-1 2 7 15,-2-1-8-15,1 1 1 0,1 2-12 16,0 1 21-16,-6 11-28 0,0-4-10 0,0 1-2 15,-3 2-24-15,1-5 14 0,1 6-19 16,0-1 20-16,-2 1-21 0,2 2 24 0,-1-1-19 16,0 0 6-16,-1 3-17 0,2-3-2 15,1 3-6-15,-3 0-3 0,3 0 44 0,0 2-7 16,2 1-9-16,0 1 5 0,1-1 12 0,0-1-15 16,2 1-4-16,1 2-27 0,0 0 16 15,0 0 14-15,1 6 11 0,0-19-29 0,0 8 9 16,0 3-1-16,0 4 0 0,11 30-35 0,-8-29 11 15,1-1 13-15,0 2-14 0,0-3 1 0,0 2-19 16,2-2 2-16,-1-1 10 0,1-1-12 16,1 1 17-16,1-4-12 0,-1 1-25 0,3 0-7 15,-1 0-16-15,2-2 3 0,3-1-35 0,0 0-48 16,2-2-6-16,2-2-17 0,-1 0-32 16,2-4-59-16,5 0 21 0,1 1-223 0,3-3-21 15,3 5 39-15,4-4 29 0,2-3 28 0,5 0 21 16,3 0 16-16,5 0 8 0,7-3 16 15</inkml:trace>
  <inkml:trace contextRef="#ctx0" brushRef="#br0" timeOffset="257189.5294">22935 5800 857 0,'0'0'296'0,"0"-14"-51"0,0 14-28 0,0 0-5 16,0 0-37-16,0 0-12 0,0 0-2 16,0 0-32-16,0 0-32 0,0 0 12 0,0 0 2 15,0 0-6-15,0 0-20 0,0 0 7 16,36 3 4-16,-27 10-24 0,2 3 35 0,1 0-17 15,1 3-23-15,1 0 6 0,0 1-5 0,-1-1 16 16,-1 5-9-16,1-2-8 0,2-1-15 16,2 2-30-16,-3 1 27 0,0 0-6 0,0 2-4 15,-2-1-3-15,0 3 27 0,0-3-21 16,-2 1-2-16,1 2-5 0,-3 0 5 0,0 0-12 16,-2 1-7-16,1 1 2 0,-4 1 13 0,-1 0-17 15,0-5 0-15,-2-12 9 0,0 4 9 0,0 3-18 16,-16 20-12-16,7-21-5 0,-1-1-1 15,-2-2 1-15,-1 1 0 0,0-4 2 0,-1-4 0 16,-5 1-2-16,5-1 0 0,-1-1 0 16,2-2 1-16,-1-2-72 0,6 1-4 0,2-3-26 15,0-3-22-15,0 0-57 0,3 2 15 0,3-2-200 16,0 0-98-16,0 0 15 0,-9-15 35 16,11-2 30-16,4 3 24 0,-2-6 25 0,7-2 46 15,5 0 1-15</inkml:trace>
  <inkml:trace contextRef="#ctx0" brushRef="#br0" timeOffset="258089.1102">23698 5402 740 0,'0'-1'228'0,"0"-2"-32"15,-1 3-15-15,0 0-18 0,1-1-13 16,1 2-3-16,-2 2-14 0,2-1 6 0,2 1-25 15,-1 1 26-15,0 1-25 0,1 1 2 16,8 8-13-16,-1 3 3 0,-2 0 4 0,-1 0-10 16,2 1-8-16,1 3-21 0,-1 2 8 0,0-2-19 15,0 2 11-15,0-1 33 0,0 3-42 16,0-1-7-16,2-1-4 0,-2 0 19 0,-1 3-27 16,3 3 3-16,-2-2 17 0,0 4-5 0,0 0-28 15,0 1-4-15,-2-1-3 0,-1 0 16 16,2 1-4-16,-2 0 12 0,-2 1-11 0,1 2-4 15,0-3-3-15,0 2-4 0,1 1-28 16,-1 1 1-16,-3-2 39 0,0 1 3 0,1-1-8 16,-2 1 6-16,0 0-17 0,-1-1 4 0,0-16-15 15,0 8 8-15,0 4 9 0,0 2 5 0,0 0-39 16,-11 35 25-16,7-34 7 0,0-1 10 16,0 0 1-16,-2-1-23 0,2-1 23 15,-4 0-10-15,1-2-1 0,-1 1-10 0,-1-1 19 16,1-3-9-16,-4-1 8 0,1 0-21 0,-2 1 5 15,2-3-6-15,-5-3 19 0,1 0-9 0,-3-1 7 16,0 2-27-16,-2-4-9 0,0 1 32 0,-4-4-6 16,1 0-6-16,0-4 1 0,-3 1-12 15,1-1 1-15,-2-1 1 0,0-1-17 0,2 3 19 16,-4-3-3-16,2-1 9 0,3 3 1 0,2-5-16 16,3 0 20-16,4-2-8 0,0 4-11 0,5-3-2 15,-1 0 15-15,5-2-15 0,0 0 3 16,1 0 16-16,1 0 22 0,1-1-2 0,-1 1-6 15,1-1-11-15,0 2 3 0,1-1-2 0,0-1 7 16,0 0-3-16,2 0 6 0,0 0-2 0,0 0-16 16,0 0 12-16,0 0-4 0,0 0-10 15,0 0-20-15,0 0-15 0,0 0-33 0,-11-4-26 16,11 3 8-16,1-2-127 0,0-3-68 0,5-9 24 16,-1 0-278-16,-1 1 41 15,-1 3 33-15,1-6 27 0,-1-4 34 0,-2 1 28 16,3-1 22-16,0 0 19 0,1 1 19 0,0 1-23 15</inkml:trace>
  <inkml:trace contextRef="#ctx0" brushRef="#br0" timeOffset="278495.6278">13243 1777 483 0,'0'0'178'0,"0"0"-20"0,0 0-28 0,0 0-26 16,0 0 7-16,0 0 11 0,0 0-32 0,0 0 1 15,0 0-22-15,0 0 1 0,0 0 8 0,0 0-6 16,0 0-16-16,0 0 0 0,0 0-24 15,0 0 9-15,0 0-8 0,0 0-10 0,0 0-4 16,0 0 6-16,0 0-14 0,0 0 13 16,0 0-5-16,0 0-2 0,0 0 1 0,0 0-1 15,-18 19-5-15,18-13 9 0,0 0-24 0,-4 10 17 16,4-8 7-16,-5 12 11 0,3-3-26 16,0-1 16-16,0 1 2 0,0 2 1 0,-1 1-4 15,-1 2 2-15,2-3-4 0,-4 1 4 0,0 1 0 16,-1 0 2-16,3-2-6 0,2-2-7 15,-5 1-1-15,4-3 4 0,-1 2 2 0,2-6-11 16,-1-1 18-16,3-10-9 0,0 7 7 0,0 1-17 16,0-1 6-16,0-7 10 15,0 8-20-15,-10 5 16 0,10-9 2 0,-2 0-15 16,1 0 5-16,1-2 15 0,0 1-11 0,-2 0 11 16,2-1-28-16,0-2 8 0,0 0 3 15,0 0-1-15,0 0-12 0,0 7 8 0,0-7-6 16,0 0-19-16,0 0 14 0,0 0-24 15,0 0-33-15,-10 12-17 0,8-9 8 0,0-2-168 16,0 1-131-16,-2-1-6 0,1 1 26 16,-1-2 15-16,0 0 23 0</inkml:trace>
  <inkml:trace contextRef="#ctx0" brushRef="#br0" timeOffset="278961.7193">12837 2491 251 0,'2'3'224'0,"-2"-3"-20"0,2 2-57 15,0 0-15-15,1-1 3 0,1 1-8 16,0-2 3-16,4 1 13 0,-2-1-36 0,3 0-11 16,0 0 3-16,5 0 3 0,3 0-30 0,6 0-2 15,-1 0 4-15,3 0 0 0,-1 0-7 0,4 0-18 16,1 0 3-16,31-10-6 0,-28 9-5 16,-1 0-8-16,-4 0-2 0,2-1-1 0,1 1-7 15,-3 0-15-15,2 0 17 0,-2-1-2 0,-2 0 20 16,-1-1-23-16,-1 0-9 0,-7 3 7 15,-3 0-1-15,1 0-3 0,-5-1-8 0,-1 1 13 16,11-2 2-16,-8 2-4 0,-11 0-4 16,6 0 6-16,-6 0-6 0,10 0-1 0,-4 0-1 15,-6 0 2-15,0 0 4 0,7 0 0 0,-7 0-22 16,0 0 7-16,6 0-30 0,-6 0-32 16,0 0 1-16,0 0-29 0,0 0 9 0,12 0-97 15,-17 0-12-15,3 2-107 0,-3 0-76 0,-1 1 25 16,-1-2-16-16,-4 8 8 0</inkml:trace>
  <inkml:trace contextRef="#ctx0" brushRef="#br0" timeOffset="279978.1547">13268 2708 222 0,'0'3'214'0,"-2"0"-51"0,0 0-19 15,0 0-16-15,-1 0-24 0,0 1-2 16,-1-2-13-16,0 1-1 0,-1-1-14 0,-1 2 15 16,3-3-43-16,-1 4-26 0,-3-4 22 15,2 2-1-15,-1 0-10 0,-1-2 34 0,-7 7-18 16,3-5 1-16,3-3-4 0,0 1-10 15,0 1 3-15,8-2 19 0,0 0-20 0,-7 0 11 16,7 0-28-16,-7 0-3 0,7 0 22 0,-6 0 10 16,6 0-29-16,-14-12 11 0,12 10-10 15,0-2-4-15,1 0 22 0,1-1-26 0,0-1 11 16,1 0-8-16,-1-1-7 0,13-14 23 0,-4 10-3 16,0 0 1-16,-2 3-5 0,4-4-10 0,2 4 11 15,-2-1-5-15,1 1-3 0,-3 2 3 16,-1 1 8-16,2 3-6 0,-3-3 3 0,1 4-23 15,-1 1 10-15,0 0-4 0,0-1-2 0,10 1 5 16,-17 0-1-16,14 0-8 0,6 14 7 16,-8-5 7-16,-3 0-29 0,-3 0 19 0,-2 1 1 15,2-2 5-15,-2 7-10 0,2 1 7 16,-5-3-12-16,5 2 18 0,-6-1-20 0,0-6 19 16,0 3-17-16,0 3 18 0,0 3-17 0,0 0 14 15,0-1-12-15,-13 15 3 0,7-14 2 16,-2 0 7-16,1-1-14 0,-1 2 30 15,-4-3-17-15,-1 2 24 0,6-4-24 0,-7 1-2 16,1-1 27-16,-3 2-17 0,1-3 6 0,-3 1-7 16,0 0 17-16,0 0-2 0,-3 0-19 0,0-2 2 15,0 0 16-15,-2-1 3 0,1 1-31 16,4-3 8-16,-5 2 1 0,1 2 4 0,0 1-4 16,1-7-4-16,-2 2 6 0,6-1-5 0,-3 0 5 15,2 1 2-15,0-5-7 0,5-1-6 16,-5 3 1-16,6-5 0 0,1 1 5 0,2 1 19 15,0-2-18-15,3 0-2 0,0 0 4 0,6 0 10 16,0 0-12-16,-8 0-13 0,8 0 20 0,-7 0-15 16,7 0 9-16,-14-13 11 0,12 9-9 15,0 1-10-15,0-1 9 0,1 1-14 0,1-3 10 16,1 2-14-16,1-2 18 0,0 0-10 16,-2 6 8-16,0 0 4 0,8-17-21 0,2 6 12 15,3 2-6-15,-3-1 17 0,5 2 11 0,1 1-30 16,0-2 7-16,0 4 11 0,1 0-13 15,0 0 15-15,-4 5-10 0,7-3 5 0,1 2-14 16,-13 1 2-16,3 0 18 0,6 0-16 16,2 0-4-16,-1 0-8 0,20 16 25 0,-22-10-18 15,2 0-1-15,-2 2-1 0,-3 2 11 0,1-3 14 16,-1 1-28-16,-2 2 6 0,3-1 2 16,-1 1-16-16,-1 0 16 0,1 1 10 0,1-1-8 15,-3-2-19-15,0 4 24 0,-1-2-8 0,3 0 28 16,-3 0-8-16,4-1-14 0,-5 3-5 15,0-4 25-15,1 3-35 0,1-3 19 0,-3 0-8 16,4-1 6-16,-3 2 6 0,-3-4-12 0,1 1-6 16,-2-1-6-16,-1-2 15 0,1 0 8 0,-3 0-21 15,0 0 33-15,0-2-30 0,0 0 7 16,1 1 1-16,-3 0 4 0,2-1-16 0,-2 0 5 16,2 0-22-16,-2 0-28 0,0-1-21 0,0 0-51 15,0 0-18-15,0 0 14 0,0 0-141 16,7-15-64-16,-6 10 26 0,7-12 25 0,-4 0-85 15,3 2 23-15,7 3-32 0,-5 2 10 16,-5 1 78-16</inkml:trace>
  <inkml:trace contextRef="#ctx0" brushRef="#br0" timeOffset="280094.4087">13488 3234 404 0,'0'0'247'0,"0"-2"-63"16,-2 1-19-16,2 0-4 0,2 1-52 0,-4-1 11 15,2 3-24-15,0-2-18 0,0 0-36 16,0 0-5-16,-2 1-134 0,0-4-146 0,-1 2-79 15,3 0 13-15,-2 0-41 0</inkml:trace>
  <inkml:trace contextRef="#ctx0" brushRef="#br0" timeOffset="285825.9779">24962 5868 210 0,'-17'0'258'0,"17"-14"-45"15,-33-5-24-15,24 13-22 0,1 3-10 16,-2-1-16-16,3 3 2 0,-3-1-25 0,1 1 16 16,3 0-25-16,0-1 11 0,1 1-19 15,-3 1-11-15,8 0 6 0,-6 0 3 0,6 0 14 16,-10 0-14-16,-5 0-11 0,0 0-11 0,4 0-9 15,-1 0-1-15,-3 0 9 0,1 0-19 0,5 6 3 16,-13 3 16-16,7-3-32 0,0 1-4 16,0 1 32-16,1 1-21 0,-2-1-10 0,2 2-4 15,6-1-9-15,-7 1 25 0,0 1-8 16,1-1-15-16,6 3 3 0,-3-1 1 0,0-1-11 16,-1 3 16-16,1-1-11 0,-2 3-12 0,6-1 13 15,-2 2 2-15,3 1 0 0,1-1-27 0,0 0 13 16,5-8 3-16,0 4-14 0,0 2 36 15,0 2-30-15,0-1-9 0,15 20 32 0,-4-13-30 16,0-7 1-16,0 1-4 0,3 2-4 16,3-1 29-16,1-1-5 0,2-2-27 0,-1 0 50 15,2-2-27-15,2 0-21 0,-1-1 9 16,0 1 14-16,1-1 5 0,-3-2-17 0,5 1 4 16,-1-4-15-16,3-1-38 0,-2-1 37 0,3-4-20 15,1 4 15-15,-2-4-11 0,2-1-9 0,0 0 13 16,-16 0 31-16,8 0-7 0,31-11-46 15,-22 4 3-15,-1 0 23 0,-3-3-8 0,-2 2 12 16,2-3-16-16,-2-1 21 0,-3 0-25 0,-2-3 13 16,4 0-4-16,-5-1 36 0,-4-4-11 15,0 1-19-15,-2-1-8 0,-3 0 36 0,-5-1-23 16,-3 1 20-16,1 0-16 0,-2 9 3 0,0-5 21 16,0-3-22-16,-16-20-2 0,10 20 8 15,-5-1-20-15,-1 1-4 0,0 1 10 0,-1-1 13 16,-1 0 7-16,-3 3-19 0,2 1-2 0,-4-1 9 15,1 2-9-15,1 4-2 0,-4 0 9 16,1 0 4-16,2 1-2 0,-1-2 1 0,3 6 0 16,-1-3 7-16,-1 5-8 0,4 1-6 15,4 1 25-15,-1 1-23 0,11 0 3 0,-11 0 18 16,2 0-34-16,-5 0 26 0,-13 12 3 0,15-6-14 16,0 2 4-16,1 2 16 0,5-2 2 15,-2 3-5-15,1 1 20 0,1 1-9 0,1 1 10 16,2 3-10-16,-1-1 1 0,0 0-2 0,1 2-2 15,3 1-3-15,0 1-2 0,0-9-1 0,0 6 53 16,0 5-18-16,0 1-9 0,11 29 29 16,-6-22-20-16,1 0-7 0,0-2-4 15,-2 1-12-15,0-2-1 0,1 4-1 0,-1 0-4 16,1 0 18-16,-1 0 9 0,-1 4-33 0,0-2 7 16,0 0-11-16,-3-1 23 0,0-16-47 15,0 9 2-15,0 1 0 0,0 3 40 0,0-1-25 16,-11 33 11-16,9-33-3 0,-4-3-16 15,3-1 19-15,0-5-30 0,-1-1 27 0,2-1 2 16,-1 0 3-16,1-5 13 0,2-3-23 16,-2-2-2-16,2-2-34 0,-2-1 20 0,2-2-3 15,0-2 1-15,0 0-59 0,7 1-62 16,-1-4-10-16,2-7-31 0,4-5-48 0,2-2 19 16,0-4-288-16,-1 0 36 0,5-2 33 0,-2-5 34 15,4-7 21-15,3-2 37 0,6-2-11 16,-7 2 14-16,5-1-30 0</inkml:trace>
  <inkml:trace contextRef="#ctx0" brushRef="#br0" timeOffset="286358.777">25944 5764 446 0,'2'-4'278'0,"1"0"-34"15,-3 1-2-15,2-1-25 0,-1 0-29 0,1 1 2 16,-2-1-24-16,2 2-20 0,-2 0 9 0,2-1-23 15,0 1-29-15,-2 1 11 0,0 0-14 0,0 0-23 16,0 2-7-16,-2 0-12 0,0 2 25 16,-10 8-10-16,3 1-20 0,-4 4-6 0,0-2-2 15,2 2 15-15,0 2-11 0,-1 0 21 0,3 3 3 16,0 0-18-16,-3 4 10 0,6 1-22 16,-3-1-5-16,0 1 74 0,2 3-38 0,3-2 1 15,0 4 0-15,1 0-20 0,1-1-11 0,0 1 20 16,2-1-7-16,0-15-6 0,0 9-8 15,0 4 0-15,13 29 13 0,-9-28-17 0,4 1-22 16,0-2 16-16,-1 0-27 0,1-2 20 16,4 1-2-16,-1-2-3 0,2-2 3 0,1-1-7 15,2-2 11-15,0-2-37 0,-1 2 15 16,1-4-7-16,5-1-15 0,-4-1 17 0,4 0-1 16,-2-2-17-16,2-4-66 0,-1-2-7 0,-2-2-48 15,-4-3-27-15,-1-1-19 0,-4 0 18 0,2 0-163 16,15-14-131-16,-14 5 27 0,0-3 30 15,-5-3 27-15,2-2 16 0,-3-6 49 0,0-6 36 16,0 2-17-16</inkml:trace>
  <inkml:trace contextRef="#ctx0" brushRef="#br0" timeOffset="286757.7126">26266 5929 774 0,'2'-4'305'0,"-2"1"-34"0,2 1-41 16,0-1 11-16,0 3-35 0,1-1-31 0,1 1-6 16,-2 1-13-16,4-1 2 0,-2 5-33 0,9 2-5 15,-1 2-1-15,1 4-43 0,0-3 7 0,-1 4-22 16,1-1 29-16,3 2-16 0,-3 0 25 15,1 2-24-15,-1 1-11 0,0 0-9 0,1 1-16 16,-1 0-4-16,1 0-4 0,-1 0-3 0,1 1 18 16,-3-1-7-16,-2 2-3 0,1-2-29 15,0 2 7-15,-1-3 12 0,1 2-32 16,-1-2 6-16,-1-2 18 0,-1 0 4 0,0-4 6 16,0 2-20-16,-1 3 3 0,3-4 8 15,-1-1-25-15,-4-5-17 0,0 0-8 0,1-5-17 16,-3 3-12-16,0-1-6 0,2-4-40 0,-2 3-26 15,-1-2-34-15,-1-1 15 0,0 0-152 16,0 0-116-16,11-14-7 0,-11 7 45 0,3-10 22 16,-3-5 29-16,2 2 12 0,-2 8 10 15</inkml:trace>
  <inkml:trace contextRef="#ctx0" brushRef="#br0" timeOffset="287127.1781">26657 5996 796 0,'-3'-4'277'0,"3"0"-3"16,0 0-24-16,-2 0-36 0,2 2-11 16,0-2 15-16,0 2-31 0,0 0-39 0,-2 0-15 15,2 1-26-15,0 0 5 0,-1-1 10 16,2 1-40-16,-1 1 17 0,-1-2-43 0,1 4-5 16,-4-2-15-16,4 3 36 0,-4-1-20 15,-5 8-6-15,-3 1 37 0,-1 1-4 0,-5 2-45 16,5-1 42-16,-3 1-29 0,2 3-32 0,-2-3-2 15,1 5-1-15,-1-2 42 0,1 2-6 16,-4-1 3-16,4 2-6 0,-3 0-45 0,2-2 0 16,0 1 43-16,1 1-4 0,-1 0-34 0,3 1-12 15,1-2-6-15,1-2 36 16,0-2 0-16,1 4-5 0,2-7-31 0,1 3-2 0,-3-2 39 16,2-4-44-16,4-2 39 0,1 0-33 15,1 1-38-15,0-5 6 0,0 3-12 0,0-5-31 16,-1 2-23-16,3-1-43 0,-4 0 3 0,4 0 14 15,0 1-173-15,0-3-125 0,0 0 31 16,2-3 27-16,0 0-2 0,1-2 47 0,12-5-5 16,-1 2 7-16</inkml:trace>
  <inkml:trace contextRef="#ctx0" brushRef="#br0" timeOffset="287558.233">26834 6354 397 0,'4'2'335'0,"1"-4"-25"0,-2 4-10 15,1-2-60-15,-4 0 8 0,2 1-44 0,2-1-10 16,-1 2-28-16,-1-2-18 0,-2 1-24 0,2 0 11 16,0 1-21-16,0 2-15 0,-2 1-31 15,2 0 20-15,-2 2-23 0,4-2 6 0,-4 3 3 16,2 8-33-16,2 2-4 0,-4-4 17 0,0-3 6 16,0 2-5-16,0 3 4 0,0 1-14 15,0-1-8-15,0 1 18 0,0 1-3 0,0-4-14 16,0 1 19-16,0 0-23 0,0-2-31 15,0 0 14-15,-10 7-4 0,8-10 6 0,0-3-20 16,2-1 2-16,-2 0-2 0,0-1-40 0,2 0-12 16,0-1-17-16,-2 1-12 0,2-5-20 15,0 0-49-15,0 0-15 0,0 0 14 0,-5 3-169 16,5-6-114-16,-4-2 22 0,-1-8 36 16,-4-7 65-16,0-1-36 0,5-2 23 0,-3-6-8 15</inkml:trace>
  <inkml:trace contextRef="#ctx0" brushRef="#br0" timeOffset="287749.8501">26755 6141 431 0,'1'-3'271'16,"-1"1"-38"-16,0 0-30 0,2-1 9 0,-2 0-44 15,0 2-21-15,0-1-21 0,0 0 1 0,2 2-19 16,-2-1-10-16,2 0-20 0,-2-1-23 15,0 2-27-15,0-2-55 0,2 2-6 0,-2-1-43 16,0 0 8-16,0-1-229 0,-2-1-66 16,2-1 35-16,0 1 23 0,-2-2 7 0</inkml:trace>
  <inkml:trace contextRef="#ctx0" brushRef="#br0" timeOffset="288474.0822">27275 5802 392 0,'0'-3'285'0,"0"1"-52"16,2 1-5-16,-2-1 1 0,0 2-21 16,0-2-28-16,0 2-22 0,2-2 1 0,-2 1-33 15,0 1-5-15,0-3 10 0,2 3-40 16,-2 0-3-16,2 0 5 0,-2 0-12 0,0 0-18 15,2 2-8-15,-2-2-1 0,2 1-10 0,-1 2-15 16,1 2 9-16,6 7 7 0,0 2 5 16,0 1-16-16,1 3-3 0,3 0-6 0,-3 4 18 15,2-1-19-15,-1 4-6 0,0 2 2 16,1 0-17-16,-1 2 0 0,-1 0-5 0,-1 3 21 16,1 1 0-16,-2 1-12 0,-2-1 1 0,1 5-13 15,-3-3 15-15,-3-2 25 0,2 3-26 0,-2-20 10 16,0 9-3-16,-11 34-16 0,4-26 8 15,-5-5-20-15,-1 0 34 0,-3 2-34 16,-1-4 36-16,-2-1-8 0,-4-3 8 0,4-1 4 16,-3-1-7-16,-1-3-14 0,-2-1-6 0,1 0 27 15,3-4-2-15,-2 0-1 0,-1-4 0 16,2 1-29-16,1-1 17 0,3-2 11 0,3 0-21 16,4-1 20-16,1-3-11 0,4 2-6 0,-1-1-17 15,3-2 18-15,0 1-7 0,0 0 3 0,0-2 17 16,2 1-10-16,-1 0-4 0,-1 0-8 15,2 0-15-15,0 0 10 0,2 1 31 0,-2-2-22 16,2 1 1-16,0-1 13 0,-2 2 0 0,1-2-18 16,-1 1 11-16,0-1-5 0,2 0 6 15,0 0-11-15,0 0-5 0,-2 0 4 0,2 1 17 16,-3-1-31-16,3 0-6 0,0 0 25 0,0 1-37 16,0-1-39-16,3 0-4 0,-1-1-46 15,0 0-34-15,1-2 14 0,-1 2-307 0,2-4 19 16,-2 1 29-16,7-10 27 0,-2-4 19 15,-4-3 19-15,1-1 13 0,-2 3 64 0</inkml:trace>
  <inkml:trace contextRef="#ctx0" brushRef="#br0" timeOffset="307216.9191">2568 9249 418 0,'0'0'225'0,"0"0"-34"0,0 0 7 0,0 0-8 15,0 0-12-15,0 0-11 0,0 0-27 16,0 0 3-16,0 0-20 0,0 0 4 0,0 0-7 16,0 0-20-16,0 0-12 0,-13 0 18 15,13 0-37-15,0 0 15 0,0 0-12 0,0 0-10 16,0 0-18-16,0 0 7 0,0 0-6 0,0 0-4 15,0-13-10-15,0 13 1 0,0 0-10 16,0 0 3-16,0 0-15 0,22-12 10 0,-12 12 14 16,9 0-10-16,2 0-18 0,33-11 8 15,-23 10 4-15,1-2-5 0,2 1-14 0,0 0 23 16,1 0-9-16,1-1-7 0,-2 2-3 0,-4-2 3 16,5 1-8-16,-1 0 16 0,1 0-14 15,-1 1 0-15,2-1-5 0,-5 0 15 0,-3 0-17 16,-4 1 12-16,0 0-13 0,-2 0 6 0,-3 0 19 15,-10 1-19-15,4 0-10 0,0 0 15 16,-1 0 3-16,-3 0-14 0,0 0-3 0,0 0 12 16,-3 0-1-16,-6 0 0 0,9 0 8 15,-3 0-8-15,-6 0 13 0,7 0-17 0,-7 0-15 16,7 0-14-16,-7 0 16 0,7 0-31 16,-7 0-23-16,0 0-13 0,7 4-29 0,-11-2 12 15,-1-2-117-15,-1 0-179 0,-14 2 31 0,10-2 27 16,-7 0 24-16,-4 0 16 0,-25 7-17 15</inkml:trace>
  <inkml:trace contextRef="#ctx0" brushRef="#br0" timeOffset="307864.6656">2716 9322 679 0,'-1'0'285'16,"0"0"-3"-16,-1 0-56 0,2-1-21 0,-2 1-27 15,1 0-16-15,1 0-24 0,0 3-6 16,-2-3-23-16,2 0-8 0,0 1-9 0,0-1-25 16,0 0 3-16,2 0 0 0,-1 1-10 15,1 1-9-15,1 1 1 0,1-2-2 0,0 1 3 16,1 2-29-16,6 4 6 0,1 0 7 0,1 2-9 15,0 0-13-15,2 0 2 0,-3 1 15 0,1 1 0 16,3 2-26-16,-3 2 17 0,4-3-8 16,-3 1-2-16,2 2 10 0,2-1-18 0,-4 2-5 15,-3-1-2-15,2 1 6 0,2 0-10 0,-2-1 8 16,-1 0 17-16,3-1-4 0,-4 2 3 16,0-2-10-16,1-2-4 0,-1-1-10 0,-2 0 5 15,0-1-8-15,-3-1 11 0,1-4 12 16,-1 1-3-16,-2-3-7 0,0 0 2 0,0 0-12 15,-1-2 5-15,1 1 0 0,1-1 19 0,-2-1 21 16,2 0-19-16,-5-1 4 0,0 0 32 0,9 0 0 16,3 0-24-16,16-17-7 0,-9 4 7 15,-2 0 15-15,1-3 13 0,-1-2-31 0,-1 2 5 16,0-3-1-16,1-2 10 0,3-1-7 16,-2 0-10-16,1-2-12 0,-3 2-1 0,0-2 31 15,-2 0 27-15,1 1-13 0,-3 1-16 0,0-1-2 16,-1 3-7-16,0-5-15 0,-1-2 18 15,-1 5 4-15,-2 0 4 0,-1 4-7 0,1-2-26 16,-1 1-9-16,-3 2 20 0,1 2 6 0,-3 2-5 16,1 4 11-16,-2 9-3 0,0-9-12 0,0 2-8 15,0 7-18-15,0-8 20 0,0 8-18 16,0-7 18-16,0 7-1 0,0-7-56 0,0 7-12 16,0-5-19-16,0 5-22 0,0 0-22 15,0 0 9-15,-3-11-26 0,-2 14-16 0,-7 5-7 16,-1 0-35-16,0 4 17 0,-2-2-163 0,3 3-101 15,1-2 22-15,2 2 28 0,1-1-3 16,3-2 26-16,3-2 60 0,2 0 9 0</inkml:trace>
  <inkml:trace contextRef="#ctx0" brushRef="#br0" timeOffset="308514.1206">3707 9400 274 0,'3'0'286'0,"1"0"-30"0,-1 0-36 16,-1 0-42-16,0 0-20 0,0 0-19 0,0-1-4 16,0 1 0-16,0 0-29 0,-1 1-21 15,1 0-2-15,0 1-25 0,0-1-2 0,-1 2 9 16,1 1-4-16,0 0-8 0,1 0-11 15,-1 2 7-15,0 0-7 0,-2 0 1 0,4 11 6 16,-1-2-16-16,1 1 5 0,-1 0-8 0,-3 3 3 16,4 0-19-16,-4 0 7 0,2-1-9 0,-2-10 0 15,0 5 4-15,0 2-5 0,0-2 4 16,0-1 1-16,0 2-5 0,0 1-13 16,0-1 17-16,0-4-13 0,0-1 24 0,0-1-28 15,-10 5-3-15,10-13 14 0,0 0 25 0,0 6-18 16,0-6 10-16,0 6 18 0,0-6-8 0,0 0 26 15,0 8-3-15,0-8 3 0,0 0 23 16,0 0-38-16,0 6 10 0,-5-1 8 0,5-5-27 16,2-2 39-16,-1-1-43 0,2-2-1 0,7-6-16 15,1-1 29-15,0 0-24 0,0 0 1 16,-1 2 22-16,0-2-21 0,3 3 17 0,2 4-39 16,-2 0 12-16,-1 2-19 0,-4 0 0 0,1 3 16 15,3 0-16-15,-12 0 10 0,7 0-27 0,16 11 18 16,-9-2 17-16,-1 0-12 0,-1 4-7 15,-2-2 6-15,3-1 5 0,-6 4-18 0,-2 0 3 16,-3-1 21-16,-2-1 6 0,0-1-30 0,0-3 2 16,0 6 16-16,-15 15 3 0,4-12-10 15,-1-2 7-15,-2 0 12 0,-3-1-24 16,1-1 5-16,2-2 29 0,-3 1-11 0,2-3-13 16,0 0-23-16,-1-2 12 0,-2-1 23 15,1 0-23-15,1 0 17 0,5-3-7 0,0 0-29 16,2 0 13-16,1-3-15 0,1 2 2 0,1-2-4 15,-1 0-23-15,7 0-27 0,0 0-34 0,-8 0-34 16,2 0 14-16,6 0-302 0,-20-20 0 0,15 11 31 16,3-2 16-16,1 0 24 0,1-8 49 15,0 7 9-15</inkml:trace>
  <inkml:trace contextRef="#ctx0" brushRef="#br0" timeOffset="308983.2667">4072 9107 638 0,'3'-4'189'0,"1"0"-16"0,7-4-27 16,1-3 5-16,0 2-15 0,1 1-21 15,7 2-14-15,-1 2-7 0,2-3 10 0,0 2-22 16,3 1-9-16,2-1-11 0,1 2 21 15,0 0-19-15,2 2-7 0,-2 0 3 0,0-2-11 16,0 2-10-16,-1 1 1 0,0 0-4 16,-1-1 2-16,-13 1-6 0,6 0-5 0,1 0 0 15,0 0-9-15,0 0-7 0,-2 0 12 16,-3 0 7-16,-1 0 5 0,-2 0-9 0,-2 0-23 16,-1 0 12-16,-2 0-4 0,-6 0-15 15,9 0 22-15,-9 0-22 0,6 0-7 0,-6 0-41 16,0 0 2-16,7 0-15 0,-1 5-18 0,-6-3 8 15,-1 0-119-15,-2-1-128 0,-2 2-56 16,1 0 26-16,-1-1 19 0,1 1 31 0</inkml:trace>
  <inkml:trace contextRef="#ctx0" brushRef="#br0" timeOffset="309363.9508">4540 9094 762 0,'0'0'251'0,"-2"-1"-7"0,2 1-39 0,-1 0-21 16,0 0-17-16,1 0-18 0,-1 0-31 0,2 1-17 16,0 0-13-16,2 3 22 0,-1-3-21 0,2 2-10 15,0 1-2-15,5 8-21 0,0-2-10 16,0 4 9-16,0 1-17 0,0 1 12 0,-2-1-22 16,2 2 8-16,-1 3 4 0,-3-1-22 15,0 2-5-15,-2-1 10 0,-3 0 11 0,1 0-6 16,0-1-16-16,-1-8 6 0,0 5 14 0,-15 22-12 15,7-16-14-15,-4-3 11 0,2 0-6 16,-4 1 1-16,-4-4-9 0,3 2 1 0,0-4-5 16,1-1 15-16,-1 3-11 0,2-2 5 0,-1-5-5 15,-1 0 18-15,1-1-7 0,5-4-11 0,0 2 0 16,1-4 17-16,1 1-12 0,2-1-5 16,1-1-13-16,-2-1 20 0,2 1-23 0,-2-1-10 15,6 0-15-15,0 0-11 0,0 0-26 0,0 0-54 16,-11-13 12-16,11 6-184 0,4-8 23 15,-4 6 22-15,0-3-121 0,9-15 32 0,-1 9 23 16,-3 2-27-16,1 0-1 0</inkml:trace>
  <inkml:trace contextRef="#ctx0" brushRef="#br0" timeOffset="309863.1325">5012 8993 280 0,'3'-9'363'0,"-2"1"-59"0,0 2-16 0,0 2-51 16,0 1 1-16,1-1-29 0,-2 0-11 0,2 0-14 15,-1 2-35-15,-1-2-12 0,0 2-10 16,1 1-46-16,-1-2 10 0,0 2-29 0,0-2-3 16,0 3 2-16,0 0-4 0,-1 2 10 0,0 0-32 15,0 2 8-15,-2 2-8 0,-1 8-19 16,1-2 0-16,-6 4 5 0,2 3 11 0,-1 0-8 16,1 1-8-16,1 0 8 0,0 3-16 15,0 0-1-15,0-1 14 0,-1 3-1 0,2-3-5 16,-2 1-8-16,4 2 9 0,-1 1-11 0,-2 1 11 15,4-3-3-15,-2-1-5 0,0 2 1 16,2-1-12-16,2-2-5 0,-2 1 18 0,2-11-23 16,0 6 28-16,0 1-16 0,11 21 13 0,-4-20-7 15,-3-2 17-15,1 1-13 0,2-1-5 16,-5-2-1-16,6-1-12 0,1-1-1 0,5-2 4 16,-3 0-25-16,2-3 11 0,0-1-26 15,0 1 6-15,3-1-37 0,-3-5-26 0,-1-2-2 16,-2-1-24-16,-1 0 5 0,5 0 14 0,14-12-170 15,-11 1-129-15,-1-4 28 0,-1 0 5 16,-1-1 25-16,-1-4 26 0,-2 4 3 0</inkml:trace>
  <inkml:trace contextRef="#ctx0" brushRef="#br0" timeOffset="310530.7369">5299 9226 454 0,'2'-7'310'16,"-4"1"-39"-16,4 0-20 0,-2 0 6 16,1 2-31-16,0-2-26 0,-1 2-22 0,0-1 1 15,0 1-44-15,0 4-6 0,0 0-18 16,0 0 1-16,0 0-40 0,0 0-4 0,0 0 1 16,0 0 6-16,3-10-23 0,-3 11-6 15,1 4 3-15,-1-1-8 0,-1 1-3 0,1 2-12 16,0 2-5-16,-2 8 14 0,2-9-5 0,0 4-30 15,0 3 23-15,0 2-14 0,0 0-2 0,0-1 7 16,0-2 7-16,0-1 13 0,0-3-18 16,0 1-8-16,0-3-3 0,11 13-4 0,-7-11 22 15,-1-4-5-15,1 0-12 0,-1-2-6 16,2-2 3-16,-1-1 14 0,3-1-9 0,-2-1-5 16,-5 1 32-16,20-9-24 0,-4 0 16 0,-3-1 8 15,2-2 9-15,-4 0-4 0,1 0-5 16,-2-1-1-16,-2 2-5 0,0-4 45 0,-2 7 10 15,-3 1-37-15,1 2-1 0,-2 0 16 0,0 1-17 16,-1 1-8-16,1 0-9 0,-1 1 6 16,0 0-9-16,1 1-3 0,-2 1-2 0,0 0-2 15,-1 5-1-15,0-3-11 0,0 4 13 0,0 0-2 16,-1 0-1-16,1 13-2 0,1-13-1 16,0 5-6-16,0-1-13 0,0 3 6 0,0 2-9 15,12 13 15-15,-5-15 10 0,-2-4-22 0,1-1 4 16,0-2-1-16,0-1 6 0,1-1-11 15,0-1 11-15,0-1 4 0,-1-2-6 0,2 0 7 16,1 0 6-16,1 0 11 0,0 0 1 0,15-15 13 16,-9 8-8-16,-4-4 1 0,2 3 1 15,0-4 3-15,-5 1 2 0,1 0-9 0,-4 2 4 16,-2 0-11-16,-1 1-4 0,-1 1 8 16,2-1-17-16,-4 2 12 0,0 6-4 15,0 0-4-15,0-9-37 0,0 1-27 0,0 8 7 16,-11-16-32-16,2 7-10 0,0 2 2 0,3 1-40 15,1 2-18-15,0 0-15 0,-9-2-11 16,4 1-53-16,4 3 22 0,-1-3-125 0,0 1-134 16,2 0 33-16,0 1 2 0,2-1 27 0,2 0 24 15,-2 2 22-15,1-2 42 0,1-2-15 0</inkml:trace>
  <inkml:trace contextRef="#ctx0" brushRef="#br0" timeOffset="310896.6894">5761 9018 310 0,'4'-5'339'0,"0"1"-54"0,-1 1-13 0,1 0-28 15,0 0-38-15,0 2-42 0,0-1-5 16,0 1-19-16,2 2-24 0,-1-1-7 0,2 4-6 16,4 3-10-16,5 4-4 0,-5-1-11 15,0 6 5-15,3 2-12 0,-4 1-12 0,1 0-8 16,1 4 2-16,-3-1-14 0,-1 1 13 0,2 1-10 15,-3 1 4-15,-2 0-7 0,3 0-9 16,-3-1 0-16,1-2 5 0,-3 2-14 0,0 1-3 16,0-1-10-16,-2-1 12 0,0 1 4 0,-1-1-15 15,1 3 2-15,-1-15-5 0,0 6-12 16,0 3 14-16,0 0-3 0,-13 23 11 0,6-20-16 16,0-3 13-16,-2 0-8 0,0-1 3 0,-4-1-11 15,1 0-7-15,0-4 2 0,-1 3 1 16,1-5-22-16,0 1-2 0,0-3 0 0,-1-1-9 15,7-2-19-15,0-1-22 0,4-2 4 0,-3-2-34 16,3-1-27-16,2-1 14 0,0 0-294 0,0 0 14 16,-4-10 40-16,13-5 40 0,4-2 5 15,2-4 25-15,3 5-14 0</inkml:trace>
  <inkml:trace contextRef="#ctx0" brushRef="#br0" timeOffset="311314.597">6667 9320 244 0,'-1'-3'381'0,"1"-1"-71"0,-1 1-6 16,1 0-35-16,0 2-30 0,0-4-38 0,-2 4 6 15,3-3-51-15,1 2 2 0,2-1-2 0,0 0-38 16,0 1 2-16,2-1-6 0,-1 1-24 16,13-3 4-16,-5-3 7 0,5 5 0 0,-2-2-42 15,4 2-10-15,1 0 12 0,-2 0 16 0,1 2-27 16,0 0-10-16,0-2 12 0,0 1-8 15,1 1-14-15,0-1 1 0,1-1-27 0,0 2 6 16,-2-1 12-16,2-1 4 0,-2 0-12 0,-1 2 26 16,0-2-41-16,-2 2-8 0,-3-2-23 0,-2 0-1 15,-1 3-8-15,-3-2-23 0,-2 2-24 16,2 0-5-16,-3-2-47 0,-2 0-24 0,0 1 14 16,-1-1-188-16,-1 0-83 0,-1 2 29 15,0 0 4-15,0 0 27 0,0 0-4 0,-13-3 14 16</inkml:trace>
  <inkml:trace contextRef="#ctx0" brushRef="#br0" timeOffset="311696.078">6813 9521 373 0,'0'3'274'0,"-1"-1"-19"0,3 0-33 0,1 1-12 16,1-2-18-16,2 1-19 0,0 0 1 0,1-1-27 16,11 2 13-16,3-3-44 0,-9 0 21 0,3 0-28 15,6 0 2-15,1 0-6 0,0 0-25 0,1 0 15 16,27-12-6-16,-29 8 26 0,-4 0-29 0,3 2-24 16,-4-2 28-16,-2 1-3 0,-4 0-7 15,-1 1 12-15,1-1-10 0,-4 1-1 0,0 0-8 16,-1 2-7-16,0-3 16 0,-1 1-23 15,1 1 0-15,-1 0-22 0,0 0-3 0,-1-1-5 16,0 1 15-16,0 0 5 0,0 1-5 0,0-1-4 16,-1 0-27-16,1 1-7 0,0-1 0 0,0 1-28 15,-2-2-30-15,2 2 8 0,-1 0-25 16,0-1-33-16,-1-1-48 0,0-1-51 0,1 1 19 16,0-2-221-16,-1 0-42 0,0-2 19 15,-1 6 28-15,0-11 26 0,-15-16 24 0,5 12 20 16,0-1 9-16</inkml:trace>
  <inkml:trace contextRef="#ctx0" brushRef="#br0" timeOffset="316393.5181">8667 9271 540 0,'0'0'251'0,"14"0"-22"16,-14 0-37-16,0 0-18 0,0 0-10 0,0 0-13 16,0 0 1-16,0 0-25 0,0-13 8 15,0 13-7-15,0 0 0 0,0 0-10 0,0 0-25 16,13 0-12-16,-13 0 6 0,0 0-2 0,0 0-15 16,19-21 8-16,-17 19-14 0,-1-1 6 15,0 3 11-15,0-3-15 0,0 2-22 16,0-1 12-16,-1 0-6 0,1 0 1 0,0-1 1 15,-1 0 9-15,0 0-23 0,0 0-5 0,0-3 1 16,0 6-9-16,0 0-14 0,0 0 14 0,0-5-2 16,0 5-14-16,0-8-1 0,0 8 8 15,0-7 0-15,-10-2-1 0,8 8-17 0,1-4 4 16,-3 4 11-16,2-3 11 0,0 1-4 16,-2 1-24-16,1 0 9 0,-1-1 1 0,2 2 11 15,-2-1 7-15,2 0-28 0,-2 2 14 0,0-2 25 16,0 1-12-16,-2 1-2 0,1 0-5 15,-1 0-41-15,6 0 18 0,0 0 0 0,-8 0 4 16,-4 0 3-16,-9 14-7 0,9-10-13 0,-1 2-2 16,6 0 31-16,-4 4-6 0,0-2 0 15,3-1-1-15,-2 5-7 0,-1-1-3 0,3 0 10 16,-2-1-18-16,2 2 10 0,0 0-4 0,1 1 3 16,-2-1-5-16,1 1 8 0,4-2 4 15,2-3 12-15,-2 8-18 0,0-1 35 0,2-3-20 16,-5 1-29-16,5-1 19 0,1 1 36 0,0-2-7 15,1-1-13-15,0-1-5 0,0 3 6 0,0 0-14 16,0 2 32-16,0 1-29 0,0-2-17 0,0 2 43 16,13 17-16-16,-7-13 8 0,-2-5-3 15,3 3-2-15,-1-2-1 0,4-2-2 0,-3 1 7 16,-2-7-10-16,4 7 1 0,1-2-1 16,1-1-3-16,-1 0 1 0,1-2 30 0,1-2-7 15,1 2 1-15,0-3-9 0,1 1 10 0,-1-6-17 16,4 3 17-16,-1 0 9 0,-3-3-27 15,1 1 27-15,3 0-9 0,-1-1 7 0,-7-1-33 16,6 0 15-16,1 0-8 0,2 0 14 16,1 0-3-16,19-11-5 0,-20 8-7 0,1-2 25 15,0-1-12-15,0 0 10 0,0 0-7 0,-1 0 18 16,-2-1 0-16,0 0 7 0,1-1-21 0,-4-1 18 16,2 2 1-16,-2-4-3 0,1-1 1 0,-1-2-9 15,-1 0 12-15,1 0-6 0,-1 0 10 16,0 0 10-16,-3 0-24 0,0 1 6 15,1-1 5-15,-2-2-1 0,-1 4 3 0,-1-2-10 16,-1 1-4-16,1-2 13 0,-2 1 4 0,-1 2-15 16,-1 1 7-16,0 1-22 0,-1-1-8 15,0 3 3-15,-1-3-2 0,0-1 0 0,0 0 3 16,0 1-14-16,0-3 7 0,0-1-9 16,-14-15-2-16,9 15 12 0,-1 2 1 0,0 0-23 15,-1 0-1-15,-3-1 11 0,5 6-9 0,-6-3 1 16,0 0-19-16,-3 3-6 0,1-2 18 0,-3 3-6 15,2 0 2-15,-1 0-11 16,1 1-3-16,-3-1-4 0,2 1 19 0,-2 2-14 16,6-1-4-16,0 2 1 0,2 2 11 0,0 0-18 15,-8-4 14-15,4 2-8 0,3 0 8 0,-1 1-10 16,3 1 8-16,1-2-9 0,-1 3-10 0,3-2 11 16,-1 1-6-16,1 0-10 0,1 1-1 15,-1-2 7-15,1 2-22 0,-1-1-5 16,2 1-16-16,-1 0-19 0,1 0 9 0,-1 0-86 15,1-1-18-15,3 1-61 0,0 0-27 0,0 0 29 16,0 0-248-16,-8 0-4 0,8 0 48 0,0 0 32 16,-7 0 42-16,2-3 51 0,7 1-6 15,12-5 62-15,-3 2-47 0,-1-3-8 0</inkml:trace>
  <inkml:trace contextRef="#ctx0" brushRef="#br0" timeOffset="317326.577">11001 9357 526 0,'0'0'275'0,"0"0"-15"0,0 0-34 16,0 0-23-16,-14 0-23 0,14 0-21 0,0 0-18 16,0 0-30-16,0 0-8 0,0 0-9 0,0 0 7 15,0 0-21-15,0 0-16 0,0 0 6 16,0 0-15-16,0 0-17 0,0 0 10 0,0 0 13 15,0 0-17-15,0 0 3 0,0 0 0 16,0 0 2-16,0 0 20 0,0 0-32 0,0 0 15 16,17 1 22-16,3 1-46 0,3 0 26 0,-3-1-21 15,8 0-4-15,-15-1-8 0,7 0 13 16,6 0-4-16,0 0-8 0,4 0 14 0,1 0 6 16,-1 0 0-16,1 0-28 0,-2 0 5 0,28-11 8 15,-32 9 22-15,-3 0-8 0,0-1 15 0,-6 1-21 16,2 1 23-16,-2-2-14 0,-4 1 9 15,-2 1-3-15,-2 0-6 0,-2 0-4 16,0-1-5-16,-1 2-22 0,-2-1-1 0,0 1-1 16,0 0-1-16,2 0 14 0,-3 0-1 0,0-1-20 15,0 1-32-15,1 0 3 0,1-2-5 16,-4 2-23-16,3 0-20 0,-2-1-18 0,1-1-21 16,-1 2-22-16,0 0-68 0,2-2 19 0,-1-2-286 15,2-1 42-15,6-7 17 0,1-3 27 16,3-1-12-16,1 0 45 0,0-3 8 0</inkml:trace>
  <inkml:trace contextRef="#ctx0" brushRef="#br0" timeOffset="318325.9294">13101 8878 787 0,'6'-2'297'16,"-2"0"-16"-16,0-3-39 0,-2 4-25 0,1 0-23 16,-1 0 1-16,0-1-44 0,0 1-28 15,0 0-1-15,0-1-17 0,-2 0-7 0,3 1-14 16,-3 0 16-16,3 1-33 0,-1 0-9 16,-2-2-9-16,0 2-3 0,0 1-3 0,0 1-1 15,0-2-15-15,-5 3 8 0,2 0 10 0,-7 9-1 16,1-3-28-16,-5 0 29 0,1 1-16 15,-3 3-12-15,1-3 16 0,-2 5-9 0,2-2 11 16,-10 1-8-16,5-2 7 0,0 2-19 0,4-5-10 16,-4 6 13-16,4 1-3 0,-5 0-7 15,4 0 8-15,-1 0 2 0,3-1-2 0,-2 0-4 16,2-1 14-16,-3 2-13 0,5-1-9 16,1-3-12-16,1 1 7 0,2-1 2 0,-2-1 11 15,6 0 5-15,-4-1-15 0,5 0 6 0,0-2 11 16,2-1-22-16,0 1 25 0,2-2-19 15,0-6 1-15,0 0 8 0,0 11 9 0,15 16-29 16,-7-19 3-16,-1-1-10 0,0 0 10 0,8 2-8 16,0 0 32-16,2-2-25 0,1-1 21 15,0 1 16-15,2-2-5 0,-5 1 6 0,4-1-31 16,-3-1 23-16,2 1-10 0,-4-4-11 0,3 3 6 16,1-2 28-16,0 2-15 0,-2 0 2 15,-5 0 3-15,0-3-3 0,-2 3 7 0,2-3-3 16,-4 0-15-16,0 0 0 0,-2 2 13 0,1-1-4 15,0 0-16-15,1 0-25 0,-2 0 2 16,0 1 42-16,-1 0-2 0,0 0-27 0,1 0-24 16,-5 2 23-16,4-1-14 0,-4 0 2 15,2 2 45-15,-2-6-2 0,0 11-2 0,-13 10-3 16,0-5-50-16,-1-3 6 0,-3 2 34 16,-2 2-17-16,-3 0 1 0,2-2 36 0,-5 2-4 0,0-1-1 15,-2 2-4-15,0 0-2 0,0 0-21 16,3 0 0-16,-1-4-9 0,1 4 2 15,3-1 30-15,4-2-2 0,-2 2-35 0,4-1 2 16,-1 1 17-16,7-3-1 0,-1 2-46 0,4-1 15 16,2 0 12-16,4-4 3 0,0-4 1 15,18 11 0-15,-5-5 3 0,3-5 18 0,2 0-2 16,4 2 0-16,5 0-4 0,0-3-2 16,5-1 7-16,1 0-2 0,-1-3 4 0,3 3 11 15,1-1-13-15,-2-2 0 0,0 1 25 0,2-1-2 16,-2-2-3-16,-3 2-4 0,-1-3-2 15,-17 0-8-15,7 0-2 0,0 0 8 0,2 0-8 16,-5 0-23-16,-4 0 35 0,0 0-3 16,-2 0-23-16,-4 0 12 0,0 0-5 15,-7 0-21-15,9 0 3 0,-9 0-85 0,7 0-24 16,-7 0-35-16,9-5-37 0,-9 7 19 0,-5-2-190 16,-3 0-125-16,-9 4 35 0,-8 1 35 15,-2-3 50-15,-1 4 22 0,-4 0 16 0,3-1 49 16,0 2-23-16</inkml:trace>
  <inkml:trace contextRef="#ctx0" brushRef="#br0" timeOffset="318710.7016">12573 10484 668 0,'-2'3'329'0,"2"0"-72"0,0-1-15 0,-2 0-29 0,2 1-14 15,0-1-18-15,0 2-25 0,0-1-15 16,0 1-1-16,0 0-18 0,2 1-2 0,1 0-8 16,-1 1 2-16,0 1-25 0,3 7 0 15,-3-1 21-15,7 3-29 0,-9-9-24 0,0 5 14 16,0 1-3-16,0 1-6 0,0 2-34 0,9 13 3 15,-9-17 19-15,2-2-29 0,-2 0-9 0,0-1 44 16,0-9-18-16,0 9-11 0,0-2 14 0,0 0-4 16,0 0-3-16,0 0-32 0,0 0 22 15,0-1-6-15,0-6-8 0,0 9-41 0,0-2 7 16,0-7-9-16,0 7-9 0,0-7-1 16,0 6-60-16,0-6-24 0,-13 5-47 0,13-8 14 15,-2-3-201-15,4-2 28 0,0-12-99 0,-2 10 27 16,0-7 71-16,11-22 10 0,-9 16 17 15,0 0 7-15</inkml:trace>
  <inkml:trace contextRef="#ctx0" brushRef="#br0" timeOffset="318872.8476">12576 10418 767 0,'0'-4'245'0,"2"2"-17"0,0-3-29 16,1 2-37-16,-1 0-31 0,7-8-16 0,-2 3-9 15,-3 4-46-15,1 1-39 0,2 2-40 0,-1-3-34 16,7-4 6-16,-5 2-309 0,0 0 24 16,-1 3 17-16,0-1 13 0</inkml:trace>
  <inkml:trace contextRef="#ctx0" brushRef="#br0" timeOffset="319141.9604">12828 10390 804 0,'2'3'311'15,"1"-3"1"-15,1 1-72 0,0 0 15 16,0 1-46-16,1 0-23 0,1-2-1 0,2-2-38 16,-2 2-30-16,3 0 4 0,7 0-25 0,0 0 8 15,2 0-13-15,1 0-12 0,0 0 0 16,1 0-16-16,-4 0-10 0,0 0-24 0,-1 0-17 0,-1 0-33 15,8-10-31-15,-15 7-34 0,-2 1-52 16,-1 2 13-16,-4 0-224 0,0 0-83 16,0 1 59-16,0 2 5 0,-4-2 24 0,-1 0 19 15,-2 1-16-15</inkml:trace>
  <inkml:trace contextRef="#ctx0" brushRef="#br0" timeOffset="319331.1824">12830 10609 578 0,'0'3'311'16,"1"-2"-14"-16,0 1-17 0,2-2-52 15,-1 3-21-15,2-2 5 0,1 1-47 16,3-1-24-16,11 1 0 0,-1-1-24 0,0 0-10 16,2 1-72-16,-13-2-32 0,6 0-50 0,3 0-57 15,2 0 10-15,14-14-187 0,-13 8-110 0,-1 1 23 16,-2-2 26-16,2-1-1 0,1 0 10 15</inkml:trace>
  <inkml:trace contextRef="#ctx0" brushRef="#br0" timeOffset="319594.7678">13367 10451 380 0,'4'0'400'16,"0"-1"-50"-16,-4 0-82 0,3 1 13 0,2 0-31 15,-1 0-5-15,-2 0-25 0,1 0-41 16,-3 1-1-16,4 2-9 0,-4 0-17 0,2 0 3 15,0 0-25-15,0 3 11 0,1-2-34 0,-3 0-1 16,0 2-9-16,2 1-12 0,-2 0-10 16,2 0-20-16,-2-1-5 0,0 2-5 0,0-8 13 15,0 7-24-15,0 0-4 0,0 0-2 16,0-1-4-16,0 1-53 0,0-1-10 0,0 1-31 16,0-7-28-16,0 8-30 0,0-8-39 0,0 6 13 15,-11 3-286-15,7-9-16 0,2-1 32 16,-1-3 28-16,-1 0 35 0,-1-11 19 0,-2-3 10 15,5-6 36-15</inkml:trace>
  <inkml:trace contextRef="#ctx0" brushRef="#br0" timeOffset="321076.3263">13899 8651 866 0,'2'0'280'0,"3"-1"-11"0,-3 0-51 0,0 1-29 16,1 0-12-16,-1 0-19 0,0-2-34 15,-2 4-22-15,2-1 13 0,1 0-39 0,-2 1 6 16,0 2-4-16,-1 1 7 0,0-1-14 0,-1 4-4 15,1-2 2-15,0 5 12 0,0 4-22 0,0 5-4 16,0 1 22-16,-10 31-28 0,8-19-21 16,0-1 9-16,-4 1-2 0,4 5-7 0,0-2-1 15,0 2-2-15,2 2 16 0,-2 4-14 0,1-2-9 16,-1 2 20-16,2-22-25 0,0 13 51 16,0 5-9-16,0 4-14 0,0 3 10 0,14 46-40 15,-9-46 17-15,1 0-1 0,3-1-6 0,2 3 16 16,-1-4-11-16,2 1-28 0,3-3 38 15,0-1-36-15,-1-2 12 0,3-1-22 16,-1-3 16-16,1-1 28 0,2-3-29 0,1 1-8 16,0-5 3-16,1 1 15 0,-4-5-38 0,6 0 7 15,0 1-9-15,4-5-13 0,0-3-17 16,0-2-20-16,-3-4-25 0,3-1-23 0,4-3-37 16,-1-1 15-16,-14-6-166 0,5 0-128 0,32-10 32 15,-31-1 27-15,1-2 40 0,-4-2 14 0,2-2-3 16,1-4 3-16</inkml:trace>
  <inkml:trace contextRef="#ctx0" brushRef="#br0" timeOffset="321558.0471">14526 9117 246 0,'-2'-16'382'0,"0"3"-10"0,2 4-71 16,-2 1-27-16,2 8 6 0,0-6-8 16,0 6-40-16,0-8-28 0,0 1 6 0,0 7-23 15,0-6-4-15,0 6-37 0,0-6-6 0,0 6-14 16,0 0-13-16,0 0-33 0,4-10-8 15,0 11-8-15,0 2-7 0,-1 0-5 0,10 6 11 16,1 2-5-16,1 2-6 0,-1 2-10 0,-1 2 5 16,4-1-13-16,0 2 13 0,1 1-3 0,-3-1-28 15,1 0 17-15,0 0 15 0,2 0-8 16,-2 1-8-16,-1 0-25 0,1-1-3 0,-2 0 42 16,1 0-11-16,-1-1-7 0,5 2-17 0,-3 0 8 15,-1-1-16-15,0-1 21 0,-4-2-4 16,7 0-9-16,-9-3-26 0,3 1-4 0,-1-3-4 15,-3-3 2-15,-3 0-46 0,2-3-17 16,-3 0-6-16,-1-1-19 0,-1-1 12 0,0-1-24 16,0-1-28-16,-2 0-17 0,0 0-7 15,0 0-23-15,19-18 15 0,-10 5-15 16,-1 1-65-16,2-5-35 0,-1-4-29 0,1 2-38 0,2-5 10 16,1 2 25-16,-1 0 17 0,-1-1 125 15</inkml:trace>
  <inkml:trace contextRef="#ctx0" brushRef="#br0" timeOffset="321908.6491">15107 9271 743 0,'9'-18'153'0,"-1"0"28"16,-1 2-16-16,-2 0-4 0,2 2 28 0,-2-1 1 15,4 3 8-15,-5 4 8 0,-4 0-41 16,3 3 16-16,-1 1-13 0,3-1-1 0,-4 1-14 16,0 2-27-16,1 0-16 0,0 0 12 0,-2 1-30 15,0-1-10-15,0 2-9 0,1 0-6 16,-1 0-6-16,0 0 10 0,-1 5-47 0,1-1 19 16,0 0-5-16,-2 4-4 0,-2 6-2 15,-1 6-5-15,-2-3-1 0,1 1 19 0,-2 4 7 16,-3-4 23-16,4 2-25 0,-5 2-3 0,2-1 7 15,-1 2-39-15,2 1 18 0,-2-1-2 0,-2-1 5 16,3 0-16-16,-2 2 18 0,2-3-21 16,-1 3-2-16,2-1 23 0,-2 0-19 0,1-1 1 15,-1 3 6-15,2 0-35 0,1 0 31 16,-5 0-29-16,5-3 22 0,-1 1-1 16,1-3-5-16,-2-4 16 0,4 2-7 0,-2-2-36 0,3-1 3 15,-1-5-21-15,6 2-5 0,-6 1-22 16,4-2-8-16,1-4 17 0,-3-2-27 0,0 1-19 15,4-3-9-15,-2 0-3 0,1 0-37 0,1-1 14 16,-2-1-59-16,4-2 18 0,-1-1-192 16,3-1 30-16,7-9 26 0,3 1 23 0,0-3 23 15,3 0-113-15,1-1 49 0,2-1 16 0,3-3-63 16</inkml:trace>
  <inkml:trace contextRef="#ctx0" brushRef="#br0" timeOffset="322224.3358">15350 9521 514 0,'4'-2'262'0,"-3"2"-17"0,3 0-26 15,-3 0-4-15,2 1-10 0,-1 1 3 0,1 2-18 16,0 0-13-16,-2 1 5 0,4 9-20 0,2 0-34 16,-2-1 5-16,-3 5-6 0,0 0-2 15,2-2-17-15,-4-7 6 0,0 3 1 0,0 4-19 16,0-1-3-16,0-2-10 0,0 4-9 0,0-2-28 15,0-1-3-15,0-2-6 0,0 4-3 16,0-1-4-16,0-1-2 0,0-3-3 0,0 0 15 16,0-1-9-16,0-1-10 0,0-2 3 15,0 0-3-15,0-7-2 0,0 8-17 0,0-2-12 16,0-6-22-16,0 9-13 0,0-9-1 16,0 0-27-16,-6 5-32 0,-4 0-43 0,10-6 15 15,-2-1-151-15,2-5-102 0,-1 0-52 0,2-11 35 16,-1 6 12-16,0-7 25 0,0-5 23 15,10-30 1-15,-6 26-4 0</inkml:trace>
  <inkml:trace contextRef="#ctx0" brushRef="#br0" timeOffset="322456.9657">15428 9403 265 0,'-1'-3'320'0,"1"2"-20"0,0-3-35 0,-1 2-20 16,2 0-7-16,-1-1-16 0,0 2-31 15,-1 0-24-15,1 0 7 0,0-1-32 0,0 1 8 16,0 1-13-16,0-1-21 0,0-1 14 0,0 2-24 16,-1-1-19-16,0-1-11 0,1 2-1 0,0 0-20 15,-2-1 13-15,2 1-42 0,1 0-2 16,-1-1-39-16,0 1-14 0,-3-3-17 0,2 3-42 16,0-2-6-16,0 1 8 0,1 0-190 15,-2-3-112-15,-1 1-20 0,2 0 40 0,1-1 8 16,-1 0 27-16,0 0-19 0,1-1 2 0</inkml:trace>
  <inkml:trace contextRef="#ctx0" brushRef="#br0" timeOffset="323806.5766">15975 8933 422 0,'0'-13'302'0,"0"13"-45"0,0 0-6 0,0 0-24 16,0-13-7-16,20-5-17 0,-20 16-16 16,0-1-38-16,0 0 29 0,0 1-33 0,2 1-2 15,1-1-17-15,-5 1-45 0,4 0 18 0,-2-1-5 16,-2 1-34-16,2 0 9 0,0 0-12 0,-1 1-10 16,-1 0-22-16,0 3 11 0,-1 0 6 0,0 3-23 15,-3 10 11-15,-2 0-22 0,-1 4 5 16,3 1-2-16,-2 3 5 0,2-1-3 0,-3 4-14 15,3 2 24-15,2 2-6 0,0-3-15 16,-1-1-4-16,3 5 8 0,-2 3 16 0,2-3-9 16,-3 2-1-16,3 0 23 0,-1 3-16 15,3-19-16-15,0 9 25 0,0 5-28 0,0 3 29 16,0 2-13-16,0 0-11 0,0 1 31 16,13 38-19-16,-9-39 10 0,1-2-8 0,2 2 15 15,2-3-12-15,1-2-25 0,0 0 32 0,1-4-23 16,3 1-25-16,-2-3 35 0,2-1-41 0,1-3 25 15,-2 3-3-15,2-8-11 0,0 3-1 0,2-2-15 16,1-3-17-16,-1-1-5 0,-1-4 3 16,1-3-27-16,2 0-12 0,1-6-42 15,-11-1 14-15,4 0-42 0,6 0 14 0,19-17-241 16,-18 7 29-16,-4-3 25 0,1-6-50 16,-3 1 51-16,0-3 1 0,2-4 7 0</inkml:trace>
  <inkml:trace contextRef="#ctx0" brushRef="#br0" timeOffset="324491.2039">16517 9193 861 0,'1'-5'302'0,"0"1"-33"16,-1-1-20-16,1 2-27 0,0 1-10 0,-1-3-20 16,1 4-61-16,1-2 14 0,-1 1-35 15,0 2-26-15,-1 0 28 0,1 4-39 0,-1-1-17 16,-1 2 4-16,2 1 11 0,-1 1-34 16,2 10-5-16,-2-8-3 0,0 3 4 0,0 5-3 15,0 0 2-15,0 1-2 0,0-1-2 0,0 1 7 16,0-3-18-16,0 1 12 0,0 0-20 15,0-2 5-15,11 12 8 0,-5-13 3 0,-2-2-6 16,2-3-4-16,-1-1-5 0,6 3 16 0,-1 1-13 16,2-2 17-16,-3-4 16 0,4-4-17 15,-13-1-11-15,7 0 44 0,2 0-4 0,4 0-13 16,3 0-4-16,15-17 30 0,-11 9-8 16,-7-4-6-16,2 2-2 0,-2 0-2 0,-2-1-1 15,-1 4 18-15,-4 0 9 0,0 3-1 0,-2 0 2 16,1 1-24-16,-3 0-5 0,2 0-16 0,-3 2 14 15,1 0-12-15,-1 1-12 0,-1 0 0 16,0 0-1-16,0 0-25 0,0 7 0 0,-1-3 17 16,1 0-8-16,-5 10-25 0,1-3 8 0,3-1 9 15,-1-1-15-15,2 2 24 0,0-11-15 16,0 12 3-16,15 14-4 0,-9-11-4 0,2-2-4 16,-1-5 0-16,8 0 13 0,1 1-3 15,4-1 5-15,0-7 6 0,2 4-4 0,1-3 9 16,-10-2 6-16,3 0-16 0,4 0 17 0,25-13 17 15,-22 6 2-15,0-4-10 0,-3 0 4 0,-2-1 22 16,1-1-10-16,-4 1 0 0,1-2 2 0,-3 0 1 16,-2-1 6-16,0 4-11 0,-3-4 3 0,-2 0 3 15,-2 1-6-15,0-3-23 0,1 3-1 16,-3 0-25-16,0 3 4 0,-2 0-22 16,0 1 2-16,0 10-11 0,0-12-27 0,0 1 7 15,0-2-107-15,0 2-41 0,0-4-35 0,0-1-34 16,0-2 29-16,0 0-297 0,0-2 62 15,3-22 37-15,7 20 57 0,4-1-1 0,-1 3 23 16,5 0 28-16,2 2 11 0,1-3 20 16,0 6-30-16</inkml:trace>
  <inkml:trace contextRef="#ctx0" brushRef="#br0" timeOffset="324805.7747">17646 8741 350 0,'20'-5'288'15,"0"-2"-28"-15,3 3-15 0,0-1-18 16,-1 2-13-16,0-2-38 0,-1 0-9 0,0 2-14 15,-3 0-11-15,2-1 7 0,-4 1-19 0,-2 2-39 16,-3-1 4-16,-2 2-5 0,-1-3-15 16,-3 3-20-16,-1-1-36 0,0-1-25 0,-1 1-33 15,-1-2-54-15,-1 2 8 0,-1 0-214 16,0 1-97-16,0 0 26 0,0 0 23 0,-10-7 4 16,5 6 38-16,1 0 10 0</inkml:trace>
  <inkml:trace contextRef="#ctx0" brushRef="#br0" timeOffset="325089.0216">17820 8731 413 0,'-2'4'286'0,"-1"0"-55"0,2 3-12 0,0-2-1 16,-3 10-18-16,2-2-1 0,0 0-12 0,2-4-20 16,0 4 11-16,0 5-8 0,0 1-20 0,0 1-14 15,0 1 5-15,0-1-14 0,0 1-11 16,0 1-18-16,0 1 19 0,0-1-12 0,0 2-11 15,14 20-11-15,-14-21-8 0,2-1-7 16,-2-13-9-16,0 6 18 0,0 1 0 0,0 0-2 16,0 2-2-16,10 14-9 0,-9-14-6 0,0-5-5 15,-1-13-6-15,0 10-6 0,0-2-2 0,0 0-5 16,0-2-63-16,0 0-24 0,0-6-24 0,0 8-20 16,0-1-45-16,0-7-17 0,0 7-43 15,0-7 19-15,0 7-307 0,0-7 34 0,0 0 32 16,9 9 52-16,-3-10 2 0,0 0 34 15,10-5 13-15,5-2 36 0</inkml:trace>
  <inkml:trace contextRef="#ctx0" brushRef="#br0" timeOffset="326072.1595">18543 9251 360 0,'3'-8'396'0,"3"-3"-81"15,-4 3-19-15,1-3-13 0,0 2-49 0,3-3 16 16,-6 0-47-16,1 0-11 0,1 3-40 16,-1 1 15-16,0 0-39 0,-1 2-1 15,0 6-4-15,0-7-44 0,0-3 7 0,0 0-3 16,-14-9-3-16,4 7-27 0,1 2 9 0,-3 2-6 15,1 2-12-15,2 2 13 0,-7-2-18 0,5 4 0 16,-7-1-7-16,0 1-19 0,11 2-1 16,-3 0 7-16,-3 0 2 0,-3 0-23 0,-19 16 19 15,21-11-8-15,-5 4 10 0,0 1 16 0,1 4-43 16,2-2 10-16,-1 0 6 0,0 2-23 16,2 3 8-16,-2 0 10 0,3 2-18 0,-2-1 33 15,4 2-18-15,-2 2 15 0,4-2-9 0,-2-1 9 16,3 3-10-16,4 2-20 0,1-2 42 15,2 2-34-15,2-2-5 0,0-11 13 0,0 6-17 16,14 22 16-16,-8-14 7 0,3-2 1 16,2-2-1-16,-2 0-18 0,3-2 37 0,3-1-26 15,0 1 3-15,1-2-7 0,2 2-21 0,-1-4 19 16,3-3 0-16,0 3 18 0,2-2 15 0,1-5-44 16,0 3-4-16,2 0 10 0,-2-4-5 15,1 1 48-15,0-2-20 0,2-1-12 16,1-4-10-16,-2-1 16 0,-3 0 29 0,-10 0-33 0,8 0 4 15,24-10-4-15,-17 1 1 0,-4-1 6 16,-2 0-13-16,4-4 33 0,-2-3-13 0,1 1-12 16,-3 0-20-16,0-2 2 0,0-1 2 15,-3-2 37-15,-2 0-2 0,-1 0-3 0,0-1 0 16,-6-1-2-16,1 0-2 0,-3-4-1 0,-1-1 17 16,-1 3-4-16,-3 1-2 0,-2 12-7 0,0-8-4 15,-13-21-1-15,5 19 0 0,-3-1-2 16,1 2-4-16,-4 1-2 0,3-1 2 0,-5 2-6 15,0 3 0-15,-2-2-6 0,4 4 0 16,-4 0 6-16,6 2-1 0,-3 1 0 0,1 3 0 16,0 0-24-16,3 1 15 0,1 0 6 15,-2 0 2-15,0 3-1 0,4 3-25 0,-1 1 19 16,1 0 13-16,8 0 0 0,-7 0-2 0,-3 0-10 16,-14 12 0-16,8-5 13 0,6 3-2 15,-3 0-20-15,-1 1 16 0,1 2-18 0,0 4 14 16,0-3-1-16,1 3 21 0,4-1-3 0,-1 3-2 15,2 0-27-15,-2 2-3 0,2 0 16 16,1 1 1-16,2-1-27 0,-1 3 3 0,3-1 1 16,1 1 32-16,-1-1-31 0,2-9 27 0,0 6-7 15,0 3 13-15,12 30-25 0,-9-26 19 16,0 3 8-16,0 1-1 0,1 1 6 0,2-5-2 16,-4 3 0-16,3-4 22 0,0 2-20 0,-1-1-2 15,1 0-31-15,-2 3-8 0,0 0 2 16,-1-2 2-16,0 0 2 0,0-3 44 0,-2-12-3 15,0 5-2-15,0 2-19 0,0 2-14 16,0 0-2-16,0-3 8 0,0-1-34 0,0-4-20 16,0-1 18-16,0-3-4 0,0-3-23 15,0 0-13-15,-12 5-4 0,11-10-29 0,1-2-21 16,0 0-53-16,0 3 20 0,0-3-253 0,3-3-24 16,-1 0 30-16,2-2 27 0,10-8 48 15,-1-4 28-15,1-4 4 0,1 2 15 0</inkml:trace>
  <inkml:trace contextRef="#ctx0" brushRef="#br0" timeOffset="326556.7572">19690 9043 342 0,'1'-8'372'0,"1"1"-68"16,-1 3 3-16,-1-2-35 0,3 1 7 0,-3 2-46 16,1 0-51-16,0-3-21 0,-1 4-6 15,1-1-39-15,0 1-11 0,-1 2 10 16,0 0-22-16,0 0-28 0,-1-3 0 0,0 5 12 0,-4-1-21 15,1 2-11-15,-6 8-7 0,-1 3 3 16,-1 2-5-16,0 0 18 0,3 4 2 0,-6 2-31 16,2 0 24-16,0 0-4 0,1-1-27 15,0 0 24-15,1 3-31 0,0-1 31 0,1 2-18 16,4 2-16-16,0 0 31 0,1 2 14 0,1 2-25 16,2 1-6-16,2-17 8 0,0 8-7 0,0 4 5 15,13 30-3-15,-7-30-29 0,1 0 1 16,1-2 2-16,-4 2 25 0,5 0 4 0,1-1-40 15,-2-6 25-15,1 1-28 0,1-5 15 0,-1-1-11 16,1 0 12-16,-2-5-14 0,2 0 22 16,-3-2-32-16,0-4-9 0,0-3-21 0,2 1-11 15,-5-1-36-15,-4-1-27 0,0 0-37 0,14 0 14 16,14-23-258-16,-12 10-24 0,-5-4 19 16,1 1 32-16,-2-4 7 0,1-5 41 0,0 3 16 15,0-3 4-15</inkml:trace>
  <inkml:trace contextRef="#ctx0" brushRef="#br0" timeOffset="326855.8139">19905 9243 422 0,'4'-2'298'0,"0"2"-16"0,2 0-54 0,0 1 8 16,1 0-39-16,11 7-1 0,-1 2-11 0,0 0 8 15,0 1-33-15,2 0-30 0,-4 3 6 16,1-1-26-16,0 2 7 0,-1 0-24 0,0 0-7 16,0-1-4-16,0 1 0 0,-2-2-17 15,0 2 5-15,5 0 0 0,-8-1-28 0,6 0 21 16,-9-1-30-16,4 3 4 0,-1-3 6 16,0-2-38-16,-2-1 8 0,-3-3-34 0,1-1-32 15,-3-1-20-15,0-2-12 0,-1-2-25 16,-2 0-47-16,2-1 14 0,-2 0-182 0,0 0-84 15,0 0 28-15,2-14-7 0,-2 8 25 0,0-1 48 16,3-11 8-16</inkml:trace>
  <inkml:trace contextRef="#ctx0" brushRef="#br0" timeOffset="327104.7002">20288 9324 888 0,'2'-6'271'0,"-2"2"-10"0,2 0 5 0,-3 1-37 15,2 0-29-15,-1 0-25 0,1 1-32 0,0-1-6 16,-1 1-24-16,-1 2 1 0,-1 0-5 15,1 2-8-15,-3 1-9 0,0-1 7 0,-10 9 2 16,2 1-43-16,-3-3 9 0,0 4-22 16,-2-2-2-16,6 1 19 0,-4 1-18 0,1 1 12 15,-2 1-25-15,1-2 14 0,-2 1-22 0,0-1 18 16,2 3-24-16,2-2-24 0,-1-2-6 0,4 2-14 16,-2-5-25-16,1 3-27 0,0-3-27 15,2 1-60-15,2-4 15 0,0-2-159 16,3 1-112-16,1 1 16 0,2-3 31 0,1-2 24 0,0-1 22 15,2 2 11-15,2-4 15 0</inkml:trace>
  <inkml:trace contextRef="#ctx0" brushRef="#br0" timeOffset="327406.9863">20435 9388 304 0,'3'0'361'0,"1"2"-35"16,0-1-41-16,0 1-58 0,0-1 15 0,-1 4-31 16,1-3-36-16,2 4 20 0,1 6-17 15,1 1-19-15,-1 2-4 0,1 1-21 0,-2 0 2 16,-6-2-20-16,5 3-29 0,-1 3 19 16,-2-3-27-16,3 4 14 0,-5-4-26 0,2 1 4 15,0-1-9-15,-1 1 4 0,2 0-10 16,-3-6-6-16,0-5-5 0,0 0 3 0,0 3-6 15,0 3-5-15,0-1-41 0,0-3-45 0,0 1-21 16,0-3-29-16,0 0-43 0,0-7-14 0,0 0-37 16,0 0 18-16,0 0-262 0,-3 10 31 15,1-14 30-15,0-1-1 0,-3-9 11 0,2-4 23 16,0-1-24-16</inkml:trace>
  <inkml:trace contextRef="#ctx0" brushRef="#br0" timeOffset="327583.0006">20510 9288 394 0,'-1'-3'345'15,"2"0"-42"-15,-2 0-36 0,2 0 5 0,-2 1-69 16,1-1-8-16,1 1-29 0,-1-1-37 16,2 0-29-16,-2 0-37 0,2 0-67 0,-2-1-49 15,2 0 7-15,-1-2-314 0,-1 6 25 16,3-11 22-16,-2 4-16 0,1 0 19 0,2-10 39 15</inkml:trace>
  <inkml:trace contextRef="#ctx0" brushRef="#br0" timeOffset="327956.1409">20685 8956 362 0,'2'-1'377'0,"0"0"-74"0,-1-2-31 15,1 3-41-15,2 2-12 0,-1 0-23 16,7 8-19-16,1 3 6 0,0 5-29 16,1 2-6-16,0 4-4 0,0-3-8 0,0 2-3 15,1 0-11-15,-3 2-39 0,1 1-6 0,-2 3 2 16,0 0-12-16,2-1 26 0,-3 3-26 16,-1 0-28-16,-1 0-13 0,2 0-3 0,-4 0-1 15,-1 3-3-15,2-2 31 0,-3 2-5 16,0-3-4-16,0 0 3 0,-2 2-42 0,0-16 53 15,0 7-26-15,0 4-5 0,0-1-13 16,-11 29-4-16,11-32 14 0,-5-1-5 0,-4-3 0 16,2-1-2-16,-2-4-5 0,1 1-15 0,-4-7-36 15,-2 1 14-15,0 0-17 0,-2-3-31 16,1-2-12-16,4-2-27 0,0-2-22 0,1-1-35 16,3 0 15-16,7 0-266 0,-7 0-10 0,7 0 29 15,-21-18 26-15,18 7 20 0,2 0 60 16,1 4-27-16,18-16 19 0</inkml:trace>
  <inkml:trace contextRef="#ctx0" brushRef="#br0" timeOffset="328331.025">21206 9249 339 0,'-1'-5'365'0,"1"3"-42"0,0-2-29 16,2 1-24-16,0 0-33 0,0 0 2 0,2 0-41 15,-1 2-16-15,1-3 3 0,0 3-64 0,3 0 23 16,1 0-12-16,-1 1-19 0,1 0 23 0,13-1-44 15,0 0 5-15,-14 1-30 0,6 0 1 0,1 0-6 16,0 0 22-16,0 0-7 0,-3 0-15 16,0 0-7-16,4 0 19 0,-2 0-9 15,-2 0-51-15,-1 0-12 0,-2 0-13 0,0 0-38 16,6-10-15-16,-9 7-11 0,-2 1-38 0,1 0-16 16,-1-1-42-16,0 0 17 0,0 1-52 15,-1-2-76-15,-1-1-95 0,-1 1 28 0,0 0 23 16,0-1-31-16,0 5 25 0,0 0-40 0,0 0 34 15</inkml:trace>
  <inkml:trace contextRef="#ctx0" brushRef="#br0" timeOffset="328603.8098">21459 9124 422 0,'-1'0'274'16,"-1"-3"3"-16,1 2-47 0,1 0-7 0,-1 0-25 16,0 1-40-16,0 0-18 0,1 0 12 15,-4 2-8-15,3 2-25 0,1-2 6 0,0 2 4 16,-2 2-6-16,2 1-5 0,-2 11 2 0,2-1-17 15,0 1-5-15,0-7 8 0,0 3-4 16,0 5-42-16,0 0 30 0,0 3-15 0,0-2-5 16,0 3-7-16,0-4-6 0,0 1-6 15,0 1-5-15,0-1-6 0,0 0-18 0,0 0 4 16,-8 20-19-16,6-27 24 0,1 5-9 0,-1-1-7 16,0-3-23-16,1-4-39 0,-2-1 8 15,2 0-28-15,0-2-35 0,0-1-41 16,1 0-28-16,-1-2 15 0,1-1-223 0,-2 0-61 15,1-1 28-15,1-3 34 0,0 0 22 0,1-1 14 16,2 1 11-16,-2-2 3 0</inkml:trace>
  <inkml:trace contextRef="#ctx0" brushRef="#br0" timeOffset="329322.7642">22027 8976 491 0,'2'-5'364'0,"-2"1"-19"0,2 0-16 0,-2 1-65 15,1 0-5-15,0 0-46 0,0 0-19 0,1 2-22 16,0-3 4-16,-2 2-19 0,1 1-17 15,-2-1-15-15,2 0 7 0,1 4-16 16,0-1-28-16,0 1 4 0,0 3-21 0,3 9-13 16,1 1 3-16,-1 1-27 0,0 2-2 0,-1 3-4 15,3 1-5-15,-4 1 29 0,2 0-22 0,-2 0-1 16,1 2-3-16,3-3-14 0,-3 3-2 16,-1 0-3-16,-2-2 1 0,-1 0 10 0,0-2-1 15,0-10-1-15,0 3-2 0,0 2-13 0,0 0 2 16,0-1 9-16,0-1-28 0,0-5 9 15,0 1 3-15,0-3-11 0,0-1 37 16,0-6-4-16,0 6 20 0,0-6-8 0,0 6 13 16,0-6 21-16,0 0-1 0,0 7-23 0,-6-7 21 15,6 0-11-15,0 0 8 0,0 0-8 16,-11 7 12-16,10-10-11 0,1 2-2 0,1-1-21 16,0 0 6-16,1-2-3 0,3 1 3 0,5-8-8 15,2-1 3-15,5 1-18 0,-1 0 14 16,3 3-20-16,1 4 16 0,-2-3-13 15,1 4 0-15,-1 2-15 0,0-4 28 0,-9 5-23 16,3 0 9-16,2 0-13 0,2 0 6 0,14 18-4 16,-18-11 14-16,0 0-12 0,1 2 4 15,-6-1-17-15,2 2 16 0,1 1-8 0,-4-1-2 16,-4-1 0-16,0 1 13 0,-1-3 4 0,-1-7 0 16,0 8-5-16,0 4 2 0,-12 17-15 0,4-21 18 15,-4 3-12-15,-3-3 13 0,0-1-4 16,-1 3-10-16,1-4 3 0,-4-2 9 0,1 0 3 15,0-2-4-15,1 1-13 0,2-2-1 0,4-1-17 16,2 3 3-16,9-3-14 0,-8 0 4 16,8 0 2-16,-10 0 3 0,4 0-89 0,6 0-25 15,-8 0-25-15,8 0-28 0,-16-13-44 0,9 3 21 16,2-3-274-16,0-2 35 0,5 0 34 16,0 5 31-16,0-4 25 0,11-23 23 0,-1 13 16 15,3 2 27-15,3-3-17 0</inkml:trace>
  <inkml:trace contextRef="#ctx0" brushRef="#br0" timeOffset="330320.2373">22785 8607 270 0,'1'-1'281'0,"-1"0"-36"0,0 0-23 0,0 1-39 0,-1-1-6 16,1 1-18-16,0-2-19 0,1 2-14 15,1 0 9-15,-1 2-23 0,0-2-13 16,0 1 7-16,-1 1-10 0,1-1 8 0,1 1-8 16,-1 1 0-16,2-1-18 0,-1 2-4 0,0 0-5 15,9 7 8-15,-8-1 3 0,2-4-15 0,3 5-6 16,1 1 1-16,1 0 10 0,-4-3-35 16,-1-1 3-16,-1-1 15 0,5 6-10 0,-2 1-18 15,-1 0 9-15,-4-3-9 0,5 4 3 16,0-1-14-16,2 2 1 0,-4 3 18 0,0 0 5 15,0-1-9-15,2 2-1 0,-4 2-5 16,0 1-4-16,0 0-18 0,1-1 14 0,-3 1 16 16,-1-10-13-16,0 6-9 0,0 4-7 15,0 2 30-15,0 1 4 0,0 0-18 0,10 33 5 16,-10-44-11-16,0 6 17 0,0 2-7 0,0 4-1 16,0 1-5-16,-11 27-5 0,5-26-9 15,4 2 14-15,-3 0-31 0,-2-2 13 0,2-2 2 16,-4 5 21-16,1-1-21 0,0-1-10 0,0 1 44 15,-1 1-3-15,-3-2-25 0,2 2-19 16,1-1 6-16,-3-2-3 0,3 0 21 0,-2 1 22 16,0-2-49-16,2 0 23 0,-1-1 0 15,-2-2-19-15,1-2 18 0,0 1-4 0,-2-3-15 16,0-1 7-16,-2 2-12 0,1-4 41 16,-4-1 9-16,3-1-47 0,-6-2 2 0,2 2 2 15,-3-6 32-15,-1 0-33 0,2 5-4 0,-1-5 30 16,1 1-18-16,-3-5 18 0,4 2 17 0,0 0-22 15,1-1-2-15,3-1 10 0,-2 0-22 16,2-2-16-16,1 1 25 0,-2 1-6 0,6-2 0 16,3-1-4-16,1-2 20 0,3 2-5 0,-1-1-22 15,0-2 33-15,2 2-13 0,0-1 19 16,0-1-25-16,0 1 0 0,1 0-1 0,-1 0 16 16,0 1-10-16,0-2 1 0,1 2 24 15,1 0-3-15,-2-2-20 0,2 0 0 0,-1 2 19 16,1 0-2-16,-1-1-32 0,1-1 2 0,-1 2 0 15,1-2 1-15,1 0 22 0,0 0-1 16,0 0-1-16,0 0-11 0,0 0 1 0,0 0 6 16,0 0 8-16,0 0-2 0,0 0-27 0,0 0-14 15,0 0-19-15,-9 2 4 0,9-3-35 0,-2 0-57 16,1-1-68-16,0-3 17 0,1-1-304 16,-2 0 29-16,1-2 42 0,-3-9 29 15,-1-2 25-15,-2 0-14 0,-1 0 20 0,-3-1 11 16,-4 0 56-16</inkml:trace>
  <inkml:trace contextRef="#ctx0" brushRef="#br0" timeOffset="332397.3515">15653 9429 293 0,'0'0'253'0,"0"0"-37"0,0 0-25 15,0 0-1-15,0 0-26 0,0 0-16 0,0 0 13 16,0 0-36-16,0 0-7 0,0 0-13 16,0 0 11-16,0 0-34 0,0 0-7 0,14 0-1 15,-14 0 18-15,0 0-1 0,0 0-21 16,0 0 4-16,0 0-11 0,0 0-7 0,0 0 1 15,0 0-6-15,0 0 21 0,0 0-29 16,0 0 6-16,0 0-9 0,0 0 7 0,0 0-19 16,0 0 18-16,0 0-15 0,0 0 12 15,0 0 3-15,13 0-22 0,-13 0 1 0,0 0-9 16,0 0-13-16,26-3 23 0,-22 5-16 0,-1-2 3 16,0 0 10-16,2 0-12 0,-1-2-3 0,-2 4-7 15,1-2-4-15,1 0 9 0,-4 0 0 0,0 0-2 16,0 0 0-16,0 0 16 0,0 0-16 15,7 0 11-15,-7 0-16 0,0 0 8 0,0 0-13 16,6 0-6-16,-6 0 24 0,0 0-4 16,0 0 6-16,8 0-19 0,-8 0-1 0,0 0 5 15,8-2 1-15,-6 2-2 0,-3 0 0 0,0 2-7 16,-1-2-5-16,-2-2-6 0,1 2 1 0,-2 0 9 16,-1 0-9-16,1 0 5 0,-1 0 8 15,-1 0 2-15,0-1 14 0,7 1-29 0,-14 0 6 16,2 0 0-16,-2 0 8 0,3 0 6 0,0 0-4 15,-8-7 10-15,13 7-14 0,-1-2-6 16,2 2 2-16,-1-1 13 0,3 1-6 0,-1 0 9 16,0-2 2-16,0 2-13 0,0 0-2 15,1 0 31-15,0 0-3 0,1 0-2 0,2 0-17 16,0 0 44-16,0 0-16 0,0 0-9 0,0 0 5 16,0 0 0-16,0 0-10 0,-7 0 19 0,7 0-19 15,0 0-6-15,0 0-5 0,-7 0 2 16,7 0 0-16,0 0-12 0,0 0 22 0,-9-3-11 15,11 4-4-15,-1 0-4 0,2-1 19 16,0 0-33-16,0 1 0 0,1-1 6 0,-1 1 26 16,2 0-13-16,-1-1-11 0,1 2 1 0,1-1-15 15,-1-1 32-15,0 0-2 0,-1 1 4 0,1-1-21 16,-1 0 10-16,0 0 16 0,1 1-20 16,-2 0-2-16,-3-1 14 0,0 0 3 0,0 0-5 15,0 0-6-15,0 0 10 0,6 0-15 16,-6 0 25-16,8 3-12 0,-8-3 0 15,0 0 9-15,-3 0-15 0,1 0-4 0,-2 0 9 16,1 0-26-16,-1-2 25 0,-2 2 0 0,0 2 12 16,1-2-30-16,-1 0 18 0,-3 0-8 15,-3 0-6-15,0 0 0 0,-1 0 0 0,3 0 24 16,2 0-17-16,1 0-6 0,7 0 17 0,-10 0-18 16,10 0 8-16,-8 0 2 0,8 0-10 15,-8 0 16-15,8 0 9 0,-8 0-12 0,8 0 23 16,0 0-27-16,-8 0-4 0,8 0 3 0,0 0-1 15,0 0 3-15,-6 0 17 0,6 0-19 16,-5 0-7-16,7 0 22 0,2-2-12 16,0 2 15-16,1-1-35 0,2 0 43 0,1 1-16 15,-1-1-19-15,1 1 16 0,-8 0 1 0,9 0 0 16,4 0-19-16,-1 0 6 0,1 0 38 0,-3 0-19 16,1 0-4-16,-3 0-2 0,0 0-8 0,-2 0 29 15,-6 0-29-15,8 0-6 0,-8 0 1 16,6 0 14-16,-6 0-20 0,0 0 19 15,7 0-15-15,-7 0 17 0,0 0-14 0,9-7 24 16,-11 7-28-16,0 0 0 0,-1 0 32 16,-3 1-48-16,2 0 37 0,-3 0-38 0,-1-1 13 15,-7 4-13-15,4-4 13 0,-13 6-3 0,11-6 6 16,3 1 5-16,10-1-4 0,-9 0-7 16,1 0-12-16,0 0 25 0,2 0-13 0,6 0-10 15,-8 0 13-15,8 0 26 0,-8 0-22 0,8 0 12 16,0 0 7-16,-7 0-8 0,7 0-2 0,-9 0 13 15,9 0 4-15,0 0 5 0,0 0-26 0,-7 5 16 16,9-7 16-16,1 1 7 0,-1-1-29 16,1 1 39-16,1 0-19 0,0 1-5 15,1 0-20-15,-4-2 18 0,2 2-12 0,1-1 9 16,-1 0-25-16,-1 0 13 0,-1 0-6 0,1 1 19 16,2 0-19-16,-2-1-19 0,-2 0 13 15,3 1 0-15,-2-1 21 0,0 1-12 0,0 0 14 16,0 0-42-16,0-1 2 0,-1 1-18 0,0 0 13 15,0-1-1-15,1 1-23 0,-1-1-3 16,0 1-16-16,-2 0-50 0,1 0-9 0,0 0-43 16,0-2 15-16,0 2-283 0,-2-1 23 15,3-1 31-15,-1 2 24 0,0-3 28 0,0 2 39 16,3-1 11-16</inkml:trace>
  <inkml:trace contextRef="#ctx0" brushRef="#br0" timeOffset="334051.7899">23209 8460 585 0,'0'0'212'0,"0"0"4"0,0 0-41 0,0 0-31 16,0 0-26-16,0 0 12 0,0 0 4 0,0 0-26 15,0 0-11-15,0 0 0 0,0 0 4 0,0 0 5 16,0 0-18-16,0 0-2 0,-23 2 2 16,24 4 4-16,3 10-18 0,-4-9-2 0,5 15 5 15,-3-6-2-15,2 2-16 0,1-2-8 0,-1 2 22 16,-1 0-28-16,1 1 1 0,0 1 0 15,2-2 13-15,-4 5-32 0,1-2 0 0,-2 3-2 16,5-1 0-16,1 4 8 0,-3 0-1 16,1 2-9-16,-1 1-13 0,-1 1-1 0,2-1 4 15,-3 3-6-15,1-4 6 0,0 5-7 0,-2-5 17 16,3 0-15-16,-3 0 22 0,2 2-27 0,-1 2 19 16,0-2 8-16,-2 5-12 0,0-20-5 15,0 8 7-15,0 4-14 0,0 1 16 0,0 2-15 16,0 0 20-16,-13 29-20 0,9-30-12 0,-2-3 10 15,2 0-11-15,-2 3 24 0,1-2 10 0,-2 2-5 16,-2 1-3-16,-3 0-10 0,3 0 32 16,0 0-25-16,0 0-31 0,-2-2 25 0,2 1 10 15,-3 1-20-15,2-2 26 0,-1 0-24 16,0-1 3-16,-3 2 11 0,-2-1 0 0,2-2-9 16,-3 2-26-16,2 0 6 0,-4-2-6 0,0 2 31 15,0-2 10-15,-3 1-21 0,-1-3-3 16,1-3-6-16,-1 0 25 0,-2 0-22 0,-1-1 19 15,0-3-12-15,-2-1-17 0,0 2-1 16,1-5 57-16,1 2-36 0,-1 0-1 0,2-2-4 16,3 1 20-16,-1-3 12 0,0 2-42 0,0-1 1 15,1 1 1-15,3-1 30 0,1-1-6 16,2-1 0-16,1 0-3 0,2-2 5 0,-2-4-1 16,5 3-4-16,-1 0-26 0,4-1 36 0,2-1-26 15,0-2 0-15,0-1 37 0,1 0 1 0,1-1-11 16,1 2-3-16,-2-3-32 0,1 3-7 15,2-2-6-15,0 0 42 0,0-1-17 0,-2 1-16 16,2-2-6-16,1 2-3 0,-2 0 6 16,2 0-55-16,-1-2-3 0,1 1-20 0,0-1-39 15,0 0-13-15,0 0 14 0,0 0-208 0,0 0 26 16,-4-13 28-16,3 7-126 0,2 0 32 0,4-8 19 16,0-4 47-16,-2 6 16 0,5 0 9 15</inkml:trace>
  <inkml:trace contextRef="#ctx0" brushRef="#br0" timeOffset="350043.6533">22833 5747 427 0,'0'0'153'0,"0"-13"-27"15,0 13-5-15,0 0-20 0,0 0-46 16,0 0 14-16,0 0-8 0,0 0-8 0,0 0 3 15,0 0 12-15,0 0-29 0,0 0 8 0,0 0 2 16,0 0 15-16,0 0-5 0,0 0 5 16,0 0-13-16,0 0-4 0,0 0-2 0,0 0-26 15,0 0 16-15,0 0-26 0,0 0 33 0,0 0 1 16,0 0-2-16,0 0 12 0,0 0-28 16,0 0 0-16,0 0 5 0,0 0 5 0,0 0 1 15,0 0-15-15,0 0 12 0,0 0-3 16,0 0 0-16,0 0 10 0,14 0-7 0,-14 0 0 15,0 0-7-15,0 0 15 0,0 0-2 16,0 0-7-16,0 0-13 0,0 0 11 0,24-5-5 16,-22 8-22-16,0 0 17 0,2 1-5 0,-2-1 1 15,1 2-19-15,0-2 22 0,0 1 5 0,1-1-10 16,-2 1 11-16,7 10-23 0,-3-5 7 16,-2-3-11-16,0 1 0 0,0 1 8 0,4 4 2 15,-3-4 6-15,1 5-20 0,-2-4 16 16,0-2 0-16,0 0 1 0,-2-1-2 0,4 0 2 15,-3-1 6-15,7 6 8 0,-6-2-9 0,1-2 18 16,-1 1-3-16,0-2-4 0,-1-1-1 16,-1 0-16-16,0 0 21 0,0-1 4 0,0 0-5 15,0 1 5-15,0 1-5 0,0-2-27 16,-1 2 6-16,1 0 19 0,4 7-20 0,0-3 8 16,-2 0-1-16,-2-2 6 0,1-1-7 0,1 0-12 15,1 7 17-15,1 0-9 0,2-3 10 0,0 2 0 16,-1-1-4-16,-1-2-23 0,2 1 24 15,0 1-13-15,-2 1 13 0,1-2-13 16,-2-3-2-16,0 2 3 0,1 2 9 0,-1-1 3 16,-1-4-6-16,-1 1 9 0,-1 0 14 15,2-2 0-15,-1-1-36 0,0 0 4 0,-1 1 2 16,0-1 2-16,0 1 22 0,0-1 2 0,0 1-21 16,1-4-9-16,-1 4-8 0,0 0 11 0,0-2 6 15,5 11 1-15,-1-8-18 0,-4 1 4 0,1 0 8 16,0-3 16-16,0 1-10 0,-1 2 0 15,-2-4 4-15,2 0-13 0,-1 2-6 0,2-1 12 16,-1 1-10-16,0 0 10 0,2 8-12 0,-4-2-1 16,5-3 21-16,-3 1-6 0,1-1-11 15,-1-1 19-15,-1-1-1 0,2 0 0 0,0 8-11 16,0-5 7-16,0-3 2 0,-1 3-14 16,0-2 0-16,2-1-6 0,-2 1 10 0,0-1-1 15,3 7 17-15,-1-4-28 0,-2-2 9 0,0 0 6 16,-2-8 0-16,0 8-11 0,0-2 21 15,0 0-23-15,0 1 1 0,0-7-11 16,0 10 23-16,0-3-21 0,0-1 1 0,0 0 22 16,0 1-27-16,0 0 11 0,0-1-10 0,0 0 36 15,0 1-13-15,0 0-14 0,0 7 6 0,0-2 18 16,0 0-22-16,0-2 12 0,0 0-26 0,0-1 20 16,0 4 5-16,0-1-11 0,0 0 9 15,0-2 7-15,0-1-12 0,0-1 7 0,-13 9-5 16,5-5-14-16,8 0 18 0,-6 3-20 0,3-4 28 15,1 0 10-15,0-3-25 0,-2 7 3 16,1-2 4-16,-1-4-12 0,-1 9-3 0,-2-4-6 16,0-1 21-16,3-2 16 0,-2 2-19 15,1-4-17-15,-1 0 18 0,2-1-4 0,1 1-4 16,-1-1-2-16,-1 4-7 0,-2-1 8 16,1-2 8-16,-1 3-3 0,2-2 14 0,-3 1-20 15,1 0 8-15,0-2-2 0,2-3 5 0,2 3 20 16,-1-7-18-16,-3 12-2 0,-1-7 3 0,1-1-3 15,1-1-7-15,2-1-10 16,-4 8 23-16,0-8-18 0,1 2 7 0,3-1-1 16,-3 1-1-16,1-5 0 0,0 3 9 0,-5 3 7 15,-1 3-4-15,1-5-28 0,-1 4 16 0,-1 0 10 16,1-1 1-16,0 1 12 0,2-2-39 16,-3 1 18-16,7-2 5 0,-6 3-5 0,4-4-2 15,1 0 1-15,1 1 20 0,-1-3-4 0,2 0-21 16,1 2-2-16,-6 4 23 0,1-3-2 15,1-1-3-15,3 0 14 0,-2-1-43 0,2 0 14 16,0-4 16-16,-1 4-15 0,3 1 25 16,0-3-43-16,-1 4 33 0,2-4 18 0,0 1-37 15,-1-1 14-15,0 0-7 0,0 1-15 0,1 1 33 16,-1-2-15-16,0 0 19 0,1 1-15 16,0 0 13-16,-1-2-18 0,2 1 23 0,0 0-13 15,0-1 28-15,-1 1-33 0,0 0 13 16,1-1-14-16,1-1-4 0,0 0-10 0,0 0 11 15,0 0 17-15,0 0-17 0,0 0-6 16,0 0 6-16,0 0-28 0,0 0 38 0,0 0-26 16,0 0-38-16,0 0-34 0,0 0-17 15,0 0-26-15,-7 0 14 0,-5-4-208 0,-1-9-109 16,-2 4 30-16,-5-4 39 0,-5 1 3 0,-4-6 24 16,-2-2 25-16,-10-2 35 0</inkml:trace>
  <inkml:trace contextRef="#ctx0" brushRef="#br0" timeOffset="370869.6329">2905 11962 477 0,'0'0'151'0,"-13"-13"-29"0,13 13 35 0,0 0-34 16,0 0 8-16,0 0-34 0,0-14 5 0,0 14-21 15,-20-16 4-15,19 13 6 0,0 3-14 16,0-2-33-16,1 2 21 0,-1-2 1 0,1 0-8 16,-1 1 10-16,1 0-12 0,-2 1-16 15,1-2-4-15,1 0 2 0,-1 1-1 0,0-1 7 16,1 2 0-16,-1 0-18 0,-1 0-5 0,2 0 6 16,0 0-13-16,0 0-10 0,0 0 7 15,-2 0-2-15,2 2-9 0,0-2 24 0,-1 2 0 16,0 1-8-16,0 1 8 0,1 0-7 0,0 2-1 15,0 0 7-15,0 0 13 0,-1 1 9 16,-1 13-6-16,-2-3-16 0,2 3 14 0,-1-2 5 16,0 2-19-16,0 1-2 0,0-1-7 0,0-2-2 15,0 3 11-15,1-1-6 0,0 0-13 16,1 2 21-16,-1 1-12 0,-1-3 0 0,1 0 1 16,-1 1-3-16,1 1 14 0,1 0 5 0,-4-3-26 15,3 3 17-15,1-3 8 0,-1 1-11 16,1-1 9-16,1-13-11 0,0 4-8 0,0 3 13 15,0 0-10-15,0-1 15 0,-10 12 5 0,7-17-21 16,3 0-5-16,-2 1 19 0,2-2-18 16,-2-1-6-16,2 1 17 0,-1 1-8 0,-1-2 17 15,1 0-12-15,0 0-16 0,1 0 7 0,-2-1 0 16,2 2-5-16,-1-1 18 0,0-3-14 0,1 3 16 16,-1-1-22-16,0-1 2 0,0 0 4 15,1-1-11-15,0 0-9 0,-1 2-16 0,1-4 5 16,0 1-9-16,0 0-25 0,-1-2-31 15,1 0 10-15,1 1-131 0,-1-5-96 0,1 2-83 16,1-4-2-16,5-8 25 0,0 0 23 0,2-2 13 16,-1 1-13-16</inkml:trace>
  <inkml:trace contextRef="#ctx0" brushRef="#br0" timeOffset="371416.6587">3148 11966 331 0,'4'-1'222'0,"-3"-2"-44"0,-1 1-24 0,1 1-14 0,0 0 1 16,0 1-12-16,1-1-33 0,-2 2 19 15,2-1 0-15,-1 1-9 0,-1 2-9 0,0 0-7 16,-1 0-12-16,1 1 9 0,-1 0-9 16,-2 3 8-16,1-3-16 0,-2 12 1 0,2-3-5 15,0 4-1-15,0-4-6 0,-1 5-1 16,-1 0-1-16,2 0-8 0,0 1 4 0,-1 1-6 0,-3-1 2 15,2 0 5-15,0 2-28 0,4-1 16 16,-4 1-12-16,1-2-8 0,1-1-4 0,-2 2 14 16,1 0-9-16,2 1-1 0,-2-2 6 0,0-1 1 15,1-1-22-15,1 1 3 0,0 0 5 16,0-4 13-16,1-2-7 0,-4 3 5 0,4 0 14 16,-1-4-24-16,1-2 6 0,-1-1-6 0,1 2-2 15,-1-3-1-15,0-1-4 0,0 1 13 16,1-7-4-16,0 6-5 0,0 1 2 15,0-7-22-15,0 10 7 0,0-5 1 0,0-5-12 16,0 8 8-16,0-1 6 0,0-7-21 0,0 7-29 16,0-7-5-16,0 7-16 0,0-7-28 15,0 0-23-15,-6 8 12 0,9-11-147 0,4-9-118 16,3-1-36-16,0-4 43 0,0 0 24 16,2-3-4-16,1 0-20 0</inkml:trace>
  <inkml:trace contextRef="#ctx0" brushRef="#br0" timeOffset="371933.2271">3585 11934 363 0,'-2'2'166'0,"1"-3"13"0,-1 0-60 0,2 0 24 15,0 1-34-15,0 0 0 0,0 0-10 16,0 0 9-16,0 0-19 0,-1 1 11 0,2 1-10 15,0-1 1-15,0 1-7 0,1-1 15 0,1 0-14 16,2 2-5-16,-1-1-2 0,2 1 12 16,8 1-3-16,5 2-28 0,-2-3 0 0,1 0 4 15,2 1-9-15,0-1 15 0,0 0-34 0,3 0 3 16,-1 2 6-16,-3-4 4 0,2 2-3 16,0 0 1-16,-3 0-11 0,1-1 10 0,-5-1-12 15,-1 1-13-15,7-1 13 0,-9 1-6 16,0 0 1-16,2 3-2 0,-2-5 2 0,-11 0-22 15,7 0 6-15,0 0-6 0,-7 0 5 0,7 0 2 16,-7 0 8-16,9 0-16 0,-9 0-3 16,6 0 4-16,-6 0-8 0,6 0-16 0,-6 0-7 15,7 0-31-15,-7 0-5 0,0 0-40 0,0 0 11 16,9-2-100-16,-11 1-4 0,0-1-67 16,-4 0-122-16,2 1 25 0,-1 1-3 0,-2-2 16 15,-12 1 9-15</inkml:trace>
  <inkml:trace contextRef="#ctx0" brushRef="#br0" timeOffset="372584.6744">3697 12020 283 0,'-1'1'271'0,"-2"-2"-44"0,2 2 8 0,0-3-41 15,0 2-9-15,0 0-5 0,0 0-29 0,1 0-11 16,-1 2-29-16,1-1-11 0,0-1 12 16,1 3-31-16,0-2-5 0,0 1 6 0,1 2-5 15,1-1-4-15,0 1 8 0,0 0-9 0,4 9-12 16,2-3 15-16,0 1-18 0,0-1-5 16,-1 3 18-16,-1 1-9 0,0-3 3 15,2-2-32-15,1 4 13 0,-3 0 7 0,1 1 2 0,-1-1-10 16,4 2 1-16,-3 1-12 0,1-1 2 15,3-1-2-15,-4 1-9 0,1 0 32 0,2-2-28 16,-2 0 6-16,1 0 0 0,-1-1-20 16,-2 4 12-16,-1-7 14 0,2 3-18 0,-2-5-10 15,-2 1 12-15,4-2-22 0,-5-1 38 16,0 0-29-16,-1-1 19 0,0-1-24 0,1 1 28 16,-3-1-32-16,3 1 28 0,0-2-20 15,0 0 29-15,1 0-16 0,-2 0-2 0,-1 0-1 16,1-1-3-16,-1 1-2 0,1-1 55 15,-2-1-22-15,0 0-24 0,0 0 20 0,0 0-3 16,18-20 5-16,-7 6-8 0,-2 0 17 0,-2-2-28 16,1-5-20-16,-1 0 51 0,4 1-32 15,-2-4 7-15,-2 1-20 0,0 0 20 0,1-1 4 16,1 3 15-16,-3-2-15 0,-1 0-10 16,-1 6 16-16,2-4-9 0,-3 1-6 0,1 3 13 15,-2 1-18-15,0-1 19 0,2 6-12 0,-3-1 1 16,-1 3-5-16,1 1 2 0,0 0-15 0,-1 2 4 15,0 2 7-15,1 1 1 0,1-1-17 16,-2 4-5-16,0 0 10 0,0 0-15 16,0-8-22-16,0 8-8 0,0-7-16 0,0 7 5 15,0 0-46-15,0-6-20 0,0 6-23 0,0 0-26 16,0 0-35-16,0-6-8 0,0 6-34 0,-1-8 20 16,0 8-145-16,0 0-107 0,2 0 33 15,-1-1-18-15,1 1 28 0,1 2 65 0,0-2 31 16,2 2 30-16,1-1-12 0</inkml:trace>
  <inkml:trace contextRef="#ctx0" brushRef="#br0" timeOffset="373200.2753">4440 11993 481 0,'4'0'250'0,"-1"0"-24"0,1-2-40 16,-3 2 0-16,3 0-43 0,0-1-11 15,0 1-4-15,1-1-7 0,1 1-21 0,1-2-19 16,10-2-4-16,0 1-9 0,-2-3 19 0,4 2-29 16,-3-1 3-16,0-1 7 0,-1 0 6 15,2-3-23-15,-2 2 3 0,0-2 5 0,-2 0-13 16,4 2 15-16,-7-5-16 0,0 1 8 0,0 0-18 15,-2-3 10-15,0 1 4 0,-2-1 4 16,0 1-19-16,-3-3 2 0,0 3 8 0,-2 2 8 16,-1-1-12-16,5-2 6 0,-5 7 10 0,0-1-5 15,0-2 24-15,0-2-22 0,-11-9-23 16,8 12 3-16,-1 1 1 0,1 1-10 16,0 2 8-16,1 2 5 0,-1-1 8 0,0-1 12 15,0 4-21-15,-1 0-14 0,1-2-24 0,-1 2 31 16,-1-1-23-16,5 2 7 0,0 0 17 0,0 0-23 15,-8 0 5-15,-14 17-14 0,12-7 17 0,4 1-4 16,-3 3 14-16,-1 2-47 0,4 2 29 16,1-2 0-16,0 5-14 0,3-3 11 0,0 5 8 15,1-1-2-15,1-9-21 0,0 3 40 0,0 8-7 16,0 2 0-16,0 1-3 0,12 31-24 0,-7-26 25 16,-1-1 10-16,-2 1-18 0,1-1-9 0,0 1 2 15,-2 0-1-15,-1 1-17 0,1 1 6 16,1-2 27-16,-2-16-33 0,0 6 17 15,0 3 0-15,0 3 15 0,-14 23-2 0,11-27-2 16,-1-3-1-16,3 0-3 0,-5-3-3 16,0 5-6-16,-2-8-2 0,1 0 2 0,-1 1-32 15,-4 0-15-15,3-6-55 0,-3 1-12 0,-2 0-29 16,0-1-31-16,2-1-31 0,3-4 18 16,1-4-206-16,8-1-43 0,-7 0 17 0,-1 0 37 15,8 0 50-15,-23-17-5 0,13 4 15 0,2-1-21 16</inkml:trace>
  <inkml:trace contextRef="#ctx0" brushRef="#br0" timeOffset="373449.74">4439 12352 222 0,'3'-16'355'0,"-1"2"-50"0,2 0-61 0,3 0-7 16,1 1-21-16,2 0-11 0,1 3-6 0,0-2-10 16,3 3-25-16,4-3-21 0,1 3-8 15,5 1 21-15,-2 0-28 0,0-1-3 0,2 1-49 16,-2 3 8-16,2-1-21 0,0 0 25 0,1 0-31 15,-1 0-5-15,-1 2-14 0,2-1 8 16,-3 1-16-16,-2 2 9 0,2-3-14 0,-1 3 18 16,-3-3-39-16,-2 1-4 0,-7 0-21 15,2 1-8-15,2-1-1 0,-2-2-23 16,-3 1-28-16,-1 0-23 0,-1 3 10 0,-1-2-150 16,-1-1-110-16,4-6-53 0,-4 1 28 0,2 0 25 15,-3 2 16-15,1 2 18 0,2-6 10 16</inkml:trace>
  <inkml:trace contextRef="#ctx0" brushRef="#br0" timeOffset="374548.3278">3670 10621 605 0,'0'0'186'0,"0"0"-13"0,0 0-20 16,0 0-4-16,0 0-23 0,0 0 11 16,0 0-6-16,0-14-15 0,0 14 25 0,0 0-19 15,0 0-13-15,0 0-7 0,0 0 11 0,0 0-26 16,-19-20 2-16,20 18 10 0,0-1-15 16,2 3-12-16,-2-3-12 0,2 0 1 15,0 1-3-15,2-1 11 0,1 0-29 0,-3-1-10 16,5 2 19-16,-2-1-23 0,8-1-5 0,4-2 13 15,-7 3-12-15,0 2-16 0,-1 0 12 0,-10 1-26 16,13 0 17-16,0 0 13 0,-3 0-5 16,16 16-30-16,-15-6 11 0,1 2-2 0,-2 1 9 15,-1 5 4-15,-1 1-1 0,-3 5 11 0,-1-1-31 16,-1 4 1-16,-3-5 18 0,0-10 0 16,0 7-6-16,0 0-16 0,-11 23 18 0,1-22-6 15,2 0-4-15,-1-2 14 0,-4-1 8 16,0-1-25-16,2-1 20 0,-2-1-2 0,2-1-9 15,-2-4 8-15,1-1-10 0,1 0-13 0,3-1 26 16,2-3-27-16,-1 1 14 0,0-3-14 16,3 1-8-16,-2-3-5 0,3 0-27 0,3 0-11 15,0 0-45-15,0 0 9 0,-7 0-115 0,-1-15-110 16,5 0-66-16,6-3 14 0,-3 10 42 0,0-6 18 16,0-1-23-16,12-21-9 0</inkml:trace>
  <inkml:trace contextRef="#ctx0" brushRef="#br0" timeOffset="375064.4005">3972 10544 224 0,'0'-4'299'0,"0"1"-74"0,-1-2-12 0,3 3-17 16,-3-2-25-16,0 3-35 0,1 0-3 0,-1-2-19 16,0 1-15-16,-1 1-17 0,1 0-5 15,-1 2-12-15,0-1-3 0,0 2-14 0,-3 0 10 16,2 1-19-16,-1 0-6 0,1 1 20 0,-6 8-8 16,-2 0 5-16,2 0-17 0,1 1-8 0,-2 2 1 15,2 1-7-15,4 0 13 0,-5 3 2 16,2 1-2-16,3 0-30 0,0 0 7 0,3 1 7 15,-2 1 13-15,-1-1-21 0,4-2-1 16,0-9 2-16,0 5 12 0,12 19-13 0,-4-17 13 16,2 1 2-16,1-5 12 0,1 0-7 0,4 1 19 15,2-6-1-15,-1 0-19 16,1-3 11-16,3-3 8 0,-4 0-11 0,6-2 12 16,-16 0-3-16,4 0 1 0,3 0 23 0,-1 0-11 15,-2 0 5-15,-2 0 23 0,-3 0-15 0,2 0-23 16,-8 0 7-16,7 0 2 0,5-10 2 15,-9 8-6-15,0 2-6 0,1-2-7 0,-1-1-5 16,-1 2-1-16,0-1-3 0,-1 1 1 0,1-1-53 16,-2 1 2-16,0 0-3 0,2-1 4 15,-2-1-34-15,2 2-27 0,-2-1-13 0,-1 0-55 16,0 0-29-16,1-1 18 0,-2-1-133 0,0 0-129 16,2 4 31-16,0 0 25 0,0 0 2 0,0-6 13 15,0 6 13-15,0-8 4 0</inkml:trace>
  <inkml:trace contextRef="#ctx0" brushRef="#br0" timeOffset="377848.3621">4316 10824 307 0,'0'0'167'0,"0"0"6"0,0 0 1 16,0 0-20-16,0 0-31 0,0-12-35 0,0 12 39 15,0 0-37-15,0 0 7 0,0 0-1 0,0 0-7 16,0 0-14-16,0 0-1 0,0 0 5 0,0 0-17 16,0 0-1-16,0 0 5 0,0 0-17 15,0 0 4-15,0 0-21 0,0 0 17 0,0 0-8 16,0 0-7-16,0 0-18 0,0 0 11 16,0 0 1-16,0 0-21 0,0 0 17 0,0 0 1 15,0 0-17-15,0 0 3 0,0 0-24 0,0 0 27 16,2-5-12-16,-5 10 15 0,-6 7-28 15,3-3 37-15,-2 3-9 0,1-1 3 16,-3 1-13-16,3-1 13 0,1-1-16 0,2 0 6 16,1-2 14-16,1-1-19 0,-2 0 2 15,3 0 6-15,-5 8-9 0,6-9 15 0,0 2-23 16,0 0 16-16,0 1 22 0,0-2-10 16,0 1-12-16,0 3 10 0,12 11 7 15,-5-9-2-15,-2-4-7 0,-1 0 2 0,0-2 26 16,0-2 13-16,1 0-16 0,-2-2 11 0,2 0-26 15,-1 1 2-15,1-2 11 0,1 0-7 0,-1 0-2 16,0 1-8-16,1-3-7 0,2 0 25 0,2 0-19 16,-1 0 10-16,19-11 16 0,-18 5-18 15,-1 3 9-15,4-4 7 0,-4 1-1 0,2-5-13 16,-2 1 6-16,-2-1-4 0,1 1-4 16,-3-1-4-16,2-2-2 0,-2 3 36 0,-4 1-24 15,-1 0-2-15,0 9 41 0,0-9-23 16,0 2 0-16,0 0 13 0,0 0 9 0,0 1-34 15,0 6-24-15,0-10 29 0,-14-10-29 0,10 10 0 16,0 2 29-16,0 2-6 0,0-1-17 0,1 1-4 16,-1 3-25-16,1 0 20 0,0-1-2 15,0 1-32-15,0 1-40 0,-1 1 16 0,0 1-20 16,0-2-29-16,-2 1-17 0,1 1-22 0,5 0-27 16,-7 0-32-16,-4 0 17 0,-16 13-239 15,11-9 30-15,0 3 31 0,4-4-43 0,1-1 23 16,1 1 24-16,-2 3 24 0,-3 1 14 15,4 1 14-15</inkml:trace>
  <inkml:trace contextRef="#ctx0" brushRef="#br0" timeOffset="379712.5691">2951 12262 323 0,'0'0'141'0,"0"0"-23"0,0 0 6 16,0 0-9-16,0 0-21 0,0 0 9 15,0 0-15-15,0 0 0 0,0 0-4 0,0 0-14 0,0 0 2 16,11 0-7-16,-5 3 6 0,0-2 7 16,1 1-10-16,13 2-18 0,-7-2 6 0,4 1-23 15,-9-3 12-15,5 0-7 0,5 0 5 0,19-12 16 16,-19 5-28-16,4-1 5 0,0-1 6 15,1-1-10-15,-7-2-7 0,4 1-5 0,-3 0 10 16,-1-3-1-16,-1-1 5 0,1 0 2 16,-3 1-20-16,0-4 6 0,-4-2-1 0,0 6-22 15,1-1 45-15,-5 2-1 0,1 0 0 0,-6 4-8 16,1 1 4-16,-1 1-6 0,0 7-12 16,0 0 11-16,0 0-20 0,0 0 3 0,-13-10 2 15,8 12-20-15,0 0 30 0,-7 8-11 16,4-3-19-16,-4 3 1 0,2 3 5 0,4 1-1 15,-2 1 7-15,1 1 4 0,3-1 1 16,3-3-17-16,1-12 6 0,0 12 18 0,0 1-24 16,14 17 1-16,-3-18-1 0,1-1 3 0,-1-1-10 15,4-2 13-15,4-1-1 0,1-5 2 16,2 1-14-16,6-2 32 0,-16-1-27 0,9 0 16 16,30-11-8-16,-19 6-14 0,-3-2 3 15,1-4 18-15,0 2 3 0,0-4-28 16,2-3 7-16,-2 2 8 0,-1 0 2 0,-3 0-7 15,0 2 3-15,-1-1 5 0,-3 2-1 0,-3-1-11 16,-5 2 8-16,-1 1 23 0,0 2-5 0,-7 2-6 16,0 0 8-16,-4 0-17 0,-1 2 14 15,-1 3-18-15,0 0-7 0,-6 1 14 0,3 0 0 16,-2 2-4-16,-8 5-12 0,3-3 24 0,-3 5-4 16,1 1 7-16,6-3-3 0,-2 7 0 15,-1 0-8-15,0 0-20 0,4-1 3 0,4 0 9 16,-2 1 13-16,3-8 2 0,0 3-25 0,11 13 15 15,-5-11 4-15,5 0-4 0,2-2 7 16,7-1-30-16,-1-2 10 0,3-3 4 0,6-2 7 16,0 0-9-16,4-2 6 0,-15 0-8 0,6 0 3 15,36-12 11-15,-22 4-19 0,0 1 3 16,0-2 16-16,3-1-29 0,-1 1 13 16,0 0 6-16,-1 2-3 0,-6-2-4 0,-2 2 6 15,-1-1 9-15,-1-1 4 0,-5 2 8 0,-4 1-15 16,-1 2-20-16,-5 2 15 0,-2 0-7 15,-3 0 21-15,-2 1-9 0,-1-1 0 0,-2 1 2 16,0 1 13-16,1 0-18 0,-1 0 5 16,-3 0-12-16,0 0 19 0,0 0-10 0,7 0 8 15,-7 0-10-15,16 10-4 0,-9-7 10 16,8 3-2-16,1-1-8 0,2-1-2 0,6 0-28 16,3-3 25-16,-4 1-1 0,-2-2-2 0,-8 0 1 15,5 0 10-15,3 0 2 0,3 0-22 16,23-10 17-16,-25 5 3 0,1 0 0 0,-4 1 19 15,1 0-11-15,-1-2 13 0,-7 4 4 0,-2-2 26 16,-1 1-4-16,-2 0 5 0,-2 2-13 16,1-1-5-16,-3 1 23 0,1-1-17 0,-1 1 1 15,1 0-8-15,-1-1 2 0,-1 2-9 16,0 0-3-16,-1-3-6 0,1 2-7 0,-2 1-18 16,2-4-46-16,-2 2-15 0,0 2 6 0,0 0-127 15,0 0-128-15,-19-9 26 0,12 6 22 16,-2 0 19-16,1-1 21 0,-6-7-75 0,-2 4-9 15,1 1 34-15</inkml:trace>
  <inkml:trace contextRef="#ctx0" brushRef="#br0" timeOffset="380678.4921">3142 13841 212 0,'-13'0'278'16,"13"0"-33"-16,0 0-37 0,0 0 6 0,0 0-19 15,0 0-14-15,-14 0 2 0,14 0-7 0,0 0-10 16,0 0-33-16,0 0-6 0,0 0-10 16,0 0 11-16,0 0-5 0,0 0 5 0,0 0-50 15,0 0 33-15,0 0-37 0,0 0 6 16,0 0-13-16,0 0-11 0,0 0-23 0,12-25-1 16,2 20 17-16,3 1-21 0,-2-1 29 0,-1 4-29 15,1 1 8-15,6-2-16 0,-6 2-9 0,-6 0 11 16,6 0 4-16,16 13-16 0,-12-4-2 15,-4 0-9-15,-2 1 22 0,2 4 7 16,-4 1-22-16,-1 3 7 0,-2 2-3 0,-2 0-11 16,-4 0 19-16,0 4 2 0,-2-12-23 0,0 5 5 15,0 4-8-15,-18 24 3 0,5-24 2 0,3 4 6 16,-4-6 8-16,2 2-37 0,-3-2 38 0,-3-3-10 16,3 3-4-16,-3-1-7 0,-1-1 5 15,3-3-6-15,-4-1 23 0,6-2-13 0,-3-1-1 16,2-3 0-16,1 1 38 0,4-3-14 0,2-2-25 15,1 1 3-15,2 0 4 0,0-3-17 16,2 0 15-16,0 1 5 0,1 0 0 0,-1-1-37 16,0-1 2-16,3 0-22 0,0 0-19 15,0 0-34-15,0 0-19 0,-7-11-22 0,8 7 16 0,1-3-212 16,3-7 28-16,-2 3 24 0,3-3-112 16,1 1 33-16,2 0 13 0,0 0 30 15,-4 4 8-15</inkml:trace>
  <inkml:trace contextRef="#ctx0" brushRef="#br0" timeOffset="381378.6218">3792 13852 222 0,'1'-6'252'0,"0"0"-16"0,0 2-48 0,-2-2 9 16,1 0-15-16,0 1-24 0,0 0-24 16,-2-2-10-16,2 2-15 0,0 5 0 0,0 0-7 15,-7-15-20-15,-1 5 12 0,2 3-6 16,-2 2-14-16,0 2 8 0,3 1-15 0,-4 1-10 15,1 0 2-15,0 1 8 0,-3 0-11 16,-1 0-11-16,-16 12 6 0,11-8-6 0,0 3-3 16,3 1 2-16,-2 0 9 0,2 3-11 0,-1 0-4 15,3 0 15-15,-3 2-16 0,2-1 1 0,0 3 2 16,-1 0 7-16,5 0-13 0,-3 3-6 16,3-1-11-16,0 0-4 0,0 1 2 0,2-1 18 15,0 2 5-15,0 1-19 0,-1-2-8 16,1 2 33-16,-1-1-18 0,3-1 6 0,-1 1-2 15,2 0-25-15,-2-1 20 0,2 0-14 0,4 0 20 16,-1 1-17-16,1-10-8 0,0 3 4 16,13 17 26-16,-7-12-5 0,1-7-26 0,-1 6 18 15,6-2-28-15,1 0 18 0,4-2 0 0,-1-4-7 16,5 3-12-16,2-4 11 0,-2-1-18 16,4 1-7-16,0-4 15 0,3-1 14 0,-13-2-5 15,6 0-10-15,3 0 1 0,0 0 14 0,-1 0-6 16,0 0-19-16,-1 0 10 15,-3 0-8-15,-2 0 20 0,-3 0-10 0,-2 0 32 16,-4-6-29-16,-1 6-1 0,1 0 12 0,-8 0 1 0,6 0 1 16,-6 0 14-16,7 0-29 0,-7 0 60 15,7 0-46-15,-7 0 16 0,0 0-13 0,6 0 13 16,-6 0-31-16,0 0 17 0,8 0-2 16,-8 0 21-16,0 0-2 0,0 0-28 0,0 0 15 0,0 0-6 15,7 0-35-15,-7 0-26 0,0-6 5 16,0 6-54-16,6-9-28 0,-7 5-49 0,1 4 17 15,-1-5-170-15,0 1-135 0,0 1 32 16,1 0 17-16,0-3 27 0,1 0 27 0,-1-1 62 16,12-15 9-16</inkml:trace>
  <inkml:trace contextRef="#ctx0" brushRef="#br0" timeOffset="383661.1731">4236 13182 342 0,'0'0'128'0,"0"0"7"0,0 0 40 16,0 0-36-16,0 0-52 0,0 0 32 0,0 0-5 15,0 0-14-15,0 0-6 0,0 0 14 16,22 8-6-16,-22-3-21 0,0 0 10 0,0 0-17 16,0 2 17-16,0-3-23 0,0-4 7 0,0 14 11 15,0-1-20-15,0-1-17 0,0-1 21 0,0 4-16 16,0 0 6-16,0 1 0 0,0 0-1 15,0 2-6-15,0 0 7 0,0-2-3 0,0 0-31 16,-7-1 12-16,-2 11 0 0,8-15 6 16,1-1-24-16,-1-2 16 0,0 1-2 0,0-1 11 15,0-1-24-15,1 0 7 0,0-7 1 0,0 8 2 16,0-1-3-16,0-1-1 0,0 1-11 0,0-7 11 16,0 9-14-16,0-2 8 0,0-7-15 15,0 8 12-15,0-2-15 0,0-6 3 0,0 9 0 16,0-9 20-16,0 7-25 0,0-7 20 15,0 6-28-15,0-6-6 0,0 0 4 0,0 6-19 16,0-6-41-16,-8 7-32 0,8-10-37 0,0-1 11 16,1 1-84-16,0-4-58 0,1 2-119 15,6-13 23-15,-5 1 23 0,5-1 24 0,1 0 13 16,-3 2 5-16</inkml:trace>
  <inkml:trace contextRef="#ctx0" brushRef="#br0" timeOffset="384193.8764">4454 13255 236 0,'4'-2'345'0,"-4"-1"-47"0,2 1-12 16,-1 1-33-16,-1-2-21 0,2 2-14 0,-2-1-36 16,2 1-30-16,-1 0-20 0,0 1 4 15,-1 0-9-15,0 0 13 0,0-2-54 0,-2 4 4 16,-1-1-6-16,1-1-23 0,-2 1 16 0,0 2-20 15,-2 0-7-15,-5 6-9 0,0-1-13 16,-3 0 10-16,1 0 19 0,0-1-25 16,2 2-4-16,-1-2 13 0,2-1-24 0,3 0 11 15,2 0 6-15,-1-1-3 0,1 0-12 0,0 0 4 16,2 0-13-16,-1-1-14 0,0 0 18 0,1 0 1 16,-5 7 0-16,-1 0-21 0,6-3 7 15,0 0-4-15,2-1-5 0,1 0 8 0,0-7 7 16,0 7 14-16,0-1-4 0,0 3 20 0,17 14-8 15,-8-12 16-15,-2 1-5 0,6-1-6 16,3-2-25-16,1 0 28 0,-3 0-18 16,6-1 15-16,2 1 0 0,-3 0-3 0,3 1-10 15,-1 1-26-15,-1-7 28 0,0 4 8 0,-2-1-3 16,1 1-3-16,-2 1-13 0,-1 0-5 0,-1-4-17 16,-1 3-10-16,-3-5 31 0,1 6 0 0,-3-3-2 15,-2-1-19-15,3-1 18 0,-6-1-14 16,0-1 3-16,-1 2 19 0,-1-3-7 0,1 1-6 15,-1 0 6-15,0-1-14 0,0 0 14 16,0 1-5-16,-1-1 0 0,0 1-2 0,1-2-10 16,0 1-34-16,-2 0 2 0,2-1 2 0,-2 0-19 15,0 0-32-15,0 0-1 0,0 0-20 0,0 0-41 16,0 0-13-16,0 0 17 0,13-11-153 16,-10 9-77-16,2-1-42 0,1 0 25 0,1 0 55 15,7-2-2-15,-2 2 9 0,2-2 9 16</inkml:trace>
  <inkml:trace contextRef="#ctx0" brushRef="#br0" timeOffset="384491.2312">5000 13605 458 0,'1'0'258'0,"2"0"-10"0,1-1-27 0,0 0-19 16,-2 1 3-16,2 1-40 0,0 0 2 0,0-1-14 15,1 1 4-15,2 1-42 0,-1-2-2 16,0 0 8-16,-6 0-13 0,7 0-7 0,5 0-4 16,12 7-11-16,-11-7 6 0,-3 0-10 0,-10 0-10 15,10 0-13-15,0 0-7 0,-1 0-9 16,-1 0 17-16,7 0-24 0,-3 0 9 0,1 0-33 16,-1 0 34-16,-2 0-32 0,1 0 2 0,-3 0-28 15,0 0-23-15,-2 0-9 0,-6 0-41 16,9 0-24-16,-9 0-27 0,8 0 11 0,-8 0-118 15,6 0-101-15,-6 0 26 0,0 0 24 16,9-1 20-16,-9 1 22 0,0 2 19 0,-2 3 15 16,0-3-72-16</inkml:trace>
  <inkml:trace contextRef="#ctx0" brushRef="#br0" timeOffset="384911.7074">5085 13890 627 0,'-1'3'280'0,"0"-2"-12"0,0 0-18 16,0 0-24-16,1 0-38 0,0 2-20 15,1-1 0-15,-1-1-18 0,1 0-5 16,3 1-34-16,-1-1 3 0,3 1-13 0,1-2-7 16,0 0 9-16,1 0-32 0,3 0-10 0,2 0 4 15,5 0-7-15,0 0-13 0,2 0 9 0,19-12 2 16,-23 12-7-16,4-2-30 0,-1 1 6 0,-1-3-6 15,0 3 19-15,1-4-22 16,-6 3 17-16,-2 0-5 0,1 0 11 0,5 1-9 16,-3-2-21-16,-4 1 6 0,0 1-2 0,-2-1 13 15,-1 1 8-15,-2 1 6 0,0-2-6 0,0 2-11 16,0-1 2-16,-1 1-9 0,0 0-15 16,0-1 20-16,0 1 7 0,-1 0 0 0,-3 0-5 0,0 0-2 15,0 0-2-15,0 0-9 0,6 0 7 16,-6 0-6-16,0 0 0 0,8 0-27 0,-8 0 31 15,0 0 7-15,7 0-43 0,-7 0 3 0,0 0 4 16,0 0-25-16,0 0-17 0,0 0-42 16,11-11-15-16,-10 10-50 0,0-3 15 0,-1 0-177 15,1-1-107-15,0-1 9 0,0 0 31 16,7-13 42-16,-3 2 19 0,-2 5 7 0,-2-1 15 16</inkml:trace>
  <inkml:trace contextRef="#ctx0" brushRef="#br0" timeOffset="385726.3922">7497 13653 743 0,'-2'-1'273'0,"2"0"-24"0,-2-3 4 15,0 3-52-15,0-1 16 0,1-1-24 0,-2 1 11 16,1-1-38-16,-1 0 4 0,3-1-7 0,-1 2-9 16,0-3-13-16,0 3-18 0,1-2-31 15,0 2-8-15,0-4 37 0,1 3-22 0,-1 3-4 16,0 0 12-16,0-6-34 0,0 6-6 0,18-22-8 15,-10 14-7-15,5 1-5 0,-2-2-3 16,3 3-7-16,-3 2-3 0,1 0-6 0,2-2 9 16,-7 6-6-16,6 0-2 0,1 0-12 15,2 0-3-15,2 0 23 0,1 0-31 0,1 0 2 16,19 7 17-16,-21-3-3 0,1 5-20 0,0-1 1 16,0 3-3-16,-1 0 12 0,-3 2-16 15,1 1 8-15,-4 1 0 0,2 1-15 0,-7 4 0 16,-1 1 11-16,-2-1 15 0,-3 0-2 0,-1-8 0 15,0 6-8-15,-11 19-4 0,4-18-1 16,-6 0-5-16,0 1 0 0,-1-1 11 0,2 1 0 16,-3-3-1-16,-1 0-5 0,-1-1 19 15,1 0-28-15,-1-4 6 0,1 0 6 0,0-1 0 0,2-1-31 16,0 0 9-16,0-3-43 0,4-1 5 16,1-1-29-16,4-2-22 0,1-1 0 0,-3 1-64 15,7-3-13-15,0 0 17 0,-8 0-187 0,8 0-105 16,-8 0 32-16,1-13 29 0,5 8 19 15,2-1 25-15,2-1 18 0,7-9 33 0</inkml:trace>
  <inkml:trace contextRef="#ctx0" brushRef="#br0" timeOffset="386244.6994">8066 13541 808 0,'-1'-5'276'0,"1"1"-32"0,-1-1-29 16,0 1 6-16,0 2-45 0,-1-3-4 16,2 3 3-16,-2-1-50 0,2 0-13 0,-1 0 2 15,-2 1-10-15,0 1-29 0,0-1-3 0,-1 2 5 16,0 0-8-16,0 2-25 0,-1-2 5 15,0 3 6-15,-1 0-2 0,-4 5-12 0,-1 3-16 16,0-2 22-16,1 3 17 0,1 2-25 0,0 1-4 16,1 1 3-16,1-1-19 0,0 3 36 15,-2-4-17-15,5 8 5 0,2 0-15 0,0-1-1 16,-3 1 8-16,3-3 1 0,0 3-2 16,2-12 1-16,0 6-26 0,12 22 27 0,-3-18-3 15,-1-1 3-15,3 1-25 0,1-1 25 0,0-2-1 16,5-1-17-16,0-1-14 0,2-2 0 15,0-1 1-15,3-2 5 0,0-3-7 0,4 1 21 16,-3-2-28-16,2-1 16 0,0-2 0 0,-3 1-3 16,-1-3 13-16,-1-1-20 0,-1 1 2 0,-12-1 17 15,1 0-3-15,1 0-1 0,1 0-32 16,13-10 2-16,-14 6 40 0,-2 0-4 0,-2 1-35 16,0-2 17-16,1 2-43 0,-4 0 3 0,1-3-41 15,-1 3-13-15,0-3-54 0,0 0-67 16,-2-1 19-16,0-2-238 0,0-3-12 0,0-2 30 15,-13-21 29-15,4 14 10 0,4-1 27 16,-1-3 14-16,0 0 11 0</inkml:trace>
  <inkml:trace contextRef="#ctx0" brushRef="#br0" timeOffset="386726.0034">8293 12908 516 0,'0'-3'311'0,"1"-1"-27"15,0 0-58-15,0 3-9 0,0-4-24 0,-3 4-24 16,2 0-12-16,1-1-26 0,-1 1-10 16,1 1-25-16,-1-1-3 0,2 2 8 15,-2 2-21-15,0-2 17 0,3 2-35 0,-3 2 25 16,2 1-18-16,-1 0-6 0,3 10 1 0,1-1 11 16,-1 6 4-16,1-2-22 0,1-1 22 0,-3 2-9 15,-1 0-10-15,-1-1 19 0,1 1-31 0,-1 0 19 16,0-2-9-16,-1 6 5 0,0-14-25 15,0 2-4-15,0 4-3 0,0-3 18 0,0 4-2 16,0-1-7-16,0 1-15 0,0 0-2 0,0-3-4 16,0 0-10-16,0-4 14 0,0-1 0 15,0 1-2-15,0-3-5 0,0-1 15 16,0-6-3-16,0 8-17 0,0-8-32 0,0 8-57 16,0-8 4-16,-6 7-16 0,6-7-7 0,0 0-33 15,0 7-46-15,0-7 17 0,-9 4-170 0,9-8-117 16,0 1 32-16,0-3 28 0,6-7 5 0,2-2 25 15,-1-1 18-15,-1 0 38 0</inkml:trace>
  <inkml:trace contextRef="#ctx0" brushRef="#br0" timeOffset="387311.4847">8576 12934 739 0,'2'-4'296'0,"0"1"-19"0,-1 0-24 0,0 1-7 15,0 0-38-15,1-2-4 0,-2 3-46 16,2 0-11-16,-1-1-6 0,0 1-9 16,-2-1 0-16,0 1-35 0,0 1-6 0,-1 0 15 15,-1 0-59-15,-3 0 6 0,2 1-8 16,0 1 3-16,-2 1 6 0,0-2 4 0,-9 6-47 0,4-2 11 15,-5 3 9-15,3 0-11 0,-1 1 9 16,0-3-13-16,1 2 8 0,2 0-13 0,-2-1 21 16,4-1-25-16,0-2-3 0,2 2 0 15,2 0-8-15,1-1 9 0,-1-2-3 0,0 1 1 16,3-1-1-16,-1 1 0 0,0-1-12 16,0 1 16-16,-1 0-5 0,4 0-8 0,-2 0 6 15,2 1 22-15,0 0 11 0,-1 0-6 0,-1 0-14 16,1-1 39-16,1-4-8 0,0 0 3 15,0 13-22-15,13 15 0 0,-7-19 3 0,2 4-4 16,1 0-3-16,1 1-1 0,0 0-3 16,3-3 0-16,0 2 22 0,2-1-5 0,1-1-4 15,2 1-29-15,-5-1 0 0,5-3 29 0,1 3 8 16,-1-1-19-16,1 0-2 0,-2 1-1 16,-1-4-1-16,-2 0 10 0,2 2-3 0,-3-2-1 15,0-1-3-15,-4-2-2 0,-2-1-3 16,1-1-6-16,-4 1-4 0,0 0-1 0,0-3-28 15,-2 1 4-15,0 2 31 0,2-2 7 0,-3 0-5 16,1 1 6-16,-1-1-10 0,1 0 2 16,-1-1-2-16,0 1 1 0,0 1-60 0,2-2-31 15,-2 0 0-15,0 1-38 0,-1-1-35 16,0 0-76-16,0 0 20 0,0 0-283 0,0 0 46 16,0 0 38-16,0 0 28 0,14-10-17 15,-11 10 26-15,-3 0 88 0,0 0 9 0</inkml:trace>
  <inkml:trace contextRef="#ctx0" brushRef="#br0" timeOffset="388291.7392">9037 13662 360 0,'-2'-1'308'0,"1"1"-39"0,-1-3-12 16,2 0-47-16,-2 3 0 0,0-1-23 16,0 0-17-16,1 1-34 0,1 0 14 0,-1 0-21 15,0 0 18-15,1 0-43 0,0 0-10 0,1 0 1 16,1 2-13-16,2-2 11 0,0 0 2 0,2 0-27 16,1-1 2-16,11 0 5 0,-11 1-8 15,6 0-24-15,4 0 20 0,-1 0-27 0,4 0 14 16,0 0 8-16,0 0-29 0,0 0-14 0,-2-6 12 15,16-4-11-15,-17 7 24 0,-4 2-9 16,-1 0 4-16,-3-1-17 0,-2 0-11 0,-2 1 42 16,0-2-1-16,-1 3-11 0,-1 0-1 15,0-1-22-15,0 1 19 0,1 0 9 0,-1-1-6 16,-1 1 24-16,0 0-11 0,-1-1-7 0,0 1-19 16,-1 0-2-16,0 0 7 0,-2 0-16 15,0-1 2-15,-2 1-2 0,1-1 13 0,-2 1 4 16,1 0-12-16,-1 0-1 0,-4 2-32 0,3-1 2 15,-1-2 25-15,2 2 1 0,5-1-39 16,0 0 3-16,-9 0 3 0,2 0 21 0,7 0-4 16,-9 0-29-16,9 0 19 0,-7 0 7 15,7 0-4-15,-14 14 15 0,13-11-6 16,2-2-15-16,0 0 8 0,2-1 15 0,0 2-21 16,3-1 15-16,0-1-25 0,0 0-1 0,1 0 25 15,2 0 8-15,9 3-23 0,-5-3 24 16,0 0-2-16,7 1-1 0,-8 1 1 0,-2-2 20 15,-10 0-2-15,9 0-2 0,-2 0-6 0,-1 0 18 16,-6 0-4-16,8 0-44 0,-8 0 0 0,8 0 2 16,-8 0 1-16,7 0 24 0,-7 0-2 15,0 0 20-15,7 0-3 0,-7 0-3 16,0 0-5-16,0 0 19 0,7 0-15 0,-7 0 6 16,0 0-22-16,0 0 13 0,0 0-29 0,8 0 35 15,-8 0-30-15,0 0 12 0,0 0 4 0,0 0-7 16,0 0-12-16,0 0 4 0,6 0 0 15,-6 0-69-15,0 0 51 0,0 0-34 16,0 0-38-16,6-7-43 0,-7 7-11 0,-1-2-46 16,1 4 18-16,-1-2-268 0,-2-2-26 15,2 0 34-15,-2 0 32 0,2-3 23 0,-5-7 27 16,2 3 31-16,2 3 40 0,1-2 7 0</inkml:trace>
  <inkml:trace contextRef="#ctx0" brushRef="#br0" timeOffset="390442.8892">10168 13397 456 0,'0'-13'266'0,"0"13"-45"15,-13-12 11-15,-4-6-46 0,16 14 1 16,0 0-2-16,0-1-28 0,0 3-4 0,0-4-15 15,0 3 7-15,-2-2-16 0,3 2-16 16,-1 0-5-16,-1-1-4 0,2 0-10 0,0-1-6 16,0 5-23-16,0 0 9 0,0-6-12 0,0 6-3 15,0-9 31-15,0 3-35 0,0 6-1 16,0-7-23-16,0 0 18 0,0 7-5 0,15-23-17 16,-10 15 37-16,-2 1-28 0,1 0-11 0,1 2-15 15,0 0-2-15,-1 3 25 0,-1-3-10 0,1 3 4 16,2 0-29-16,-2 0 16 0,1 0 3 15,1-1-9-15,0 2-5 0,-1 0 37 0,4-1-14 16,8 1-32-16,-3-1 17 0,-14 2 7 16,11 0-29-16,0 0 20 0,16 11-8 0,-14-5-13 15,-1 2 41-15,-1 3-47 0,-2-1 47 0,-1 2-39 16,0 1 10-16,-3 1-13 0,2 0 27 0,-6 0-27 16,1 4 15-16,1-1 9 0,0-1-12 15,-3-2 14-15,2 3 7 0,-2 2 15 0,0-9-13 16,0 6 15-16,0 3-24 0,0 0-20 15,0-1 7-15,-11 22 17 0,9-28-16 0,-2 5 7 16,2 0-2-16,-2 0-15 0,0-8-7 16,-1 6-1-16,2-3-6 0,0-3 26 0,0 1 2 15,1-2-6-15,0-1 4 0,1-5 13 16,-2 1-1-16,2 1-5 0,1-1-13 0,-2-1 29 16,1 1-15-16,-1-1 14 0,-1-1-26 0,1 1 1 15,0-2-1-15,2 0 5 0,0 0-1 0,0 0 42 16,-7 0-4-16,-3-14-32 0,8 8-28 15,0 0 32-15,-3-10-7 0,2-4-1 0,1 3-9 16,1 3-4-16,1-6-1 0,0 9 0 0,0-3 0 16,0 0 29-16,0-2-17 0,0-3 2 0,16-18-2 15,-8 18-14-15,-2-1 10 0,1-2 6 16,2 2-10-16,0 1 24 0,1 0-23 16,1-1 1-16,3 1-1 0,0 2 10 0,1 0 9 15,-1 1-13-15,-2 0-3 0,2 2-17 0,1-1 12 16,-1 1 10-16,2 5-4 0,-1-1-28 0,-3 2 43 15,-1 1-11-15,1 0-7 0,-2 1-24 16,2-1 41-16,-3 3-19 0,-1 0 5 0,1 1-17 16,-2 0 14-16,-1 2-2 0,0 1 3 0,2 0-5 15,-2 0-16-15,-6 0 16 0,6 0 13 16,-6 0 15-16,9 0-43 0,-1 0 24 0,5 11 19 16,1-3-31-16,-2 0 2 0,-3 5 33 0,0-3-9 15,-1 0-46-15,-1-2 41 0,3 4 9 16,-7-2-2-16,1 0-28 0,2 3 12 0,-4-1-4 15,0 0 11-15,0-2 5 0,-1 0-19 0,3 8 19 16,-4 1 0-16,2-5-1 0,-1-3-5 0,-1-11-29 16,0 16 2-16,0-1 3 0,0-1 30 15,0 3-5-15,0-1-2 0,0-2 0 0,0-2 1 16,0-2-2-16,0 6 1 0,0 0-6 16,0 1-13-16,0 1 20 0,0-1-2 0,0-3 22 15,0 1-1-15,0-3-19 0,-12 11-28 0,9-5 4 16,-2-3 42-16,3-4-3 0,-2 6-2 15,3-4-2-15,-2-3-43 0,1 0 16 0,-1-2 2 16,1 1 33-16,-1 5-11 0,-1-3-2 16,2-3-18-16,-1 2 1 0,0-3 0 0,1-1-7 15,2-3-11-15,-2 2 0 0,0-1 45 16,2 0-2-16,-1-1-3 0,0 1-2 0,-1-1-27 16,1-2 2-16,1 3 16 0,-1-2 0 0,0 0 0 15,1 0-2-15,-1-1 2 0,1 1 5 0,0-1 3 16,0 2-7-16,-1-3 11 0,1 1 5 15,0-1 13-15,2 0-19 0,-1 1 5 0,2-1-36 16,0 0 31-16,1 0 19 0,2 0-26 16,-1-1 4-16,1 1-4 0,1-1 13 15,-1 1-37-15,3 0 20 0,-9 0-29 0,7 0 10 0,6 0 43 16,1 0-20-16,-1 0-1 0,0 0-4 16,-2 0-24-16,-2 0 31 0,8-7-5 0,-17 7-12 15,0 0-10-15,8 0 21 0,-1 0 2 0,-7 0-14 16,8 0 22-16,-8 0-23 0,8 0 0 15,-8 0 21-15,8 0-2 0,-8 0-11 0,6 0 1 16,-6 0 25-16,0 0 1 0,7 0 9 0,1 0-23 16,-10 1-8-16,-1-1 13 0,0 1-18 15,-2-1 4-15,0 2 18 0,-1-2-10 0,0 3-5 16,-1-3 14-16,-10 4-13 0,5-1-2 16,-1-2-8-16,3-1-2 0,2 2 5 0,-1 1-5 15,2-2-2-15,2 1 9 0,1-1-8 0,-1 2-6 16,0-3-6-16,1 2 11 0,1-2 1 0,-1 1-10 15,2-1 10-15,-1 2-6 0,1-2 9 0,0 1-4 16,1 0 6-16,1-1-14 0,1 0 6 16,1 0-1-16,1-1 10 0,1 1 13 0,0-1-17 15,1 1-22-15,2 0 32 0,0-2-5 0,0 2-23 16,0-1 25-16,-7 1-2 0,9 0-11 16,14-4 3-16,-10 2 5 0,-1 0 3 0,-2 2-1 15,-1-1-6-15,-1-1-10 0,-1 1 28 0,-2 0 1 16,1 1-25-16,-2 0-11 0,2 0 11 15,-3-1 23-15,-3 1-7 0,0 0-8 0,0 0 3 16,7 0-1-16,-7 0-7 0,6 0 14 16,-6 0-4-16,0 0-4 0,0 0-6 0,8 0-15 15,-8 0 15-15,0 0 2 0,0 0 8 0,7 0-15 16,-7 0 1-16,0 0 4 0,0 0 2 16,0 0 5-16,0 0 0 0,0 0-20 15,11-1 16-15,-10 2-1 0,1-2 6 0,-2 1 17 16,1 0-21-16,-1 0-26 0,1 0 20 0,1 0 9 15,-2 0-19-15,1 0-7 0,0 0 33 0,0 0 13 16,-1 0-31-16,0 0 16 0,0-2-1 0,1 2-2 16,-1 0-42-16,1-1 3 0,-1 1 5 15,1 0 4-15,-1 0-72 0,1-2-51 0,-1 2-33 16,-2-1-41-16,0 0 20 0,1-2-284 16,-1 1 0-16,-2 1 74 0,1-2 20 0,1 0 27 15,-1 1 22-15,0 1 23 0,0-2 17 0,0-2 9 16</inkml:trace>
  <inkml:trace contextRef="#ctx0" brushRef="#br0" timeOffset="392273.0067">11399 13048 477 0,'0'0'234'0,"0"0"-24"0,0 0-38 16,0 0 4-16,0 0-17 0,-13 0-7 0,13 0 6 15,0 0-33-15,0 0 3 0,0 0 3 16,0 0-19-16,0 0-19 0,0 0 7 0,0 0 2 16,0 0-6-16,0 0-33 0,0 0 8 15,0 0-3-15,0 0 10 0,0 0-20 0,0 0 7 16,0 0-8-16,0 0 0 0,0 0-10 16,8-18 1-16,-1 18-26 0,-1 1 24 0,3-1 8 15,1 0-31-15,4 0 1 0,3 0-3 16,4 0 26-16,-1 0-8 0,2 0-23 0,1 0 12 15,2 0 3-15,-3 0-21 0,28 13 20 0,-24-12-11 16,1 1-18-16,-3 1 2 0,0-2-9 0,0 1 8 16,-1 1-18-16,-2-1 24 0,1-1 10 0,-5 1-32 15,1-2 7-15,-2 1 4 0,-5 1 21 16,1-2-31-16,-12 0 11 0,6 0 17 0,1 0-17 16,-7 0 4-16,8 0 11 0,-8 0-26 15,9 0-2-15,-9 0 4 0,6 0 9 0,-6 0-5 16,0 0-11-16,7 0-6 0,-7 0-20 0,0 0 6 15,0 0-30-15,8 0-27 0,-8 0-5 0,4-6-45 16,-6 6 11-16,0-2-109 0,-4 1-68 16,1 0 24-16,-2 0 22 0,0 1 20 0,-11-3 18 15,4 1 20-15,-7 1 14 0,-1 1-125 16</inkml:trace>
  <inkml:trace contextRef="#ctx0" brushRef="#br0" timeOffset="392938.9019">11470 13086 784 0,'-2'-2'288'15,"1"2"-53"-15,0-1-16 0,1 1-24 0,1 0-8 16,-1 1 2-16,1-1-43 0,-1 2-3 15,2-1-16-15,1 1-22 0,-1-1 17 0,1 0-3 16,-1 3-35-16,1 1 44 0,1-1-27 0,0 0-20 16,4 10 4-16,1-3 18 0,1 2-5 15,3 0-41-15,-1 0-6 0,-3 1 50 0,1 1-24 16,0 0-7-16,1 0 24 0,0 1-10 16,1 2-53-16,1 0-4 0,-1-1 29 15,3 2-10-15,2-1 2 0,-5-2 5 0,2 2-18 0,-2-2 10 16,3 2-31-16,1 0-7 0,-4 0 20 15,1-1 17-15,-1-1-32 0,0 1 22 0,0-3-3 16,2 1-22-16,-3-2-3 0,-3 1 2 0,2 1 10 16,-1-5-7-16,-4-1-15 0,1-1 3 15,-3-1 8-15,-1-3 5 0,1-1-9 0,1 1-6 16,-3-1-3-16,0-1 12 0,0 0 0 0,1-1 8 16,0 2 0-16,1-2 20 0,-1 1-11 15,-2-2 27-15,0 0-19 0,0 0 3 0,0 0-3 16,0 0-13-16,0 0 18 0,11-13-4 0,-4 1-10 15,0-2-3-15,-2-2 3 0,3 2-20 16,-3-5 6-16,1 0 14 0,2-2-4 0,-2 0-7 16,0 1-9-16,1-2 23 0,-2 0-14 0,2-1 8 15,-2 0 7-15,0 1-1 0,0 1-3 16,-1-1 6-16,-1 3 13 0,1 0-3 0,-1 1-14 16,-3 5 14-16,2 1-12 0,-2 3 2 15,1-1-16-15,0 2 2 0,-1 2 0 0,1-3-2 16,-1 4 8-16,0 0-2 0,1-1-5 0,-1 1-4 15,1-1-10-15,-1 0 17 0,1 2-9 0,0 0-11 16,-1-1 1-16,0-1-25 0,2 0-11 0,-2 2-14 16,0 0-34-16,2 1 9 0,-2 1-79 15,0-2 9-15,2 0-66 0,-2 0-14 0,0 0-56 16,2 0 26-16,-1 0-267 0,5 0 37 0,-2 1 34 16,8-4 32-16,1 0 29 0,1 0 23 15,1 0 51-15,2 2 2 0,2 0-5 0</inkml:trace>
  <inkml:trace contextRef="#ctx0" brushRef="#br0" timeOffset="393726.7634">12477 13039 422 0,'2'0'334'0,"-1"-2"-55"0,1 1-20 0,2 0-38 16,-1 0-27-16,1 0-12 0,1 1-27 0,-1-2-25 16,1 1-3-16,1-1-19 0,12-3-10 15,-3 1-13-15,2 0 3 0,0-2-31 0,-1 0 20 16,-3 3-17-16,2-4-15 0,0 1 10 16,3-1 10-16,-7-1 4 0,7 1-33 0,-5-2 3 15,-1-1 20-15,-1-3-42 0,0-4 16 0,-1 7-1 16,1-7 3-16,-1 0-12 0,2 4-3 15,-5-2-7-15,-1-1 17 0,-1 3 1 0,2-2-2 16,-3 4-23-16,-1-3 28 0,-1 3 1 16,0-1 14-16,-2 12-15 0,0-9 9 0,0 2 10 15,0 0 13-15,0 0-24 0,-13-4-2 0,11 6-11 16,-8-5-4-16,4 1-1 0,1 4-4 0,1 3-1 16,-1-1 21-16,0 1 1 15,-1 0-5-15,6 2-3 0,0 0-13 0,0 0-9 16,-7 0-3-16,-14 16 24 0,11-7-4 0,1 1-2 15,-1 1 4-15,4 5 13 0,-1 0-26 0,3 3 40 16,-3 1-15-16,2 2 14 0,1 1-3 0,0 1-11 16,3 4 1-16,-1-1-4 0,2-14 5 0,0 8-11 15,0 5 0-15,0 3 2 0,0 1 0 16,0-1 9-16,0 0-11 0,0 2 2 0,0 2-9 16,0 1 1-16,0-2 9 0,0 0-8 15,0 0-11-15,0-2 7 0,0 2-1 0,-7 32-8 16,3-35-8-16,0 2 10 0,-3-5 5 0,2 4-21 15,-1-2-5-15,1 0-19 0,-1-4-2 16,-2-1-29-16,0-1 3 0,1-2 7 0,5 2-46 16,-8-4-19-16,1-2-18 0,1 1 10 0,-1-4-25 15,-3-5-1-15,2 0-39 0,0-5 8 16,-1-2-18-16,4-1 7 0,7 0 3 0,-6 0 15 16,-13-13 16-16,8 1 47 0,3 0 16 15,0-5 17-15,0 5 26 0,5-3 19 0,1 2 6 16,0-3 48-16,2 8-5 0,0-5 27 0,0 0-8 15,0-2 5-15,11-17 13 0,-5 16 19 16,4 1 1-16,-1 0 0 0,0-1-21 0,5 3-7 16,3 1 16-16,-1-1 5 0,0 1-16 15,2 1-7-15,5-1-4 0,0-1 14 0,-2 1 4 0,6 1-22 16,-4-2-23-16,2 1 32 0,1 2-12 16,-1 1-23-16,2-2-15 0,-2 2-26 0,2-2-41 15,-2 0-31-15,1 0-44 0,1 0 12 16,-4-4-213-16,3 2-100 0,0-2 15 0,0-1 29 15,-2 0 23-15,-1-1 42 0,0 2 16 16,-4 0 10-16</inkml:trace>
  <inkml:trace contextRef="#ctx0" brushRef="#br0" timeOffset="394122.0423">13416 12830 1017 0,'0'-5'335'0,"1"2"-38"0,-1 0-22 16,2 0-33-16,-2 1-30 0,2 0 1 0,-2 1-22 16,0-1-48-16,0 2 14 0,-2 0-15 0,0 3-14 15,-1 0-14-15,-6 5-13 0,-4 2 27 16,4 0-32-16,-3 3-9 0,-1 0-8 0,-1 2 12 16,1 4-7-16,-1 0 2 0,3 0-10 0,-4 4 5 15,3-4-6-15,1 4-7 0,-1 1 1 16,1 1-15-16,3 0 2 0,1 0 4 0,-2 2-6 15,2 2-10-15,0-1-13 0,3 1 21 16,0 0-22-16,-2 2 10 0,4-3-4 0,-2-1-9 16,4 1-10-16,0-15 12 0,0 6 1 0,0 2-6 15,12 23-6-15,-6-23 12 0,-1 0-30 16,3-1 2-16,2-1-15 0,-1-6-14 0,-3 4-1 16,5-3-19-16,1-1-9 15,1-1 7-15,-1-1-55 0,3-3-50 0,1-4-14 16,0-1-19-16,-8-3-56 0,4 0 21 0,-1 0-262 15,18-15 37-15,-10 4 31 0,-2-2 12 0,1-5 26 16,-2-2 24-16,0 0-1 0,-3-2 14 16,-1-3 27-16</inkml:trace>
  <inkml:trace contextRef="#ctx0" brushRef="#br0" timeOffset="394471.9947">13557 13062 274 0,'3'-9'365'0,"-4"2"-50"0,2 0-28 16,1 1-9-16,0 1-16 0,1-1-4 0,-1 0-47 15,1 2-13-15,-1 0-22 0,9-6-27 0,-1 2-17 16,2 3-14-16,-1 2 31 0,-2 3-38 0,1-1-19 16,-10 1-19-16,13 0 9 0,3 0-24 15,13 15 19-15,-14-7-14 0,1 3-4 0,-5-1-6 16,5 5-5-16,-7 0 3 0,2 2-27 15,-5 2 13-15,0 1-3 0,-4 0-5 0,-2 2-2 16,0-11-4-16,0 3 0 0,0 4 27 0,-14 19-3 16,5-13 1-16,0-4-14 0,-5-1-3 15,0-1-3-15,-1 1-46 0,2-3-21 0,-1 0 17 16,1-4-25-16,-1 1-45 0,3-1-13 0,0-5-33 16,0 0-47-16,2-2-20 0,2-4 20 15,1 0-199-15,4 1-66 0,2-2 48 0,0 0 26 16,0-6 24-16,0 1 4 0,11-12 14 0,2 0 2 15</inkml:trace>
  <inkml:trace contextRef="#ctx0" brushRef="#br0" timeOffset="394821.2315">13973 12996 373 0,'5'-10'354'0,"1"2"-14"0,-2 1-57 0,-1 1-9 0,-1 3 2 16,0-1-36-16,2 0-40 0,-2 2 13 15,0-2-36-15,-2 3-19 0,2-1 15 0,-2 0-20 16,0 2-16-16,-2 0-14 0,0 3-61 16,-4-1 28-16,4 2-9 0,-9 8-31 0,-2-1-5 15,1 3-5-15,-1 0-4 0,-1 1 28 0,-1 1-6 16,1 3-21-16,1 0-3 0,4 0 10 16,-3 5-5-16,4-6-2 0,1 3 9 0,3 0-13 15,0 0 0-15,0-2-5 0,4-9 20 0,0 4-19 16,0 3-2-16,12 16 14 0,-5-18-23 15,-1 0-4-15,4-3 14 0,1 1-4 0,2-4-3 16,-1-1-22-16,3-1-1 0,3-2-42 16,-2-1-13-16,4-2 3 0,-7-2-54 0,-4 0-15 15,13-10-57-15,-5 0-10 0,0-2 18 16,-1-2-232-16,3-5-37 0,-4-1 32 0,-1-2 28 16,-3 0 13-16,0-2 2 0,2-2 57 15,-3 2 3-15,0-3-3 0</inkml:trace>
  <inkml:trace contextRef="#ctx0" brushRef="#br0" timeOffset="395188.6616">14204 12652 318 0,'-2'-6'406'0,"2"1"-72"0,0 0-27 15,0 2 12-15,-2-1-62 0,2 1-19 16,0-1-36-16,0 3-41 0,0-1 27 0,-2 2-52 16,4-1-16-16,0 2-3 0,-2 2-13 15,2-1 33-15,0 4-14 0,-1-3-23 0,1 3-21 16,-2 1-4-16,5 11-7 0,-3 2 52 0,-2-2-11 16,2-5-14-16,0 5-6 0,-2-3-21 15,1 3 12-15,0 0 1 0,-1-9-20 16,0 6-10-16,0-1-27 0,0 3 4 0,0 0 2 15,0-1-2-15,0 1 4 0,0-2 7 16,0 1-17-16,0 0-23 0,0 1-18 0,0-2 4 0,0-1-65 16,0-5-7-16,-14 10-57 0,13-13-22 15,-2-1-32-15,3-5-39 0,0 0 23 16,0 0-235-16,0 0 35 0,0 0 30 0,0 0-16 16,3 10 34-16,-1-13 34 0,3-3 16 0,4-8 13 15,2-3 2-15</inkml:trace>
  <inkml:trace contextRef="#ctx0" brushRef="#br0" timeOffset="395606.3474">14463 12635 602 0,'2'-4'341'0,"-2"0"-19"0,2 1-23 0,-1 0-26 15,-2 0-33-15,1 1-46 0,1 0-8 0,1-1-22 16,-2 2-40-16,-1-1 2 0,-1 2 10 15,0 1-29-15,0 1-6 0,-3 1-19 0,-4 7 5 16,0-4-19-16,1 0 4 0,-4 4-20 0,3 0 2 16,-2-1-10-16,0 1-3 0,2 5-18 15,0-3 17-15,1 0-18 0,2 1 9 0,6-1-7 16,-2-1 24-16,0-1-28 0,-1 7-9 0,2-4 36 16,1-4-6-16,13 17-34 0,-4-10 0 15,2-1-3-15,0 0 21 0,3 0-19 0,1 2-6 16,1-5 10-16,-1 4-4 0,1-6-9 0,-2 2 2 15,2-3 9-15,-1 1-4 0,-1-1-6 16,0-1 5-16,-3-3 13 0,-4 0-23 16,-1-1-14-16,1-1 48 0,-3-1-35 0,-2 1 0 15,5 0 13-15,-4-2 17 0,-1 0-31 16,1 1 18-16,-1 1 13 0,0-2-32 0,0-1-1 16,-2 2-13-16,2-2-31 0,-2 0-29 0,2 0-16 15,-2 0-53-15,0 0-39 0,0 0 16 16,0 0-290-16,4-10 39 0,-2 5 31 0,0 0 25 15,0 1 18-15,2 0 15 0,5-12 20 16,1 2 42-16</inkml:trace>
  <inkml:trace contextRef="#ctx0" brushRef="#br0" timeOffset="396354.3544">14986 12528 593 0,'1'-1'308'0,"1"1"-29"0,-2-1-5 15,2 0-40-15,-2 0-10 0,0 0-13 0,0 0-29 16,0 1-24-16,0 0-3 0,0-1-7 16,0 0-43-16,0 1 15 0,2 0-21 0,1-1 5 15,-3 1-12-15,0 1-19 0,0-2 4 0,0 1-6 16,0 0-12-16,1 1-22 0,0 0 10 16,1 0 14-16,0 0-18 0,-2 1-12 0,0 1 27 15,0 0-26-15,2 0 21 0,-2 2-22 0,2-3 20 16,-2 3-5-16,3 1-4 0,0 8 4 15,1-1 15-15,-2-3-25 0,2-2-2 0,0 9 0 16,1 1 3-16,-1-3-3 0,1 4-5 16,0 1 11-16,-1 0 1 0,1 2-18 0,1-1 10 15,-2 0 9-15,-1-1 10 0,6 1-27 0,-8 1 14 16,2 1 11-16,0-1-21 0,-1 2 17 0,3 1-24 16,-5 0 13-16,0 0 7 0,0 3-21 0,0-12 2 15,0 4 4-15,0 7-10 0,0 2 5 16,-16 27-1-16,9-27 1 0,1 0-19 15,-2-1 22-15,0-1-11 0,-2 2 1 16,-1-1-18-16,2-1 16 0,-4 1 4 0,2 0-10 16,-3 0 2-16,-1 0 2 0,0-1-8 0,0 0-6 15,-3 0 1-15,3-4 25 0,-5 1-20 0,-1 0 1 16,1-4-6-16,-1-1-12 0,-1-1 14 16,0-5-12-16,0 2 10 0,0 0 8 0,-2-3 0 15,2-2-12-15,0 1 9 0,1-3 4 0,5 1-7 16,1-3-2-16,0 1-7 0,0-3 16 15,5-1-13-15,1 0 23 0,2-1 6 0,-1-1 4 16,2 2-17-16,2-3 19 0,0 1 1 0,-1-1-2 16,3 0-17-16,-2 0 13 0,0 1-16 15,0 0 0-15,4-1 11 0,0 0-1 0,0 0-10 16,0 0 1-16,-6 0-14 0,6 0-23 0,0 0-43 16,-9 0 8-16,9 0-90 0,-6 0-40 0,6 0-39 15,-9 0-48-15,1 0 31 0,8 0-285 16,-11 0 38-16,-12-10 50 0,8 5 32 15,1-2 28-15,-2-1 25 0,-2 6 0 0,-2 0 17 16,9 2 35-16</inkml:trace>
  <inkml:trace contextRef="#ctx0" brushRef="#br0" timeOffset="404568.6196">4773 13316 445 0,'0'0'175'0,"-13"0"-11"0,13 0-19 0,0 0-26 15,0 0 18-15,0 0-19 0,0 0-6 0,-14 0-2 16,14 0 4-16,-17-6-17 0,14 5 2 0,2 0 15 16,-1 1-8-16,0 0-15 0,1 0-9 0,-1-1 7 15,-1 1-14-15,3 0-5 0,-1 0 6 16,0-2 0-16,-1 2 21 0,1 0-21 0,0 0-16 15,1 0 4-15,-1 0-1 0,-1 0-3 16,1 0-14-16,0 0 16 0,2 0-25 0,-2 0 9 16,1 0-20-16,0-1 6 0,0 1 18 0,1-1-30 15,0 2-11-15,1-1 8 0,2-1 14 0,0 1 7 16,1 0-30-16,3-1 21 0,10 2-7 16,-11-1 5-16,2 0 0 0,1 0-23 0,-1 0 11 15,5 0-18-15,1 0 16 0,16-9-2 0,-20 6-9 16,-1 3 27-16,-2-1-15 0,1 0-12 15,-1 1-10-15,-1-2-2 0,-1 2 3 0,1 0 23 16,0 0-4-16,-1 0 7 0,0-1-38 0,-1 1 12 16,-1 0-5-16,0 0-17 0,2-1 14 15,0-1-10-15,-3 1-62 0,0-1-25 0,0 0-25 16,-1 0 16-16,0-1-119 0,-2 1-80 0,-1-1-79 16,0-1 26-16,-1 1 25 0,-2-2 20 15,2 2 2-15,-1-2 10 0</inkml:trace>
  <inkml:trace contextRef="#ctx0" brushRef="#br0" timeOffset="404950.0754">4839 13162 536 0,'-2'-1'257'15,"0"-1"-7"-15,0 1-19 0,1 0-37 0,0-1-3 16,0 3-16-16,-1-1-7 0,3 2-25 15,-2-1 3-15,4 1 4 0,-3 1-32 16,1-1 3-16,-1 3-37 0,0-1 34 0,3 1-24 16,-1-1 7-16,-2 2-13 0,2 1 9 0,3 7-26 15,-3-3 8-15,1 0-7 0,1-3-9 0,-3 1-25 16,1-1 30-16,-1 0-10 0,-1 0 0 16,2 11-17-16,-2-12-4 0,0 1-5 15,0 3 9-15,0-2 0 0,0 0-2 0,0-2-3 16,0 1-7-16,0-2-11 0,0 1 7 0,0-7-3 15,0 7 14-15,0 1-2 0,0-2-3 16,0-6-8-16,0 8-3 0,0-8 0 0,0 8-16 16,0-8-24-16,0 6-21 0,0-6-21 15,0 7-6-15,0-7-21 0,0 0-35 0,0 7-24 16,0-7-45-16,0 0 19 0,0 0-234 0,-6 8-6 16,8-9 29-16,-1-1 26 0,2 0 5 15,0-1 37-15,1 1 15 0,6-7 12 0</inkml:trace>
  <inkml:trace contextRef="#ctx0" brushRef="#br0" timeOffset="405449.6813">5323 13053 610 0,'1'-3'237'0,"-1"2"-12"16,-1-1-35-16,1 2-24 0,1 0 19 0,0 0-18 15,-2 0-30-15,2 1-16 0,-1 1 6 16,0 1-14-16,0-1 16 0,-1 2-18 0,0 1-10 15,1-1 20-15,-1 3-19 0,1-1-11 16,-6 9 19-16,6-8-28 0,-1 12-22 0,-2-1 27 16,3-10-32-16,0 6 12 0,0 2-7 0,0 0 15 15,0 1-30-15,0-1 27 0,0 1-10 0,0 1-8 16,0 2 0-16,0-2-37 0,0-3 32 16,8 17 5-16,-7-18-7 0,-1-9-3 0,0 3-15 15,0 1 8-15,0-1-3 0,0 0-3 16,0-1-5-16,0 1 8 0,0-2-5 0,0 1-2 15,0-7-2-15,10 13-4 0,-9-8 14 16,0-1 6-16,-1 0-15 0,0 0-20 0,1-1 29 16,-1 1-19-16,1-3-2 0,-1 0-1 15,1 2-1-15,-1 3-75 0,1-6-31 0,-1 2-48 16,-1-4-70-16,1-1 19 0,0 1-309 0,0-2 37 16,0 2 34-16,2-4 60 0,-2 2 25 0,0 0 23 15,0 0 20-15,2 2 17 0,-2-1-56 0</inkml:trace>
  <inkml:trace contextRef="#ctx0" brushRef="#br0" timeOffset="406900.2558">5143 13636 413 0,'0'0'182'0,"0"0"-39"16,0 0-6-16,0 0-15 0,0 0-45 15,0 0 14-15,0 0 8 0,0 0-2 0,0 0-4 16,0 0-27-16,0 0 9 0,0 0-30 0,0 0 39 16,0 0-22-16,0 0-11 0,0 0 28 15,0 11-2-15,0-11-27 0,6 14 40 0,-5-13-26 16,0-2-13-16,-1 2 20 0,1-1-24 0,0 0 6 16,1-1 11-16,-1 0-15 0,1 2 1 0,-2-1-27 15,0 0 20-15,2 0 1 0,-2 0-14 16,1 1-10-16,0-1 3 0,1 0-22 15,-2-1 9-15,3 1 17 0,-2 1-11 0,3-2 11 16,-1 1-15-16,1 0-9 0,-4 0 1 0,0 0-2 16,0 0 11-16,7 0-22 0,-7 0 16 0,9 0 11 15,-1 0-16-15,-1 0 20 0,-1 0-16 16,2 0-21-16,0 0 12 0,4 0 14 16,5 0-3-16,-2 0-19 0,18-11 3 0,-18 10 15 15,3-2-7-15,-3 2-10 0,-2 1 10 0,-1 0 4 16,-2-1 17-16,-1 1-3 0,0 0-2 15,-2 0-6-15,-1 0 14 0,2 0-17 0,0 0-5 16,-8 0 31-16,7 0-23 0,0 0 18 0,-1 0 15 16,1 0-26-16,1 0 40 0,-2 0-40 15,-6 0 14-15,8 0 11 0,-2 0-14 0,-6 0 11 16,9 0 1-16,-9 0 9 0,7 0-13 0,-7 0-2 16,7 0 9-16,-7 0 6 0,0 0-20 0,7 0 29 15,-7 0-41-15,0 0-11 0,8 0 30 16,-8 0-16-16,0 0-12 0,0 0 15 0,8 0-35 15,-8 0-14-15,0 0-23 0,0 0-13 16,0 0-28-16,6 0-44 0,-6 0-39 0,0 0 16 16,0 0-143-16,0 0-119 0,8 4 28 0,-10-2 27 15,1 0 24-15,-1 1-13 0,0 0 11 16,0 1-5-16</inkml:trace>
  <inkml:trace contextRef="#ctx0" brushRef="#br0" timeOffset="407521.1021">5292 13936 403 0,'-1'0'192'0,"-1"1"-31"0,1-2-5 16,2 2-4-16,-2-1-17 0,1 0-12 15,2 0 9-15,-2 0-28 0,2 0-6 0,1 0 10 16,-2 2-9-16,3-2-40 0,0 0 0 0,2 0 18 16,0 0-28-16,1 0 18 0,1 0-30 15,-1 0 9-15,5 0-16 0,-1 0 13 0,3 0-19 16,-2 0-6-16,3 0 22 0,1 0-9 0,0 0-5 15,1 0-4-15,-4 0 21 0,1 0-21 0,0 0 7 16,2 0-7-16,-4 0 16 0,1 0 2 16,-3 0-11-16,-1 0-8 0,1 0 0 15,-2 0 20-15,-1 0-6 0,5-9-1 16,-5 9 2-16,-2 0-3 0,-1 0 8 0,0 0 9 16,-4 0-10-16,0 0-8 0,0 0 1 15,7 0-18-15,-7 0 14 0,8 0-4 0,-8 0 2 16,0 0 2-16,6 0-13 0,-6 0-18 0,0 0 17 15,0 0-21-15,7 0 3 0,-7 0-40 16,0 0-30-16,0 0-38 0,0 0 10 0,0 0-116 16,11-1-150-16,-12 1 26 0,0 0 25 0,0 0 20 15,-1-1 23-15,0 0-29 0,2 1 22 16</inkml:trace>
  <inkml:trace contextRef="#ctx0" brushRef="#br0" timeOffset="417794.9635">6157 11497 631 0,'0'0'207'0,"0"0"-22"0,0 0-15 0,0 0-30 15,0 0 8-15,0 0-11 0,13-12-5 16,-13 12 7-16,0 0 7 0,0 0-18 0,0 0-3 16,23-21-14-16,-21 19-5 0,0 1 11 15,1-1-4-15,-3-1-33 0,1 2 20 0,0-1-37 16,-1-1 0-16,1 0-12 0,0 0 5 15,-1 1 0-15,0-1 16 0,0 0-15 0,-2-1-12 16,2 4-5-16,0 0-8 0,0 0 0 0,0-6-5 16,-10-3-13-16,6 6 13 0,0 0-4 15,0 0-25-15,-2 1 5 0,0 1 16 0,0-1-9 16,-8 0 1-16,6 2-7 0,-4 0 1 0,-1 0-12 16,-17 14 5-16,13-7 11 0,-1 1-1 15,2 2 2-15,-3 1-24 0,4 2 7 0,-2 1 16 16,3 3 5-16,-1 0-5 0,0-1-16 0,2 3 10 15,1 2-8-15,1-2-8 0,-1 2 6 16,3-3 14-16,1 3-16 0,2 0-3 0,-1-2 17 16,1-3 3-16,3 3 4 0,0-1-26 0,-2-1 22 15,5-2 0-15,0-9-12 0,0 5-10 0,0 1 10 16,11 15 1-16,-9-16 10 0,10 0 11 16,-3-2-4-16,-2-2-18 0,1-2-10 0,3 2 21 15,-1-4-2-15,0-1-5 0,-10-2 14 16,14 0-7-16,1 0-22 0,18-17 16 0,-17 10 26 15,1-1-22-15,0-2-15 0,-2 2 7 0,0-5 13 16,2-1-1-16,-1-1-1 0,2-2-20 16,-1-2 6-16,-2 1-5 0,-2-1-7 0,2-3-10 15,-2 1 22-15,-1-3-13 0,4 1-2 16,-3-4 4-16,-3 1-16 0,1-5 18 0,-1 5-9 16,-1 0-1-16,0-2 5 0,-1-1 6 0,-1 0-1 15,3 3 13-15,-5-4-4 0,-1 1 8 16,0 1 1-16,-1 0 7 0,-1 3-3 0,0 5 25 15,-1-3-15-15,-1 2 14 0,0 1-6 16,0 12 12-16,0-1 14 0,0-1-1 16,0 1-7-16,0 1 46 0,0 1-20 0,0 0-8 15,0 7-6-15,0-5-5 0,0 5-6 0,0-8-3 16,0 8-5-16,0 0-4 0,0 0-14 0,-4-10 5 16,4 13-5-16,-1 3-18 0,0 0 21 15,-2 11-2-15,3-6-1 0,0 3-3 0,-5 25 24 16,2-17-6-16,0 3 3 0,1 1-1 0,0-1 20 15,2 3-14-15,-1 1-15 0,1-12-4 0,0 4 4 16,0 8-21-16,0 0 16 0,0 4-17 16,0-1 26-16,0 0-30 0,11 33 29 0,-10-34-19 15,1 1 3-15,0-3-10 0,0-2-8 16,0 1 1-16,2-2 13 0,-3 0-1 0,-1-3 5 16,1-1-2-16,-1-9-6 0,0 2-12 0,0 1 14 15,0-1-9-15,0 2 7 0,0-3-5 16,0 0 5-16,0-5 10 0,0 0-14 0,0-2-16 15,0 0 0-15,0-7-39 0,0 6-33 0,0-6-1 16,0 6-15-16,0-6-18 0,0 0-15 16,7 11-24-16,-5-14-36 0,1 2 17 0,1-4-140 15,8-7-108-15,0-1-13 0,2-1 32 0,0-4 25 16,2-2 50-16,0 2 12 0,0 1 14 0,4-1-35 16</inkml:trace>
  <inkml:trace contextRef="#ctx0" brushRef="#br0" timeOffset="418260.061">6688 11556 534 0,'2'-9'270'0,"1"5"-10"0,-2-2-3 0,1 0-30 0,-2 3-24 16,0-3 9-16,0 4-7 0,0 0-42 16,0-4-4-16,-1 3-10 0,-1 2-39 0,2 1 18 15,0 0-29-15,-7-2 4 0,3 4-34 16,0-1 36-16,-10 8-32 0,4 1 2 0,0 3-10 15,-1-1-14-15,1 3 23 0,0 0-16 16,0-1-13-16,1 0 3 0,2 3-21 0,-1-1-13 16,2 0 26-16,2 2 17 0,-1-1-39 0,3 0 11 15,2-3-26-15,-1-1 1 0,1-13 25 16,0 12-30-16,10 18 26 0,0-18 2 0,1-2-4 0,1-1-8 16,4-1 10-16,-2-3-15 0,4 1-2 15,1-4 1-15,1-2 23 0,-12 0-2 0,4 0-25 16,16-14 23-16,-10 7-9 0,-1-4-4 15,-5 2 46-15,4-5-13 0,-4 2-6 0,1-4 8 16,-2-2 0-16,-2 0 14 0,-1 1 2 0,-2-2-28 16,-2 1 21-16,-1 1-11 0,0-1 0 15,-3 4 8-15,0 14-9 0,0-11-9 0,0 1-12 16,0-2 11-16,-15-15-1 0,8 19-26 0,2-1 6 16,-3-4-13-16,1 8-22 0,-1-1-15 15,2 0-10-15,1 3 5 0,1-1-36 0,-2 3-35 16,4-1-20-16,-1 1-47 0,-2 0-14 0,2 1-49 15,-1 0 21-15,4 0-287 0,0 0 32 0,0 0 40 16,0 0 30-16,-4 4 24 0,6-3 27 16,2 2 18-16,0-3 51 0,5 1-53 15</inkml:trace>
  <inkml:trace contextRef="#ctx0" brushRef="#br0" timeOffset="418992.757">7832 11381 278 0,'3'-3'387'0,"-1"-3"-81"0,1 4-35 16,-3 0-28-16,3 1 6 0,-1-2-43 15,-1 1-41-15,0 0-6 0,0 1-16 0,0 1-28 16,0 3 4-16,-1-1-10 0,0 2-17 0,-1 0-20 16,-1 2-10-16,0 2 10 0,1 10-14 0,1-10-3 15,0 5-16-15,-4 17 10 0,1-13-2 16,3-8-13-16,0 3-10 0,0 3 11 0,0-2-29 15,0 3 26-15,15 15-20 0,-9-16 6 0,1-2 13 16,1-1-31-16,-2-2 10 0,6-3-10 0,2 1-6 16,-3-2 18-16,-2-2-7 0,1-3 18 15,-2 1-17-15,-8-2 10 0,8 0 4 0,6 0-4 16,18-11-19-16,-15 2-7 0,1 1 23 0,-4-5-16 16,-3-1 1-16,1 3-9 0,-2-2 24 15,0-1 16-15,-3 0 18 0,0 1-18 0,-2 4 18 16,-3 0 3-16,0 2 11 0,-1 2-10 15,2-2-2-15,-3 3-6 0,1 0 21 0,0 1-3 16,-1 1-15-16,0 2-5 0,0 0-6 16,-1-4-2-16,0 7-18 0,-2-2-1 0,3 1 18 15,-1 3 9-15,0-2-23 0,1 1-3 0,1 3-1 16,4 8-14-16,-5-8 4 0,10 14-4 0,-3-10-20 16,2 0 2-16,3-2 34 0,1-2-2 15,0 0-1-15,4-1-32 0,0-1 1 0,3-5 35 16,-1 1-3-16,-9-1-3 0,5 0 25 0,1 0-17 15,2 0 20-15,16-16-21 0,-18 3 6 16,-1 5-10-16,-4-2 9 0,3 1-5 0,-2-3-14 16,-2 2 13-16,-1-1 17 0,-3-1-16 0,2 0 10 15,-5 0-12-15,-1 4 14 0,-2 8-14 0,0-8 7 16,0-1 6-16,0-1-32 0,0-1-14 16,-13-4 3-16,10 7 2 0,0 2-46 0,1 2-9 15,-1-2-36-15,0 2-23 0,-2-1-15 16,0 3-28-16,-6-6-37 0,2-3 18 0,-2 2-210 15,4 5-67-15,2-1 35 0,-1 1 29 0,6 0 13 16,-3 1 64-16,2 0 27 0,0-1-11 16,1 4 42-16</inkml:trace>
  <inkml:trace contextRef="#ctx0" brushRef="#br0" timeOffset="419544.7564">8704 11144 212 0,'5'0'365'0,"-1"-1"-73"0,-1 1-11 15,1 0-38-15,-1 1-27 0,1 1 19 0,1-1-28 16,4 9-31-16,-1 2-23 0,-1 0-19 16,-3 0 26-16,2 7-44 0,-4-3 24 0,3 2-12 15,-3 0-15-15,0 1-12 0,2 1-10 0,-4-11-11 16,0 7-7-16,0 1 15 0,0 3-13 0,-12 23-15 15,8-23-5-15,-3 3-9 0,1-2-26 16,1-3 33-16,-1 0-5 0,1-1-6 16,-2-1-11-16,2-2 7 0,-2 0-4 0,3-5-4 15,0-2-14-15,1 0 0 0,0-3 3 0,1 0-12 16,-1-1 1-16,1-1 34 0,1 1-4 0,0-2-22 16,-1 1-6-16,2-2-2 0,0 0 2 15,0 0-3-15,0 0 22 0,0-15-1 0,2 9-4 16,8-12-8-16,-1 2-6 0,2-1 26 0,1 0-36 15,4 3 0-15,-4 0-20 0,-3 3 3 0,1 0 56 16,-4 5-21-16,2-1 8 0,-2 4 2 0,0-2-30 16,-6 5-2-16,0 0 2 0,7 0 20 15,1 0 2-15,-2 0-8 0,13 18 24 0,-8-8-11 16,0 4 9-16,-2-1-22 0,1 0 23 0,-2 2-12 16,0-2 5-16,-1 6-10 0,1-4 2 15,-4 0-10-15,2-1 12 0,-1 0-19 0,-1-3 19 16,-1 0-24-16,-1-3 12 0,1 2-8 0,0-3-26 15,-2-2-5-15,2 2 2 0,-1-1-98 16,-1-1-10-16,0-1-31 0,0 1-22 16,0-2-28-16,2-1 19 0,-1-1-150 0,-2-1-106 15,0 0 24-15,0 0 28 0,23-16 49 0,-9 3 23 16,1-3 25-16,-1-2-20 0,1-2 40 0</inkml:trace>
  <inkml:trace contextRef="#ctx0" brushRef="#br0" timeOffset="419759.0423">9172 11447 634 0,'1'-1'325'0,"3"0"-58"0,-4 0-16 16,2 1 4-16,-1 0-5 0,1 1 3 16,-1 1-31-16,0 1-25 0,-1 2-23 0,2-1 39 15,-2 3-15-15,1-1-9 0,0 0-36 16,2 12-9-16,-2-5-19 0,1-1-11 0,-1-2-8 0,0 0 11 16,1-1-50-16,-2-1 22 0,0-1-12 15,1 0-17-15,-1-1-8 0,1 0-49 0,-1 1 0 16,1-2-88-16,-1 0 0 0,0 0-44 15,0-5-41-15,0 0-25 0,0 0 18 16,0 0-180-16,0 0-109 0,-9 11 34 0,6-16 30 16,1 1 39-16,-4-11 23 0,2-4 21 15,0-4 13-15,2-2-2 0</inkml:trace>
  <inkml:trace contextRef="#ctx0" brushRef="#br0" timeOffset="419921.1674">9144 11294 522 0,'-2'-7'291'0,"0"0"-6"0,2 2-31 0,-1 0 10 15,0-1-43-15,0 2-20 0,1 0-27 0,-1 1-14 16,1 0-16-16,-1-1-28 0,1 4-43 0,-1-4-17 16,0 1-32-16,0 1-18 0,1-1-16 15,0 3-58-15,0 0 6 0,0 0-146 16,0 0-114-16,0 0 24 0,0 0-82 0,12-13 25 16,-9 10 41-16,2-1 23 0</inkml:trace>
  <inkml:trace contextRef="#ctx0" brushRef="#br0" timeOffset="420245.1325">9332 11098 452 0,'2'-1'316'15,"2"-1"0"-15,-2 3-55 0,0-3-25 0,2 2-9 16,0 1-17-16,-1 0 17 0,1 1-11 0,0 1-19 16,6 8-20-16,-1-1 7 0,-1 2 11 15,0 1-11-15,0 4-13 0,-1 0-5 0,-1 2-32 16,0-1 18-16,0 3-7 0,-1-1-15 0,1 3-22 15,-4 1 8-15,1-1-10 0,0 2 6 16,-1-1-14-16,0 1-16 0,-1 0-16 0,-1-11 10 16,0 4-10-16,0 5-4 0,0 0-11 15,0-1-10-15,0 3-1 0,0-3-5 0,0 0-10 16,-11 18 14-16,11-31-16 0,0 4-4 0,0 0-19 16,0-1-25-16,0-2-15 0,0-1-24 15,0-2 5-15,0 1-55 0,0-8-44 0,0 7-32 16,0-7-29-16,0 7-58 0,7-2 29 0,-4-8-265 15,0 2 33-15,6-10 33 0,1-3 33 16,0-5 66-16,2 2 22 0,2-4-65 16,-2-2 15-16,-3 5 77 0</inkml:trace>
  <inkml:trace contextRef="#ctx0" brushRef="#br0" timeOffset="420991.7555">9713 11512 431 0,'2'0'285'15,"2"-1"-48"-15,-2-1-29 0,0 2-3 0,1 0-14 16,-1-1-5-16,0 1-22 0,1 0-15 16,2 1-13-16,-2-1 10 0,1-1-29 0,2 1-12 15,-1 1 11-15,-1-1-23 0,1 0 7 0,-5 0-23 16,0 0 19-16,9 0-37 0,-1 0 9 0,-1 0 7 15,-1 0 8-15,7-9-34 0,1 3-2 0,-4 1 2 16,2-1-1-16,-3-1 20 0,2-3-17 16,-3 0-15-16,2 0 14 0,-5 0-10 15,-1 2 18-15,-1 1-18 0,0 0 6 0,0 1-9 16,-1 1 1-16,-2-1-4 0,0 6 23 0,0 0-6 16,0-5-4-16,0 5-6 0,0 0-2 15,0-8-7-15,0 8 4 0,-11-12-4 0,7 12-33 16,0 0 0-16,-1 1 28 0,-9 6-11 0,1 0 19 15,0 2-29-15,0 1 7 0,1 2-1 16,-1-1-1-16,1 3 0 0,3 1-2 0,-3-4-2 16,3 7-1-16,0-1 0 0,2 0-3 15,1 1 0-15,3-1-23 0,-1-1 3 0,4-7 38 16,0 3-16-16,11 15-1 0,1-12-23 16,-3-3 2-16,1 2 2 0,3-3-23 0,1 0 4 15,6-1 3-15,-3-3 42 0,3 1-14 0,1-2-9 16,-1-1 2-16,1 1-10 0,0-3-16 15,-1 2 21-15,1-3-2 0,2 0 1 0,-11 0 36 16,0-1-47-16,-1 0 37 0,-3 1-1 0,-1-2-1 16,1 1 3-16,-2-1-8 0,-2 0-1 15,0 0 32-15,0 1-12 0,0 0 5 16,-1-1 4-16,-3 0-4 0,0 0 3 0,0 0-3 16,7 0-2-16,-7 0-11 0,0 0 1 0,7 0-2 15,-7 0-85-15,0 0-53 0,7-7-38 0,-8 5 17 16,-10-6-234-16,-3 2-103 0,-1-2 34 15,-3 0 33-15,-3-2 11 0,-3 2 42 16,-3-2 53-16,-1 3 5 0,0 2 4 0</inkml:trace>
  <inkml:trace contextRef="#ctx0" brushRef="#br0" timeOffset="422607.4586">3533 15637 702 0,'0'0'294'0,"0"-14"-7"0,0 14-37 0,-24-24-4 15,22 21-27-15,2-2-5 0,0 1-16 0,0 0-41 16,0 2-1-16,-2 0-27 0,2 0 15 0,0-1-19 15,0 3-15-15,0 0 8 0,0 0-51 16,0 0-17-16,0 0 31 0,0 0-21 0,0 0-26 16,0 0 17-16,0-6 4 0,-1 0-27 15,1 6-7-15,1 3 22 0,-2 1-19 0,0 1 26 16,1 1-26-16,0 1-1 0,-1 11-3 16,1-10 19-16,0 6-25 0,0 2 1 0,0 5 11 15,0 1-23-15,0-2 38 0,0 1-12 0,7 23-3 16,-2-22 1-16,0-3-32 0,-1 0 17 15,3 4 7-15,0-4 5 0,1-2-33 0,1-2 31 16,1 4-17-16,1-1 16 0,-1-4-13 0,2 3-23 16,-1-3 1-16,1-1 1 0,-1-1 29 15,-1-1 0-15,0-1-9 0,-1-3 0 0,-2-5 14 16,0 3 14-16,1-3-2 0,-2 1-4 0,-1-3-12 16,0 2 11-16,-5-2 0 0,7 0-6 15,5 0 18-15,15-20-8 0,-12 7 12 0,1-2-9 16,-2-1 9-16,1-5-12 0,-3-3 12 0,-1 1-3 15,-2-1 1-15,0-4-11 0,-1 0-5 16,-2 1 9-16,-1 1 0 0,0 3-12 0,-3 0 17 16,-2 3-21-16,0 1 13 0,0 8-14 0,0-2-5 15,0-3-6-15,-13-11-5 0,9 17-7 16,-2-4-3-16,3 6 2 0,0 2-64 0,-1 0-21 16,1 3-36-16,-1-1-14 0,1 2-17 0,-1 1-16 15,0 0-73-15,4 1 3 0,0 0 21 16,-7 0-249-16,7 0 36 0,-15 9-17 0,11-3 45 15,1-4 25-15,2 4 24 0,0-2 17 0,-1 3 17 16</inkml:trace>
  <inkml:trace contextRef="#ctx0" brushRef="#br0" timeOffset="423125.3766">4091 15771 474 0,'4'-1'258'0,"0"-1"-9"0,-1 0-20 0,1 4-22 16,0-2-17-16,2 3-20 0,-1 0-10 15,-2 2-29-15,1-3 8 0,8 10-11 0,-2-1 12 16,-2 3-38-16,0-1 11 0,0 2-6 0,-3-2-8 15,0 1-18-15,-2-3 11 0,-1-1-38 0,0 0 0 16,-1 0 25-16,-1-2-26 0,0-8-8 16,0 7-21-16,0 0 2 0,0-7 3 0,0 9-3 15,0-2-10-15,0-1 16 0,0-6-8 16,0 8 2-16,0-8 4 0,0 7-16 0,0-7 11 16,0 7 28-16,0-7 10 0,0 0-46 0,0 6-10 15,-7-2 26-15,9-6 3 0,0-2-35 0,1-1 11 16,7-6 5-16,0-2-25 0,-1-2 23 0,2 2 3 15,0 2 12-15,-1 0-2 0,-5 4-23 16,1 2 4-16,-1 1 16 0,0 0-9 0,0 2 28 16,0 0-43-16,-1 2-1 15,0 0 12-15,-4 0 5 0,0 0 10 0,8 0-34 0,-8 0 23 16,22 18-6-16,-14-6-17 0,-2 0 31 16,-1-4-10-16,-2 2-16 0,-1-2 1 0,0 8 0 15,0-4 7-15,-2-2-17 0,1 1 8 0,-1-4-47 16,0-7-23-16,0 7-23 0,0-1-17 0,0-6-21 15,-12 24-60-15,10-15 19 0,-1-4-163 0,1 1-100 16,1-3 31-16,0 1 26 0,1-4 25 16,0 0 25-16,2-2 11 0,0 0 6 0</inkml:trace>
  <inkml:trace contextRef="#ctx0" brushRef="#br0" timeOffset="423507.3547">4713 15443 403 0,'4'-6'365'0,"-2"1"-22"16,1 2-78-16,-1 1-12 0,-1-1 2 0,0 2-69 16,2 2 25-16,-2 2-26 0,0 0 0 15,1 1-32-15,-1 2 7 0,3 12-17 0,-1 0 3 16,1 2-10-16,-1 2 21 0,0 1-54 0,1 0 17 15,0 2 11-15,-1-1-3 0,1 6-4 0,0-3-8 16,0-1-2-16,1 0-11 0,-1-2-7 16,-1 1-4-16,2-1-17 0,0-1 0 0,-2 0-6 15,1 1-18-15,-1-2 13 0,1-1-9 16,-2 0-10-16,0-2-8 0,1-1 0 0,-2-1 1 16,3-1-9-16,-4 0 3 0,1-5-16 0,0-1-19 15,-1 0-18-15,0-10-24 0,0 8-12 0,0-1 5 16,0-1-67-16,0-6-41 0,0 9 2 15,0-4-37-15,-12 6-37 0,9-7-3 0,-2-4 25 16,1 0-287-16,-2 0 39 0,0-4 31 16,-1-9 31-16,-4-3-38 0,1 0 53 0,0-1 18 15,1-1 9-15</inkml:trace>
  <inkml:trace contextRef="#ctx0" brushRef="#br0" timeOffset="423693.0951">4682 15879 287 0,'1'-2'323'0,"1"-1"-42"15,1 2-34-15,-1-1-25 0,2-1-2 0,0 2-8 16,2-1-29-16,0-1-38 0,1 2 4 0,10-1-22 16,1-1-14-16,0 1-26 0,-2-2-25 15,2 2-24-15,-4 0-43 0,-2-1-12 0,2-3-62 16,-1 2-26-16,-3 2 11 0,7-5-123 16,0 1-123-16,0 0 22 0,-2-1-42 0,-1 3 18 15,-6-4 33-15</inkml:trace>
  <inkml:trace contextRef="#ctx0" brushRef="#br0" timeOffset="423923.8458">5043 15775 269 0,'3'0'326'0,"1"0"-20"0,-1 2-9 15,-1 0-39-15,1-2-7 0,0 1-25 0,0 0-26 16,2 2-7-16,4 9 10 0,-5-4-4 0,2 0-22 16,-3-2-19-16,-1 2-17 0,1-1-16 0,0 1 1 15,0 9-3-15,-1-7-14 0,0 2-33 16,-2 0-7-16,2 4 5 0,-1-1-11 0,0-4-7 15,-1 2-5-15,0-5-5 0,0 3-16 0,0-1-48 16,0-2-27-16,0 0-22 0,0-1-14 16,0-1-6-16,0-6-27 0,0 7-25 0,0-7-12 15,0 6 13-15,0-6-85 0,0 0-77 16,-8 8-102-16,6-11 31 0,1-2-33 0,1-1 25 16,-3-13 20-16,3-4 19 0</inkml:trace>
  <inkml:trace contextRef="#ctx0" brushRef="#br0" timeOffset="424055.7505">5094 15704 347 0,'0'-15'276'0,"-2"3"-14"16,-2-3-22-16,4 15-28 0,0-12-27 0,0 3-21 16,0 2-9-16,0 2-33 0,0 5-29 15,0-8-54-15,0 8-29 0,0-6-49 0,0 6 3 16,0 0-147-16,0-7-131 0,0 7-39 0,0 0 38 16,0-6 10-16</inkml:trace>
  <inkml:trace contextRef="#ctx0" brushRef="#br0" timeOffset="424407.0516">5372 15443 762 0,'4'-2'310'0,"0"2"-17"0,-1-1-22 15,0 2-29-15,2 1 19 0,-1 2-66 0,0 0 2 16,6 7-2-16,-1 3-18 0,-1 1-34 0,0 5-15 15,0-2 35-15,0 1-31 0,-3 1-10 16,2 1-20-16,-3 2-13 0,1 0-2 16,-3 2 21-16,1-1-12 0,-1 0-7 0,-2-1-16 15,1 2 0-15,-1-13-7 0,0 6 8 0,0 1-5 16,0 0-17-16,0 3-7 0,0 0 0 16,-15 18 14-16,12-21-9 0,0 1-18 0,0-5 7 15,0 2-23-15,0-3 13 0,-1-2-12 0,3-2 2 16,0-1-8-16,0-2 5 0,-1-1-33 0,1 3-21 15,1-4 4-15,0-5-43 0,0 0-25 16,0 0-55-16,0 7-27 0,0-7-60 0,0 0 22 16,0 0-287-16,0 11 36 0,1-13 35 0,1-1 55 15,5-9-7-15,1-6 25 0,1-3 22 16,8 0 21-16,6-2 33 0</inkml:trace>
  <inkml:trace contextRef="#ctx0" brushRef="#br0" timeOffset="425195.3891">6579 15594 436 0,'-3'-3'324'0,"0"3"-56"0,3-1-21 15,-1-1-46-15,1 2-6 0,0 0-21 16,0 0-22-16,0 0-10 0,0 0-17 0,0 0 21 16,0 0-27-16,0 0-15 0,0 0-8 0,33-2-26 15,-23 2 9-15,4 0 6 0,5 0-21 16,2 0-9-16,1 0 7 0,28 8-13 0,-22-4-6 16,0-3-14-16,2 2 21 0,-3 1-23 15,1-2 17-15,0 2-11 0,-1 0-6 0,-3-2-13 16,0 1 5-16,-2-1 1 0,3 1 2 0,-10-2-17 15,4 2 27-15,-2-2-9 0,-3 1-10 0,-3-2-3 16,-3 1 20-16,0-1-21 0,-1 1 12 16,-1-1-20-16,-1 1-9 0,-1-1 23 0,1 0-28 15,-2 1-16-15,0-1-1 0,-3 0-8 0,0 0-17 16,0 0-66-16,0 0-38 0,0 0 16 16,10-6-175-16,-13 5-115 0,0-2 26 0,-1 2 26 15,-9-4 25-15,-2-1 28 0,-6 2 21 16</inkml:trace>
  <inkml:trace contextRef="#ctx0" brushRef="#br0" timeOffset="425740.2492">6800 15579 831 0,'-3'-2'302'0,"0"2"-15"0,2 0-26 16,-2-1-16-16,2-1-37 0,0 2-18 0,0 0-33 15,0 1-10-15,2 1 5 0,0 0 3 16,0 0-16-16,0 1-15 0,3 1-10 0,-2 2-21 16,6 6-12-16,-1 1 24 0,1 2 34 15,4 0-34-15,-3 1-2 0,0 2-32 0,4 0 17 16,-2 2 6-16,1-1-23 0,1 0-17 0,-2 1 8 16,3-2-12-16,-2 0 3 0,1 1-3 0,-3 2-23 15,3-2 15-15,-1-1-17 0,-2 2-7 0,0 1 21 16,1 0-19-16,-1-4 10 0,0 2-10 15,1-4 16-15,-3 1-11 0,3-6-9 16,-2 3-8-16,-4-3-4 0,1-3 2 0,-1-2 30 16,-1-1-23-16,0-1 19 0,0 0-8 0,-2-2 23 15,2 1-1-15,-1-1 7 0,-3-1-2 16,0 0-5-16,6 0 4 0,13-10 12 16,-7-1-18-16,2 0 4 0,-1-3-5 0,-1-3-6 15,1-2-2-15,0-5 1 0,0 4 3 0,-2-5-13 16,0 0-2-16,-1 0 6 0,0 1 4 15,-2 0-17-15,-2 4 19 0,3-1-18 0,-5 6 13 16,2-4-4-16,-2 3-8 0,-2 5-2 0,1-2 6 16,-2 5-21-16,1-1 9 0,-2 3-1 15,1 0-7-15,-1 0 0 0,0 2-7 0,2 0-17 16,-2 1-24-16,0-2-14 0,0 2-24 0,0 0-16 16,1 0 10-16,0-1-78 0,-1 2-31 15,0-1-40-15,0-1-49 0,1 1 26 0,0 0 26 16,-1 0-334-16,1 0 41 0,0 1 86 0,2 0 24 15,-1-1 31-15,0 2 30 0,3-1 9 16,-1 1 42-16,-4 1 5 0</inkml:trace>
  <inkml:trace contextRef="#ctx0" brushRef="#br0" timeOffset="427123.015">7795 15630 397 0,'0'0'275'16,"0"0"-23"-16,0 0-62 0,0 0-4 0,0 0-16 15,0 0-7-15,15 0-34 0,-15 0-18 16,0 0-10-16,0 0-9 0,29 11-14 0,-24-13-1 15,10-3-25-15,-1-2 13 0,1 1-19 0,3-2 3 16,-2 1 2-16,-1-1 3 0,-3 0-1 16,3-1 5-16,-1-1 0 0,-1-3-10 0,0 3-4 15,-2-4-18-15,5 3 10 0,-5-6 7 0,-1 2-19 16,-3 1 15-16,2-2-17 0,-3 2 21 16,-1-3 0-16,-1 1-14 0,4 0 21 0,-6 3-3 15,-2 5-2-15,0-3 7 0,0 2 2 0,0-1-9 16,0 2-6-16,0 1 10 0,-12-4 23 15,9 5-27-15,1 3 43 0,0-1-23 0,0 0-8 16,0 0-4-16,2 2-1 0,-1-1-18 16,-1 1-26-16,0 2 14 0,-1 0 15 0,0 0 0 15,-1 5-1-15,-5 6-4 0,1 3-23 0,2 0 18 16,1 6-1-16,-1-1-1 0,2 1 1 0,1 0-3 16,-2 10 12-16,4-2-2 15,-1 3-4-15,1 2-8 0,1-17 24 0,0 7-3 0,0 6 4 16,0 1-1-16,0 0-5 0,0 2 10 15,0-1-10-15,10 30-13 0,-8-28-9 0,-2-2 12 16,1 2-7-16,0 1 7 0,-1-17-4 0,0 7-22 16,0 6-11-16,0 0 1 0,0-1 0 15,0 0-41-15,-13 25-16 0,6-30-26 0,3-1 0 16,-3-6-34-16,-1 0-1 0,-2-1 1 16,-1-1-6-16,-1-2-6 0,-3-4-17 0,3-4 4 15,2-2-19-15,0-3 21 0,1 0 4 16,-3 0 7-16,-13-18 8 0,12 6 26 0,2-4 2 15,3 0 27-15,0-1 16 0,4-1 46 16,-1 0 4-16,3 0 24 0,2 12 28 0,0-7-8 16,0-3 5-16,14-15 24 0,-5 16-5 15,0-4-15-15,5 5 7 0,-2 0 19 16,4 1-31-16,0 1 2 0,3-2-9 0,-2 1 12 16,4 5-6-16,3-4-13 0,-1 0-13 15,-1 2-2-15,3 1 18 0,1 1-21 0,-3 1-17 16,0-1 0-16,3 0-41 0,-3-2-40 0,-5-2-48 15,5 7 11-15,-4-9-236 0,-1 3-57 0,2-3 22 16,1-1 26-16,2 2 22 0,-5-2 15 16,1-1-3-16</inkml:trace>
  <inkml:trace contextRef="#ctx0" brushRef="#br0" timeOffset="427475.9699">8614 15421 612 0,'1'-5'355'0,"1"4"-17"0,-1-1-59 0,-2 0-22 15,3 0-64-15,-2 1 21 0,2 1-51 16,-2 2 15-16,0 0-25 0,0 2 15 0,-2 2-32 16,1 1 1-16,-4 7-15 0,-4 2 6 0,4 1-11 15,-3 3-14-15,1 0 1 0,-2 2-22 16,0 1 13-16,2 3-11 0,0-2-9 0,-2 0-16 15,3 3 9-15,-1 0-1 0,0 0-20 0,1 0 10 16,-1 0-7-16,2-4-13 0,0 2-1 16,3 4-15-16,-1-5 28 0,3 0-17 0,-1-2-20 15,1-13 3-15,0 6-5 0,0 0 0 16,10 22-2-16,-5-17-24 0,2-3 1 0,1-5-61 16,0-2-7-16,3-1-33 0,1-4-10 0,-5 0-39 15,1-3-43-15,2-2 18 0,-10 0-147 16,7 0-110-16,3 0 35 0,14-15 27 0,-13 5-4 15,1-7 23-15,-2 0-1 0,0 1 28 16,-1-8-4-16</inkml:trace>
  <inkml:trace contextRef="#ctx0" brushRef="#br0" timeOffset="427772.7887">8742 15541 451 0,'12'-7'309'15,"0"3"-44"-15,-3 1-7 0,1 1-16 0,2 2-26 16,-4 0-40-16,20 11 38 0,-8-1-36 0,-2-1-30 16,2 4-3-16,-6 1-4 0,1 0 0 15,-3 3-41-15,1 0 3 0,-3 1-18 0,-2 0 28 16,-3 2-1-16,-1-1-27 0,-3 0 13 16,-1-9-13-16,0 5-14 0,0 2-21 0,0 2-5 15,-18 19-31-15,8-23 1 0,-3 1-11 16,0 0-20-16,-1-3-20 0,0 0-23 0,0-3-29 15,0 0-26-15,-1-3-48 0,4-3-15 0,4-1 18 16,-3-2-239-16,4 1 31 0,6-2 26 16,0 0-29-16,0 0 38 0,-9-11 16 0,11 5-20 15,6-12-48-15</inkml:trace>
  <inkml:trace contextRef="#ctx0" brushRef="#br0" timeOffset="428055.6787">9030 15554 397 0,'2'-4'313'0,"-2"3"-36"16,2 0-56-16,-2 0-34 0,0 1-8 15,0 1 0-15,-1 3-31 0,0 1 23 16,-1-1-32-16,-4 12-11 0,0 3-3 0,5-2-2 16,-4 1 17-16,-2 0-55 0,2 1 13 0,1 0-11 15,3 2 27-15,0 1-40 0,-1-3-10 0,2-10 25 16,0 5-29-16,0 1 9 0,0 0-17 15,14 14-35-15,-8-12 26 0,0-5-5 16,-1-4-4-16,4 4-27 0,-1-5-35 0,2 5-7 0,1-5-5 16,-1-1-53-16,-1-6-7 0,2 0-28 15,-2 2 12-15,-9-2-137 0,11 0-117 0,14-14-27 16,-11 6 27-16,0-4 23 0,0 0 24 16,2-4-20-16,-3-5 1 0</inkml:trace>
  <inkml:trace contextRef="#ctx0" brushRef="#br0" timeOffset="428371.4593">9334 15240 610 0,'0'-6'342'15,"-1"5"-53"-15,1-3-8 0,0 1-52 0,1 2-41 16,-2 0-9-16,2 3-2 0,-1 1-10 0,0 1-30 15,1 0 16-15,0 5-10 0,-1 10-3 16,0-10-11-16,0 7-14 0,0 2 12 0,0-1-14 16,0 5-12-16,9 22-10 0,-9-33-10 15,0 5 7-15,0 3-4 0,0 3 0 0,0-1-27 16,0 0 13-16,0-1-24 0,0-1-6 0,0 1 11 16,0-3 4-16,0-3-17 0,0 0-4 15,0-3-91-15,0 0-8 0,0-2-13 16,0-2-37-16,0 0-34 0,0-7-64 0,0 9 22 15,0-9-126-15,0 0-107 0,0 6-6 0,-5-1 32 16,7-9 22-16,0 1 18 0,6-10 41 0,1-2 13 16,0-4-50-16</inkml:trace>
  <inkml:trace contextRef="#ctx0" brushRef="#br0" timeOffset="428739.3329">9536 15318 333 0,'1'-6'386'0,"1"3"-44"15,0-1-36-15,-2 1-11 0,0 0-30 16,0 2-29-16,0-1-42 0,2 1-45 0,-4 1 10 16,0 1 24-16,0 1-69 0,-2 2 5 0,-1 1-13 15,-4 6-11-15,-1-2-10 0,-1 4 40 16,3 1-12-16,-1 1-39 0,2 0-8 0,-1 0-7 16,3 1-22-16,2 2 13 0,3-4 0 15,0-7-8-15,0 5-4 0,0 3-25 16,18 14 21-16,-9-14 4 0,2-1-5 0,1-3-32 15,-2 3 11-15,6-4 16 0,-9-2-8 0,4 0-7 16,1 0-10-16,-3-2 20 0,-2-4-11 0,-2 4-2 16,0-6 19-16,-1 3-4 0,0-2-29 15,-2 1-1-15,0 0 0 0,1-1 3 0,-1 1-2 16,-1-2 1-16,2 3 0 0,-2-2 1 0,1-1-11 16,-1 0-10-16,-1 2-23 0,0-1-54 15,-1-2-41-15,0-1-62 0,1 2 19 0,-1-4-242 16,-1 2 31-16,1-1 31 0,-1-2 26 15,1-2 25-15,1 3-48 0,-1 0 18 0,1-4 10 16,1 1 3-16</inkml:trace>
  <inkml:trace contextRef="#ctx0" brushRef="#br0" timeOffset="429288.0168">9960 15296 385 0,'-1'-3'334'0,"0"-2"-27"15,1 2-37-15,-1 1-22 0,0 0-22 0,1-2-32 16,-2 4-11-16,2-3-23 0,0 2-9 16,0 1-11-16,0 0-35 0,0 2 3 0,2 0-4 15,-1 4-19-15,1-1 25 0,6 12-8 0,-2 0-16 16,1 4 26-16,1 2-11 0,-1 2 9 15,1 2-15-15,-2 2 6 0,0-2-12 0,-2 4 5 16,-1-1-15-16,-1 0 14 0,3 2-26 16,-4 0 6-16,0-2-14 0,-1-15-7 0,0 9 4 0,0 2-19 15,-13 30 14-15,6-28-4 0,-2 1-19 16,-1-3 18-16,0 0-15 0,1-1 14 0,1 1-8 16,-3-1-7-16,-1-1-12 0,0-1 6 15,1 2-2-15,0-4-35 0,-1 1 21 0,-1 0-4 16,-1 0-18-16,4-2 3 0,-2-2-33 0,-1-4-14 15,7-5-10-15,-5 1-31 0,0-1-39 16,-3-4-42-16,-2-1-45 0,16-4 22 16,-12 0-303-16,0 0 36 0,-4 0 6 0,-19-14 29 15,11 4 61-15,1 0 34 0,-1-4 20 0,-6-2-7 16,1 0-1-16</inkml:trace>
  <inkml:trace contextRef="#ctx0" brushRef="#br0" timeOffset="430054.0003">6434 15186 301 0,'-1'-3'369'0,"0"1"-80"0,-1 0-27 0,1 0-28 16,1 0-23-16,-2 1-19 0,2-1-36 16,0 1-21-16,-1 0-18 0,0 3-5 0,1 0 9 15,0 3 21-15,-2 0-44 0,6 11 8 0,-4 3 9 16,0-9-12-16,0 8-13 0,0 3-13 15,0 4 27-15,0 4-30 0,0 0 16 0,0 3-23 16,0-2 21-16,0 1-7 0,0 1-5 16,0 1-5-16,0 1-8 0,-5 32-7 0,3-32-16 15,0 0-4-15,-1 1 17 0,3 1 5 0,-2-5-18 16,-1-1-2-16,1 3-5 0,1-1-3 16,-2-2-5-16,2 3-2 0,-1-3 17 0,0 1-12 15,0-6-15-15,0 0 0 0,-1-4-3 0,2 0 0 16,-1-2-2-16,0-5 6 0,1-4-16 0,0-3 0 15,0 1 1-15,0-2 0 0,1-2-13 16,-1 0-26-16,1 0 20 0,0-4-29 16,0 0-14-16,0 0-28 0,0 0-36 0,-5 3-7 15,2-4-31-15,1-2 14 0,1-1-103 0,-1-3-85 16,-2-10-82-16,-2 0 31 0,5-5-58 16,-3-3 26-16,2-5 25 0,-3 4 8 0,2-4 74 15</inkml:trace>
  <inkml:trace contextRef="#ctx0" brushRef="#br0" timeOffset="430503.942">6311 15204 336 0,'0'-6'368'0,"0"1"-32"0,1 1-42 16,0-1-19-16,-1 2-39 0,0-1-23 0,0 4-37 15,0-4 0-15,0 1-34 0,1 1-15 16,-1 2-21-16,0-2-9 0,0 2-20 0,0 2 3 16,-1 3 4-16,0-1 7 0,0 3-27 0,0 11-5 15,1-6 10-15,0 6-6 0,0 2-23 0,0 4-2 16,0 2 41-16,0 4-17 0,-13 31-8 16,11-29-6-16,1 2-4 0,1-19 5 0,0 10 0 15,0 5-25-15,0 2 9 0,0 1-3 16,0 3-3-16,0-1 14 0,0-1-4 15,0 1 15-15,0-1-3 0,0 0-5 0,0-2-5 16,0 2-36-16,0-3 0 0,0 1-3 0,-12 35 3 16,11-36 48-16,-2-4-25 0,1 1-2 0,0-2-5 15,-1 1 2-15,1-3-1 0,-3-4-3 16,2 3-10-16,-1-6 9 0,1 0-3 0,0-1-1 16,0-5-18-16,1-1 27 0,0-1-1 0,1-2-4 15,0-3-1-15,0 0-81 0,1 1-59 16,-1-4 1-16,0 2-36 0,-1 0-31 0,2-3 18 15,0 0-239-15,2 1-65 0,2-3 35 16,-1-2 29-16,1 0 26 0,7-8-14 0,4-4 32 16,2-2 29-16</inkml:trace>
  <inkml:trace contextRef="#ctx0" brushRef="#br0" timeOffset="431522.8247">10292 15298 474 0,'0'0'303'0,"0"0"-7"0,0-15-49 15,14 15-13-15,-14 0 3 0,20-22 2 16,-18 19-37-16,1 3-9 0,0-3-2 16,-3-1-41-16,2 1 3 0,1 1-37 0,-2 2 9 15,1-2-6-15,0 2-50 0,-1 0-8 0,1 3-6 16,0-1 30-16,0 3-9 0,0 0 41 0,-1 2-28 16,4 10 10-16,-2-1-26 0,1 3 7 15,-4 4-4-15,4 2 2 0,-1 2 3 0,0-2-24 16,-1 7 0-16,0-2-4 0,-1 0-11 15,1 3 14-15,-2 1-11 0,2-3-14 0,0 6 1 16,-1-3 3-16,0-4-4 0,1 2-15 0,0 1-1 16,0-2 15-16,-1 2 4 0,2-1-26 15,-2 0 6-15,-1-3-1 0,1 2 2 0,-1-4 0 0,0-16-5 16,0 8 9-16,0-1-17 0,0 3 5 16,0-6 2-16,0-1 10 0,0-1-20 0,0-2-1 15,0-2-33-15,0-2 4 0,0-1 3 16,0-6 1-16,0 6-48 0,0-6 12 0,0 7-52 15,0-7-4-15,-4 6-40 0,4-9-40 16,0 0-27-16,3-4 20 0,3-9-225 0,2-6 33 16,2 0 32-16,2-3-42 0,-3-3 21 0,3-1 17 15,0-6 48-15,1-1 14 0,1-2 4 16</inkml:trace>
  <inkml:trace contextRef="#ctx0" brushRef="#br0" timeOffset="431904.0539">10716 15319 342 0,'1'-3'327'0,"1"1"-45"0,-2 0-28 0,2 2-24 16,0 2-19-16,-2 2-3 0,2 0-11 0,0 1-13 16,-1 2-9-16,1 13-23 0,-1-1 17 0,4 4-18 15,-2-1-17-15,0 4-28 0,1 1 32 16,-1 1-45-16,-1 0 17 0,1 6-39 0,-2-4-7 15,0 0 53-15,1 1-28 0,0-2-10 0,-1 5-8 16,1-4-15-16,0 0 3 0,-1 0 5 16,0 2-1-16,0-3-24 0,-1-16-9 0,0 6 23 15,0 5-8-15,0 0 9 0,0-1-32 16,0 1 15-16,0-2 5 0,0 0-29 0,0 0 37 16,0-2-29-16,0-3 5 0,0-2-22 0,0-3 15 15,0-1 8-15,0 0-6 0,0-2 3 16,0-2 10-16,0-1-34 0,0 1 17 0,0 0-32 15,0-1 2-15,0 0-72 0,0-6-2 16,0 9-15-16,0-9-32 0,-9 15-22 0,7-12-35 16,1 0 17-16,-2-1-210 0,2 0-89 0,0-2 27 15,3-2 35-15,-1 1 25 0,1-2 15 0,3 0 22 16,8-3 14-16,-8-1 49 0</inkml:trace>
  <inkml:trace contextRef="#ctx0" brushRef="#br0" timeOffset="432392.4303">10937 16108 439 0,'8'-6'357'0,"-1"3"-33"0,1 0-17 0,-2 1-16 15,0 1-51-15,0 0 25 0,0 1-55 0,-1 0-32 16,-5 0-20-16,0 0-16 0,9 0-7 0,-2 0-15 16,1 0 41-16,13 13-6 0,-9-9-36 15,1 2 24-15,-6 2-56 0,0-2 2 0,-1-2 27 16,-1 1-4-16,-5 0-19 0,2 1 17 0,-1 0-33 15,1-2 1-15,-2-4 18 0,0 12-24 16,0 0-13-16,-15 15 14 0,5-14-17 0,1 1-2 16,-1-2-1-16,2-5-3 0,2 1-12 15,-3 3 2-15,1-3-9 0,2 0-1 0,2-3-21 16,-1-2 24-16,3 2-24 0,0-3 8 0,0 3-2 16,1-4 0-16,0 2-11 0,-1 0 11 0,2 0-8 15,0-3 0-15,0 0-2 0,0 0 3 16,12 8 9-16,-5-8-10 0,1 0 10 0,13 1-9 15,-12-1 1-15,7 0-5 0,0 0-4 16,1 0-7-16,0 0 7 0,-2 0 17 0,-3 0-9 16,-2 0-4-16,-1 0 5 0,0 0-5 0,-2 0-7 15,0 0-7-15,-7 0 21 0,8 0-10 16,0 0 3-16,-8 0-3 0,9 0-17 0,-9 0 18 16,7 0-12-16,-7 0 0 0,7 0-14 15,-7 0 1-15,8 0-6 0,-8 0-5 0,0 0-36 16,6 0 6-16,-6 0-4 0,0 0-52 15,0-7-38-15,7 7-32 0,1-12-11 0,-7 7-33 16,1-1 21-16,-1 0-195 0,1-1-62 0,4-7 15 16,4-1 31-16,-2-1 16 0,1-1-7 0,4 3 24 15,-2-4 7-15,4 2 22 0</inkml:trace>
  <inkml:trace contextRef="#ctx0" brushRef="#br0" timeOffset="433020.9002">12116 15402 283 0,'4'-3'406'0,"-1"2"-47"16,-1-1-30-16,0 1-12 0,0-1-21 16,-1 2-65-16,0-2-20 0,-1 2-25 0,1-1 9 15,1 1-21-15,-2 0-41 0,2 0-17 16,-2 0-10-16,0 0-13 0,2 0 18 0,-2-2-13 16,-2 4 0-16,0-1-21 0,1-1 3 0,-2 4-17 15,0-1 3-15,-1 0 3 0,-10 5 17 16,1 1-24-16,-4 5 29 0,0-3-37 0,-3 4-14 15,-1-7 22-15,2 7-18 0,-2-3 7 16,4 5 5-16,-2-3-18 0,-2-3 17 0,6 3-3 16,-5 2-18-16,4-4-17 0,0 1 9 0,3 1-1 15,2-3-4-15,-1 3-18 0,1-4 15 0,2 1 3 16,2-2-10-16,3 0-6 0,-3 3 4 0,2 5-18 16,3-8 7-16,0 1 7 0,0-2-3 15,1-1 0-15,1-7 1 0,0 14-6 0,14 12-6 16,-7-14 23-16,2 1 1 0,0-1-16 15,4 1 17-15,-2-3-13 0,4 5 2 0,4-5 9 16,-3-1 0-16,0 0-19 0,2-2-8 16,-1 2 11-16,-2-1 17 0,3-1-21 0,-3-2-3 15,-1 2 17-15,-3 2 11 0,0-4-25 16,-1-2 12-16,-2 0 8 0,-1 0 1 0,0-1-19 16,-2 0 12-16,3 0 5 0,-5 0-9 0,3-1-3 15,-2 4-8-15,0-4-24 0,1 0-25 0,-2 1 18 16,1 2 3-16,-1-3-63 0,-1 2-26 0,2-2-11 15,-2-1-30-15,-2 1-44 0,0 0-28 16,0-1 22-16,0 0-160 0,0 0 31 0,-11 4-154 16,4-3 55-16,-1 1 18 0,-8 1 24 15,-3-1 71-15,-1 3 11 0,2-1-26 0</inkml:trace>
  <inkml:trace contextRef="#ctx0" brushRef="#br0" timeOffset="433354.3492">11882 16013 296 0,'-7'0'328'0,"0"0"-55"0,3 1-13 16,-2-3 12-16,3 3-11 0,-1-1-11 15,1 2 6-15,1-2-51 0,0 2-21 0,-1-2 14 16,-1 1-33-16,4 1-13 0,-2 1-17 0,3-2 27 16,2 4 11-16,-1-1-15 0,1-1-13 15,8 7-2-15,-2 0-1 0,0 1-29 16,3 1 6-16,-1-1-9 0,3-1-12 0,-1-1-3 16,1 3-16-16,0-3-5 0,3 1-1 15,-2 2-23-15,-1-2 4 0,1 1-15 0,0-1 10 16,0 1-11-16,-1-1 0 0,1 0-7 0,-7 0 0 15,6-1-10-15,-1 0 4 0,-3-2-20 16,-1 0 13-16,-2-1-6 0,-1-1 7 0,-2-2 1 16,1 0-4-16,0-2-28 0,-3 2-2 15,-1-1-9-15,1-1-13 0,0 2 0 0,0-2-9 16,0 1-11-16,0-1-1 0,0-1 5 16,-2 0-79-16,0 0-48 0,0 0-52 0,0 0 24 15,0 0-214-15,11-11 34 0,-8 6 31 16,-2 0-108-16,5-7 31 0,-2 1 28 0,0-5-13 15,5 1 27-15,6-2 58 0,0 1 30 16</inkml:trace>
  <inkml:trace contextRef="#ctx0" brushRef="#br0" timeOffset="434152.9771">13360 15454 214 0,'4'-6'357'0,"-1"1"-35"0,-3-1-30 16,2 1-1-16,0 0-49 0,-2-1 21 15,0 0-26-15,2 0-41 0,-2 6-14 0,0 0-21 16,0-10-16-16,0 2-17 0,0 1 36 16,0 7-16-16,0-8 2 0,0 1-28 0,0 7-8 15,-13-17-11-15,5 6-11 0,4 3 3 0,-7-2-12 16,5 2 3-16,-1 3-33 0,-4 2 20 15,0-4-25-15,0 5 4 0,-7-3-3 0,6 3-27 16,-1 1 12-16,2 1-5 0,-1 0 16 16,-3 0-4-16,-2 0-20 0,-16 12 3 0,15-6-3 15,0 0-6-15,1 3 6 0,0 0 2 0,-1 0-4 16,3 1 0-16,-1 3-7 0,1-1 11 16,0 2-15-16,0 2 8 0,2 0-8 0,-1-1 14 15,1 6-13-15,-1-2 20 0,1 2-3 0,-1-1 15 16,5 2-23-16,-2 4 7 0,0-2 14 15,2 4-2-15,2-3-6 0,1 0-1 0,-2 0 0 16,2-2-7-16,1 2-8 0,-1 0 9 16,4 2-3-16,2-4 6 0,-2 0-5 0,2 1 14 15,0-11-19-15,0 3 1 0,12 22 16 0,-5-19-2 16,5 1-10-16,-1-2-2 0,0 1 1 0,3-2-2 16,-1 0-9-16,3-2-9 0,3-2 16 15,0 0-25-15,1 0 7 0,-2-2 10 0,2-1-11 16,1-1 4-16,1-2 3 0,-2-1 2 0,-1-1-9 15,2 1 5-15,0-3 7 0,-8 0 8 16,5-3 4-16,-5 1 3 0,1 2 7 0,-3-3-14 16,-1 0 12-16,-10 0-6 0,7 0 13 0,1 0-5 15,-1 0-17-15,2 0-2 0,-2 0 8 16,-7 0-4-16,9 0 17 0,-3 0-7 0,1 0-7 16,7-11-16-16,-10 10 24 0,0-2-25 15,1 0-7-15,-1 0-21 0,1 2-29 0,-2-2-15 16,1 0-38-16,-2-2 9 0,5-5-83 0,1 1-31 15,-6 2-22-15,-2 0-56 0,4-1 24 16,-4 0-227-16,0-2 38 0,0-2-51 16,-17-12 37-16,11 9 31 0,-3 4 33 0,-1-3 26 15,0 3 23-15,1-3 11 0,-3 3-29 0</inkml:trace>
  <inkml:trace contextRef="#ctx0" brushRef="#br0" timeOffset="434551.7596">13041 15771 403 0,'-3'0'344'0,"1"-3"-46"0,0 3-50 0,0 0-33 15,-2 0-20-15,4 0-36 0,-2 0 0 0,1 0-19 16,-1-2-11-16,2 2 6 0,-2 0-33 15,2 0-17-15,0 0 12 0,0 0-2 0,2 0-17 16,-2 2 2-16,3 0-1 0,1-1-6 16,2-1 20-16,-1 1-28 0,2-1 22 0,0 1-40 15,3-1 0-15,7 0-10 0,-2 0 12 0,3 0 8 16,0 0-6-16,0 0 1 0,-2 0-7 16,2 0-28-16,-2 0 32 0,-3 0-24 0,-2 0 12 15,1 0 7-15,-4 0-4 0,-1 0-4 16,0 0-4-16,-7 0-3 0,16-8-14 0,-10 8-2 15,-4-1 33-15,3 1-5 0,-2 0-4 16,1-2-9-16,-2 2 17 0,1 0-5 0,1 0-81 16,-4 0-42-16,0 0-23 0,0 0-22 0,0 0-38 15,0 0-35-15,8 0 19 0,-8 0-254 16,7 0 34-16,5 12-51 0,-10-7 30 0,0-1 25 16,-2 2 23-16,2 2 96 0,1 9 5 0</inkml:trace>
  <inkml:trace contextRef="#ctx0" brushRef="#br0" timeOffset="434984.9939">13367 16429 577 0,'0'0'330'0,"0"1"-23"0,0-1-6 0,0 1-47 15,2-1-27-15,-2 0-1 0,0 2-45 0,2-4 25 16,-2 2-58-16,2 0-2 0,0 0-11 0,3-1-48 16,-2 0 18-16,3 1-25 0,-1-4 4 15,10 1 1-15,-1-2 10 0,1 0-23 0,1-2-1 16,-2 0-26-16,2 0-14 0,-3-1-3 15,3-1-5-15,1 2 18 0,2-1-5 0,-1-1-3 16,-5-1-4-16,6-1-2 0,-4 0-3 16,3 2-2-16,0 0 8 0,0 1-3 0,-3-1-2 15,1 1 1-15,-5 1-16 0,7 1 5 0,-4 0-13 16,2-1-2-16,-3 2 1 0,-1 0-27 0,-6 1-2 16,9-2-29-16,-3 0-11 0,-3 1-24 15,-2 2-27-15,-3 0-32 0,0 3-47 0,1-2 18 16,-4 2-260-16,-1-1 31 0,0 1-30 15,-4 0 26-15,2 2 26 0,-4-1 29 0,-9 7 6 16</inkml:trace>
  <inkml:trace contextRef="#ctx0" brushRef="#br0" timeOffset="435401.3335">13419 16506 439 0,'-2'2'352'15,"-1"-1"-7"-15,3 0-45 0,0 0-48 0,0 0-21 16,0-1-41-16,3 0-23 0,3 0-15 16,1-1 16-16,-1 1-48 0,15-1 7 0,-13 1-25 15,6 0-23-15,4 0-14 0,-2 0 3 0,24-17-23 16,-15 8 15-16,0 1-13 0,-1 0 25 0,-1-2 2 15,4 0-32-15,-2 2-1 0,2-2 6 16,-8 3-1-16,2 0-12 0,-1-3 37 16,-4 4-5-16,-2 0 7 0,1 1-7 0,-3 2-14 15,-4 0-4-15,-1 0 15 0,-1 2-7 0,-1-1-11 16,0 0 1-16,-1 1-17 0,-1 0-6 16,1 1 24-16,0-2-16 0,-4 2-11 0,0 0 29 15,0 0-3-15,0 0-4 0,7 0-5 16,-7 0-8-16,7 0-9 0,-7 0-13 0,0 0-8 15,7 0 0-15,-7 0-36 0,0 0-33 0,6 0-40 16,-6 0-27-16,0 0-55 0,0 0 17 0,11 0-294 16,-13 0 36-16,-2 0 31 0,1-2 30 15,-17 0 26-15,5 0 24 0,8 2-60 16,-24-6 17-16,8 2 101 0</inkml:trace>
  <inkml:trace contextRef="#ctx0" brushRef="#br0" timeOffset="440599.0745">29205 6223 558 0,'-14'0'260'0,"14"0"-22"16,0 0 13-16,-15 0-31 0,-2 12 1 0,13-13-33 16,0 1-9-16,0 0-7 0,1 0-24 0,0 0-16 15,0-2 11-15,1 2-25 0,-2 0 7 16,2-1-22-16,2 1-17 0,0 0-7 15,0 0 63-15,0 0-17 0,0 0-12 0,0 0-13 16,0 0-46-16,0 0-7 0,0 0 42 0,0 0-12 16,-12 0-6-16,15 1-1 0,0 1-9 15,2-1-26-15,0 2 2 0,16 1 28 0,1 1-12 16,4 1-31-16,4 0 7 0,2-2-5 0,-3 1 31 16,4 2-12-16,1-4-10 0,2 1-1 0,0 0-12 15,0 2 14-15,1-2-3 0,-1-2-35 16,1 0 28-16,-1 1 5 0,-3-2 1 0,0 2-11 15,-4 1 13-15,4-2-6 0,-5-2-13 0,-1 0 3 16,-4 0 2-16,0 0 2 0,-3 0 0 16,-6 1-18-16,-2 0 0 0,-12-1 9 0,8 0-13 15,-2 0 18-15,-6 0-10 0,9 0-26 0,-9 0-9 16,9 0 3-16,-9 0-68 0,6 0-33 16,-6 0-42-16,0 0-33 0,8-6 19 0,-11 6-98 15,-2-5-106-15,-8 1-85 0,-2-4 36 0,-5 2 30 16,1 4 62-16,-1-3-22 0,-3-1 20 15,-1 5 37-15,-1-4 6 0</inkml:trace>
  <inkml:trace contextRef="#ctx0" brushRef="#br0">29377 6292 293 0,'-2'0'399'0,"-2"1"-60"0,2-1-51 15,0 1-40-15,-1-1 23 0,1 0-7 0,2 2-46 16,-2-2-25-16,0 1-21 0,1-1-20 16,-1 1 23-16,1 0-19 0,1 0-17 0,-1 0-15 15,2 0-6-15,0 1-10 0,-1 1-11 0,2 1-22 16,0 1 32-16,6 7-28 0,0-1-23 0,0 0 33 16,0 2-2-16,3 2-28 0,0 2-36 15,1-1 18-15,0 4 13 0,-1-1 6 0,1-2-21 16,0 8-3-16,-1-7 3 0,3 1-11 15,-3 5 5-15,-3 1-27 0,2-3 36 0,1 1-19 16,-2-2 1-16,2 3 9 0,-2-2-41 0,0-1 11 16,1 2-9-16,0-4 28 0,-2-1-11 15,2-3-11-15,-2 1 16 0,0-3 0 0,-2 0 6 16,2-5 13-16,-4 0-2 0,1 0 6 16,-1-3-3-16,-2-3 16 0,0 2 13 0,1-1 16 15,-1-2 15-15,2-1 1 0,-4 0-20 16,0 0 17-16,7 0 7 0,-7 0-6 0,25-15-15 15,-10 1-14-15,-1-2 9 0,1-1 7 0,-1-2-23 16,2 0 11-16,-2-3-8 0,2 0 17 16,0-2-20-16,0 5 11 0,-3-4-7 0,0 1 4 15</inkml:trace>
  <inkml:trace contextRef="#ctx0" brushRef="#br0" timeOffset="441999.6539">30308 6596 351 0,'0'-5'365'0,"-1"0"-10"16,2 0-84-16,-1-1 13 0,0 1 15 15,-2 0-83-15,3 0-22 0,0 1-23 0,-1 1-19 16,2-3 5-16,-2 6-1 0,0 0-44 0,8-15 0 15,-3 11 1-15,6-5-9 0,2 0-21 16,2 0 3-16,-2 0-9 0,1 1-8 0,1-3-9 16,-2 3 30-16,0-1-10 0,1-1-24 15,-6 0-6-15,5-1-4 0,0 0-6 0,0-3-19 16,0-1-1-16,0 1-3 0,-4-1-2 0,1-1-2 16,-2-1-1-16,1 0 35 0,-2 3 1 15,0-1-2-15,-3 5-3 0,0-5-6 16,0 4-2-16,-1 1 2 0,-2 2-36 0,0 1 30 15,1 1 0-15,0 2-6 0,-2 1-4 0,1-2-17 16,0 2-5-16,-1 1 19 0,0-1-16 0,0 1-5 16,0 2 4-16,0 0 2 0,-4-2-2 0,2 2 1 15,-1 6-1-15,0-2 1 0,-7 7-1 16,0 4 0-16,-1 1 0 0,2 3 0 16,-3 3 1-16,3 2 19 0,0-2-11 0,-2 2 1 15,2 4-53-15,-1-2 4 0,0 0 28 0,0 5 14 16,1 0-5-16,2 1 5 0,2 2 1 0,0 0-2 15,0 0 4-15,1 1-6 0,0 2 0 0,2-2-1 16,1 1 8-16,1 2-4 0,0-2-20 16,0-5 24-16,0-14 0 0,0 8-2 0,0 4 1 15,0 1-65-15,0 0 10 0,0-3-8 0,0-3-28 16,0-1 34-16,-12 17-32 0,8-30-3 16,0 0-12-16,1-3-3 0,-2-1 15 0,-1-2-35 15,-2-3 11-15,2 0-16 0,6-1-1 16,0 0-14-16,-25-10 39 0,13-2 16 0,3-2 21 15,1-4-9-15,4-1-8 0,1-2 40 16,2 5 18-16,1 7 5 0,0-7 22 0,0-3 27 16,13-17 25-16,-10 16 0 0,5 4-12 15,-2-2 8-15,5 2 26 0,1 0-45 0,1-1 11 16,3 1 21-16,-1 0-32 0,3 1-1 0,1 1 17 16,5 1-20-16,1 1-11 0,-1 1 39 15,0 1-48-15,-1 0-4 0,7-2-45 0,-2-1-53 16,0 0-35-16,3 1 12 0,-2-4-243 0,1-1-48 15,-1 0 46-15,0-6-5 0,-2 5 25 0,-2-4-11 16,-1-1 13-16,-2 4 45 0</inkml:trace>
  <inkml:trace contextRef="#ctx0" brushRef="#br0" timeOffset="442298.5386">31057 6335 386 0,'4'-3'368'0,"-2"0"-45"0,-1 2-33 0,0-2-40 15,1 1-37-15,-2 1 2 0,2 1 15 16,-1-1-38-16,0 0-49 0,-1 1-2 0,0 1-51 16,-1 0 19-16,1 4 6 0,-3-1-45 0,-4 12-5 15,-3 0 18-15,-1 2-20 0,-1 3 10 16,-1-1 19-16,1 2-16 0,-2 1 7 0,3-2-11 16,-4 1-5-16,2 2-8 0,-1-1-6 15,1 2 20-15,2 2-17 0,0-1 23 0,0 0-21 16,2 4 2-16,0-2 7 0,3 0-7 0,-2 0-6 15,6 2-17-15,1-1-22 0,1-14-7 16,0 8 22-16,13 24-33 0,-5-22-2 0,2-2-64 16,1-4 9-16,0 1-52 0,3-5-9 0,3-5-37 15,-1-1-71-15,2-6 19 0,2 1-228 16,-4-4-10-16,-7 0 40 0,7 0 47 0,18-19-13 16,-13 8 27-16,-4-3 17 0,3-4 45 15</inkml:trace>
  <inkml:trace contextRef="#ctx0" brushRef="#br0" timeOffset="442631.5486">31257 6596 930 0,'4'-7'320'16,"-3"2"9"-16,1-1-67 0,0 1 20 15,0 1-66-15,0 0-26 0,1 0 38 0,1 2-19 16,9-4-22-16,-2-5-23 0,0 8-34 0,-3 3-21 15,-8 0-11-15,9 0-55 0,4 0 30 0,1 0-2 16,16 16-34-16,-13-6 10 0,-6-1-19 16,-1 3 18-16,-1 0-38 0,-2 6 1 0,-2-3 54 15,-2 4-4-15,2-1-42 0,-5-8 12 16,0 3-34-16,-15 20 17 0,4-13-29 16,0 0-4-16,-3-2 11 0,0 0-32 0,1-1-22 15,-3 0 8-15,1-5-12 0,-2 1-21 0,2-5-24 16,2 2-7-16,2-2-23 0,2-3 4 15,3 2 13-15,0-7-222 0,6 0-86 0,0 0 44 16,0 0 44-16,-5-6-7 0,6 1 49 0,7-5 2 16,3-3 17-16</inkml:trace>
  <inkml:trace contextRef="#ctx0" brushRef="#br0" timeOffset="442998.415">31546 6614 295 0,'12'-11'351'0,"-2"0"-59"16,-3 5 17-16,-1 2-60 0,1 1-11 0,-7-2-24 15,2 3-18-15,0-1-41 0,0 1 32 16,-1 2-56-16,0 0-35 0,-2 0-2 0,-1 2-16 16,-2 2 16-16,-9 8-18 0,-6-1 11 15,4 2-29-15,-5 2 8 0,1 1-3 0,-1-1-29 16,5 2 2-16,3-3 5 0,-3 4-12 0,0 0-8 16,5 1-9-16,1-1 25 0,4 1-6 0,5-11-25 15,0 7 5-15,0 0-10 0,9 18 20 16,2-16-16-16,4-2 38 0,4-2-34 0,2 2 4 15,1-5-6-15,-1 3 12 0,6-6 24 16,-2-2-25-16,-1 0 19 0,0-2-31 0,-4-2 28 16,0-1-3-16,-6 0 39 0,-1 0 29 0,-3 0-39 15,-3 3 1-15,-7-3 40 0,8 0-19 16,-8 0-1-16,7 0-11 0,0 0 8 16,-7 0-49-16,7 0 22 0,-7 0-21 0,7 0-16 15,-7 0-2-15,7 0-51 0,1-14-42 0,-7 11-53 16,-1 0-39-16,-1-1-41 0,0 0 19 0,-7-8-199 15,2-1-52-15,-2-4 0 0,1-2 47 16,2 4 26-16,0-3 23 0,3 0 62 0,1-4-50 16,0 4 8-16</inkml:trace>
  <inkml:trace contextRef="#ctx0" brushRef="#br0" timeOffset="445563.4858">31872 6181 215 0,'0'0'200'16,"0"0"-35"-16,0 0-37 0,0 0-10 0,0 0-29 16,0 0 26-16,0 0-29 0,0 0 19 0,0 0-14 15,0 0-17-15,0 0-25 0,0 0 21 16,0 0-3-16,0 0-1 0,0 0-34 0,0 0 39 16,0 0 7-16,0 0 8 0,0 0-11 15,0 0-16-15,0 0 7 0,0 0-4 0,0 0-11 16,0 0 18-16,0 0-39 0,0 0 4 0,0 0 5 15,0 0-5-15,0 0-23 0,0 0 13 0,0 0 7 16,0 0-12-16,0 0 12 0,0 0 18 16,0 0-25-16,0 0 18 0,0 0-21 0,0 0 8 15,0 0 10-15,0 0-12 0,0 0 3 16,0 0-8-16,0 0 11 0,0 0 14 0,0 0-17 16,0 0-12-16,0 0 27 0,0 0-20 0,0 0-7 15,0 0 7-15,0 0-9 0,0 0-4 16,0 0 9-16,0 0-16 0,0 0 14 0,0 0 11 15,0 0-10-15,0 0-12 0,0 0 26 0,0 0-8 16,0 0-3-16,0 0 8 0,0 0 15 16,0 0-21-16,0 0-12 0,0 0 42 0,0 0-26 15,0 0-9-15,0 0 8 0,0 0 2 0,0 0-25 16,0 0 9-16,0 0 6 0,0 0-15 16,0 0-12-16,0 0 20 0,0 0 16 0,0 0-17 15,0 0 26-15,0 0-21 0,0 0 21 16,0 0-28-16,0 0 0 0,0 0 16 0,0 0-7 15,0 0-8-15,0 0-16 0,0 0 39 0,0 0 0 16,0 0-32-16,0 0 14 0,0 0-5 16,0 0-20-16,0 0 24 0,0 0 21 0,0 0-35 15,0 0-9-15,0 0-14 0,0 0 21 16,0 0 34-16,0 0-35 0,0 0 20 0,0 0 4 16,0 0-18-16,0 0 4 0,0 0-1 15,0 0 0-15,0 0-2 0,0 0 0 0,0 0 13 16,0 0 9-16,0 0-6 0,0 0-18 0,0 0-2 15,0 0 0-15,0 0 6 0,0 0 13 16,0 0 1-16,0 0-7 0,0 0 11 0,0 0-36 16,0 0 0-16,0 0 39 0,0 0-35 0,0 0 10 15,0 0-27-15,0 0 54 0,0 0-46 0,0 0 15 16,0 0 8-16,0 0-8 0,-4 5-7 16,4 3 12-16,-2-2-21 0,2 3 7 0,0 5-22 15,-12 18 60-15,8-15-48 0,-2 1 49 16,0-1-16-16,0-2-15 0,0 1 6 0,2-6-26 15,0 1 38-15,1-3-46 0,0 2 15 0,0-3 6 16,2-5-5-16,-2 4-8 0,2-2 32 16,-1-1-42-16,0 1 39 0,1-1-26 0,-2-2 21 15,1 2-23-15,0 0 18 0,1-2 28 16,0 1 9-16,1-2-48 0,-1 0 33 0,2-1 17 16,-1-1-38-16,0-2 1 0,2-1 0 0,0 1-13 15,6-8 29-15,2-1-2 0,-3 1-3 16,0 1-12-16,1 2 3 0,-3 1 11 0,1 1-7 15,-2 4-9-15,-1-3 25 0,3 4-9 0,-5-1 12 16,3 0-16-16,-1 2-20 0,-1-2-12 0,0 3 25 16,1-1-19-16,-1-1 15 0,-2 2 25 15,0 0-10-15,0 0-32 0,0 0 6 0,0 0 10 16,15 13-17-16,-13-7 23 0,0 0-11 0,4 9-13 16,-1 4 25-16,-5-7-2 0,2-3-9 0,-2-9 37 15,0 7-62-15,0-1 4 0,0-6 22 16,0 6 11-16,0-6 22 0,0 7-16 0,0-7-22 15,0 7 40-15,0-7-19 0,0 8-17 0,0-8 16 16,0 0-2-16,0 6 40 0,-2-1-1 16,3-5-5-16,0 0-4 0,2-2 7 0,1-1-5 15,1 0-4-15,8-8-4 0,-1 5 0 16,0-2 9-16,-3 1-10 0,-2 3-4 0,3 0-4 16,-5 2-2-16,0 0-8 0,0 2-1 15,-1 0-45-15,0 0 6 0,-4 0 31 0,0 0 0 16,21 13-38-16,-14-7 4 0,0 1 44 15,-3 0-4-15,0 1 25 0,3 5-29 0,-1 2 5 16,-1-1-2-16,-1 1-17 0,-2-5 1 0,0 0 3 16,2-1 1-16,-3-1-22 0,0-1-63 0,-1 1-5 15,1-1-30-15,0-2-26 0,-1-5-31 16,0 0 18-16,0 7-132 0,0-7-141 0,0 7 23 16,0-7 20-16,2 7 26 0,0-8-6 15,1-1 27-15,7-8 18 0,3 0 40 0</inkml:trace>
  <inkml:trace contextRef="#ctx0" brushRef="#br0" timeOffset="445966.1363">32323 6215 249 0,'1'-4'420'0,"1"0"-71"0,0 1-40 16,0 0-40-16,-2 0-16 0,3 1-54 15,-2-1 29-15,0 2-58 0,0 0-4 0,1 0-50 16,1 2 0-16,0-1 30 0,-2 1-22 16,2 0-38-16,3 3-9 0,-2 0-23 0,5 6 21 15,0 4-48-15,0-1 22 0,1 2-26 0,1 4 39 16,-1-1-35-16,-1 3 13 0,-3 2-19 16,1 2 31-16,2-5-40 0,-4 8 25 0,0 0 11 15,1-2-19-15,-3 5-17 0,-1-2 7 0,-1 1 24 16,-1-14-9-16,0 6 10 0,0 5-32 15,-15 26-26-15,8-25 37 0,-4-3-23 0,3 0 1 16,-9-6 3-16,3 0 19 0,-2-1-1 0,0-2 1 16,-2 1-18-16,1 0 8 0,-2-3-13 15,-4 0-4-15,1-1-10 0,1-2 12 0,3-1-26 16,-3-2-6-16,0-1-10 0,6-2-28 16,-6-1-24-16,0-3-52 0,13-1-33 15,-7 0 14-15,-22-10-251 0,16-1 13 0,-1 1-13 16,0-3 85-16,1-2-3 0,1 0 24 0,-5-4 15 15,-2-3-27-15</inkml:trace>
  <inkml:trace contextRef="#ctx0" brushRef="#br0" timeOffset="446964.7363">29977 6318 242 0,'-14'0'236'0,"14"0"-52"0,0 0-12 15,0 0-25-15,0 0-14 0,0 0 11 16,0 0-22-16,0 0 3 0,-14 0-21 0,14 0 13 16,0 0 2-16,0 0-16 0,0 0-12 0,0 0 3 15,-20 4 0-15,20-3-5 0,-1-1-23 16,0 0-1-16,1 2 17 0,-2-2-20 16,2 0-26-16,0 1 1 0,-2-1 15 0,1 1-26 15,1 1-5-15,-1-2-1 0,0 3 17 0,-2 0 1 16,1 1-29-16,-1-1 1 0,1 3 3 15,-5 9-2-15,3-5 23 0,-1 8-27 0,-1-3-2 16,-1 1 28-16,4 1-8 0,-2-2 5 0,0 3-30 16,0-5 4-16,-1 4-13 0,0 0 7 0,1 0 27 15,-1 0 8-15,0-2-39 0,2 2 18 16,-2-2 14-16,1-1-19 0,1 0-1 0,-2 0 14 16,1 0-15-16,1-3 27 0,-1-1-9 0,3-2-11 15,0-1 11-15,-1 0-8 0,1 0 5 16,0-2 1-16,2 1-22 0,-2-1 18 0,0-2 2 15,1 2-10-15,0-1 9 0,0-2 2 0,0 4-19 16,0-5 13-16,0 4 14 0,0-3-17 0,-1 1-3 16,2-2-20-16,0-1 40 0,0 0-16 15,0 0-7-15,0 0 3 0,0 0-22 0,0 7 16 16,0-7 1-16,0 0-13 0,0 0-10 16,0 0-35-16,0 0-10 0,-7 11-42 0,8-14 9 15,-1 1-230-15,2 0-99 0,2-2 36 16,8-7 26-16,5-3-14 0,-1 2 28 0,4-5 6 15,6 4 83-15</inkml:trace>
  <inkml:trace contextRef="#ctx0" brushRef="#br0" timeOffset="450648.9715">29651 7436 272 0,'0'0'284'0,"0"0"-24"0,-14 0-12 0,14 0-31 16,0 0-30-16,0 0-5 0,0 0-37 0,0 0-23 16,0 0-11-16,0 0-10 0,0 0 11 0,0 0-14 15,0 0-34-15,0 0-5 0,0 0 10 16,0 0-2-16,0 0-19 0,20-4-5 0,-7-3 20 16,5 4-5-16,1-4-20 0,0-1-10 0,3 5 5 15,-1-1 16-15,1 1-22 0,-1-2 25 16,2 1-8-16,-2-1-19 0,1 1-6 0,-1 1-3 15,2 2 22-15,-2 0-38 0,-11 1 17 0,4 0 28 16,3 0-45-16,0 0 4 0,1 0 6 16,19 12-21-16,-15-7 29 0,-7 1-9 15,5-1 1-15,-4 0 9 0,4 1-23 0,-4 1 0 16,5 0 31-16,-4-2-15 0,0 2 12 0,0-2-9 16,-1 1-10-16,3 1 6 0,-3 2 26 0,4-3-26 15,-2 0 3-15,0-2 7 0,3 2 3 0,-2 1-12 16,1-3 11-16,6 0-13 0,-3-1 1 15,0 1-7-15,-1-3-3 0,3 1-4 16,0 0 49-16,-13-2-37 0,9 0 16 0,3 0 22 16,3 0-9-16,-1 0-13 0,28-14-5 15,-24 10 14-15,0-3 15 0,2 2-39 0,-1 1 11 0,-2-3 9 16,2 1-24-16,-4-1 26 0,-1 3-7 16,-2-1-11-16,-3 0 13 0,-1 0-8 0,-1 1 9 15,-2 0 7-15,-4 1-31 0,5 1 4 16,-6 0 7-16,-4 0-1 0,-1 2-1 0,0 0 8 15,-2-1-43-15,3 1 12 0,-3 0 10 0,1 0 30 16,0 0-25-16,-6 0-6 0,0 0-21 16,17 0 4-16,-3 0 1 0,-1 0 3 0,10 8-3 15,-5-6 32-15,-1 2-28 0,1-3 2 0,1 2-1 16,5-1 37-16,-2 3 1 0,-2-4-8 16,0 2 1-16,-2 0-2 0,-1 0-1 0,-5-3-2 15,6 0 10-15,1 0-3 0,3 0 8 16,1 0 0-16,3 0 8 0,1 0-3 0,3 0-3 15,0 0 5-15,5 0-16 16,-2 0-7-16,0 0 25 0,0 0 20 0,-1 0-17 16,-2 0 27-16,-1 0-25 0,2 0-14 0,-3 0 14 15,-1 0-20-15,-3 0 7 0,26-5 9 0,-29 3-11 16,0-1-7-16,-4-4 17 0,2 7-5 16,2-3 12-16,-6 2-12 0,-2 1-8 0,-4-2-22 15,1 0 11-15,-1 0 13 0,-2 1-11 0,-1-2-2 16,6-8-40-16,-3 7-21 0,-2-2 5 15,7-1-21-15,-9-2-65 0,-5 3-51 0,0 6-12 16,0-13-16-16,-18-17 21 0,5 12-278 0,-4-1-29 16,-5-1 35-16,0-2 34 0,-8-1 24 15,-5-1 36-15,-3-6 37 0,-8 1 11 0,-2 0 24 16</inkml:trace>
  <inkml:trace contextRef="#ctx0" brushRef="#br0" timeOffset="451377.0276">28936 5878 668 0,'-1'-5'277'0,"1"4"-44"0,-2-1-44 16,0 0-34-16,2 1-17 0,0 1-19 0,-1-1-28 15,0 2-4-15,0 2 15 0,1-1-14 16,0 4-26-16,-1 1 24 0,-1 11-13 0,1 4-4 16,-2 3 26-16,2 1-25 0,0 4 18 0,0 2-22 15,0-2 21-15,1-13 3 0,0 11-32 16,0 6-5-16,-12 36 11 0,5-24-8 0,1 0-7 16,-3 1-11-16,0 0 18 0,-1 3-4 15,-2 0 9-15,3 0 7 0,-4 1-37 0,2 0 14 16,-1 0 7-16,1 0-16 0,-1-1 4 0,-2-1 39 15,3-1-22-15,3-2-13 0,-4-2 2 16,1-3-22-16,2 1 5 0,0-6-11 0,0 0 2 16,4-5 6-16,-4-1 11 0,2 0-2 15,2-4-13-15,-3 0-11 0,2-1-8 0,-2-3-1 16,3-7 32-16,2-2-3 0,0-2-46 16,1-3 33-16,2-2 2 0,-2 1-2 0,0-3 4 0,2-1-1 15,0 0-44-15,0-2-25 0,0-1-21 16,3-3-38-16,0 0-20 0,7-9-32 0,-1-4-30 15,5-6 16-15,-4-3-144 0,-3-2-101 0,5-7 7 16,-2-1 23-16,-1 1 28 0,0-6 14 16,-1-1 22-16,0-3 33 0</inkml:trace>
  <inkml:trace contextRef="#ctx0" brushRef="#br0" timeOffset="451843.9587">28750 5996 716 0,'1'-5'254'0,"-1"2"-9"0,0-1-63 16,0 2-14-16,-1-1 0 0,1 1-35 15,0-1-6-15,-2 1-31 0,2 1-13 0,0 2 4 16,-1-1-27-16,1 4-8 0,0-1 20 0,-2 4-26 15,-2 12-4-15,2 2 18 0,-5 6-19 16,3 2 28-16,-1-1-11 0,-3 3 17 0,-2 6-15 16,-1 1-11-16,0 1 17 0,2 4-27 0,-3 2 26 15,0 0-7-15,-1 2-13 0,3 2-1 16,-3-1 1-16,0 5 20 0,0-2-8 16,0-1 6-16,-1 3-6 0,3-4 22 0,-2 1-31 15,-1 0 3-15,3-2-26 0,-4 0 28 0,5-6-10 16,-1-1-13-16,0 1-4 0,0-4-3 15,1-4 29-15,1 2-19 0,-1-2-4 16,1-3-3-16,-1 0-1 0,2-5-4 0,0 1-2 16,0-2-2-16,-1-3 11 0,3 1-19 0,1-2-1 15,0-3 29-15,2-3-3 0,-5 0-42 0,7-5-16 16,-1-1 10-16,2-9-61 0,0 0 7 0,0 0-10 16,12 8-64-16,8-12-28 0,4-5 17 15,5-4-274-15,7-5-14 0,6-3 47 0,7-4 7 16,7-6 21-16,10-8 54 0,5-4 18 15,8-1 11-15</inkml:trace>
  <inkml:trace contextRef="#ctx0" brushRef="#br0" timeOffset="452561.0223">32739 6169 629 0,'-1'-2'305'16,"4"2"-28"-16,-1 0-60 0,-6 2-8 0,6 0-37 16,-2-1-26-16,-2-1-27 0,2 6 11 15,1-5-25-15,0 2-27 0,0 3-1 0,-2 3-12 16,-4 5 4-16,5-6 12 0,0 4-9 0,0 2-28 15,-8 20 13-15,0-13 31 0,3 5-25 0,-5 2 9 16,5 3-13-16,-5 1 9 0,-1 7 1 16,-4-3-18-16,5 3-21 0,0-3 9 0,1 4-3 15,-4 4 5-15,3-3-2 0,-4 1 16 16,0 2-4-16,4-12-7 0,1-1 39 0,1-1-37 16,1-1-5-16,-1 2-5 0,-1-3 4 0,4 1 3 15,-4-1-41-15,2-2 50 0,0 4-18 16,-1-5-22-16,2 3 11 0,1-1-24 0,0-2-12 15,1-3 29-15,-1 0-33 0,3-5 3 0,-1-1 12 16,3-3-5-16,-1-4-23 0,0-2 39 16,0 1-18-16,0-2-35 0,1-3-2 0,0-3-2 15,0 0-28-15,4 4-34 0,-2-4-29 0,11-7-47 16,2-6 17-16,0-3-191 0,1-5-53 16,6-1 26-16,0-4 28 0,2-7 40 0,4-2 21 15,0-4-45-15,5-11 4 0</inkml:trace>
  <inkml:trace contextRef="#ctx0" brushRef="#br0" timeOffset="453078.633">33219 6180 506 0,'4'-3'312'0,"-5"2"-53"0,4 0 6 16,0 1-58-16,-2-2-19 0,0 4-14 0,0-2-8 0,-7 3-52 15,7 1 5-15,0 0-8 0,1 6-10 16,-7 3-25-16,1 4-2 0,1 3 4 0,-3-2-1 16,4 6-13-16,-2 4 11 0,4 3 11 0,-10 1 3 15,2 5-11-15,1 1-19 0,-1 0-21 16,1 4 2-16,-3-3 25 0,-2 5-21 0,-3 0 29 15,2 1-9-15,0 2-6 0,1 0 6 0,3-5-7 16,-2 4-7-16,-1 0 11 0,1-1-9 0,-2 2-5 16,0-4 18-16,0 2-2 15,1 1-6-15,-1-7 13 0,1-6-18 0,4 2-6 16,-4-3 2-16,1-4-12 0,3-2 18 0,-5-1-5 16,3-3-6-16,-1-2-3 0,2-4-34 0,1 1 23 15,1-3-3-15,0 2-18 0,1-7 5 16,1 2 13-16,3-7-34 0,-2 2 29 0,0 1 1 15,0-2-31-15,2-2 4 0,-1 0 19 16,3 0 22-16,-1-1-39 0,1-2 3 0,0 0 9 16,0 0 3-16,0 0-1 0,-3 0-2 15,2 0 0-15,5-1-93 0,-3-2-32 0,6-5-35 16,1-3-67-16,5 1 21 0,-4-7-228 0,3 3-56 16,-1-1 54-16,-4 0 31 0,-2 1 28 15,-5 1-18-15,0 7 25 0,-14-13 22 0,1 5 64 16,-6 5 6-16</inkml:trace>
  <inkml:trace contextRef="#ctx0" brushRef="#br0" timeOffset="498077.1034">10645 14098 293 0,'0'0'175'16,"0"0"-27"-16,0 0-24 0,0 0-19 0,0 0 20 15,0 0-28-15,0 0-14 0,0 0-23 16,0 0 20-16,0 0-17 0,0 0 24 0,0 0-34 16,0 0-9-16,0 0-7 0,0 0 7 15,0 0-6-15,0 0-26 0,0 0 5 0,0 0 33 16,0 0-24-16,0 0-11 0,0 0 7 0,0 0-6 15,0 0-8-15,0 0 7 0,0 0 5 16,0 0-2-16,0 0-11 0,0 0 2 0,0 0-29 16,0 0 35-16,0 0-17 0,0 0 4 0,0 0 18 15,0 0-2-15,0 0-5 0,0 0-35 16,0 0 36-16,0 0-62 0,0 0 25 0,0 0 10 16,0 0 2-16,0 0 0 0,0 0-17 15,0 0 5-15,0 0-150 0,0 0-61 0,0 0-99 16,0 0 12-16,0 0 5 0</inkml:trace>
  <inkml:trace contextRef="#ctx0" brushRef="#br0" timeOffset="521725.4526">29023 2023 343 0,'0'0'250'0,"0"0"-41"0,0 0-6 16,0 0-22-16,0 0-13 0,0 0 6 0,0 0-30 15,0 0 15-15,0 0-39 0,14 0 3 16,-14 0-20-16,0 0 7 0,17 22-34 0,-16-17 0 16,2 0-11-16,-2 1 32 0,1-1-41 0,2 11 7 15,-2-3 3-15,0 4-5 0,3-3-6 16,-5-1 17-16,1 0-18 0,1 4 24 0,0-1-18 15,-2-7-1-15,0 3-13 0,0 1 17 16,0 1-11-16,0 5-5 0,0-1-11 0,-12 20 22 16,11-19-4-16,-2-1-28 0,1 1 23 0,-4-1-43 15,5 2-3-15,-2-2 4 0,1 0 41 16,-1-2-48-16,-1-1-7 0,0 0 22 0,2-3-1 16,-1-1-17-16,-1-5 4 0,-3 7 42 0,7-3-19 15,-1-2-27-15,-1-3-1 0,0 0 11 16,0-2 25-16,2 1 0 0,0-2 13 0,-1 0-5 15,-2-1 4-15,2 2-37 0,-1-3 5 16,-3 0 27-16,5 0-16 0,0 0-3 0,0 0-1 16,-10-14-3-16,8 9 11 0,-3-10-1 0,1-1-2 15,2-4-4-15,-2 3 1 0,4-2-2 16,0 8-23-16,0-6 0 0,0-2 0 0,0-1 0 16,0-1 1-16,0 0 29 0,17-19-3 0,-15 20-1 15,2-1 14-15,0 0-13 0,3 1 0 0,-1-1-2 16,2 1-35-16,1 3 11 0,-2-2-6 15,0 0 1-15,1-1 27 0,0 0 18 16,1 3-3-16,-1-2-4 0,2 3-19 16,-2-2 18-16,2 2-3 0,-1 1-4 0,1 0-32 15,0 2 10-15,-4 3 11 0,4-1-4 0,-3 3-4 16,0 2-12-16,0 0-2 0,5 0 9 0,-2 2-1 16,-2 1 1-16,1-1-9 0,-1 3 3 15,-1 1-23-15,-7 0 5 0,6 0 42 0,1 0-16 0,12 12 0 16,-5-5-18-16,-4-1 2 0,-1 3 0 15,-1 0 16-15,-2-2-1 0,-3 2 14 0,3 4-1 16,-1 1-51-16,-5-1 37 0,0-13-42 16,0 13 4-16,0 1 25 0,-18 16 7 0,7-14 10 15,-2-2-14-15,-1-1 7 0,-2 1-18 0,-1-2-4 16,0 0 25-16,-2-2-15 0,2 1 31 16,0-2-31-16,1-2 21 0,-3 1-38 15,5 1 32-15,-3-5 0 0,6 1-21 0,3 1-7 16,2-3 11-16,2 0 19 0,-1 0-17 0,1-1 36 15,0 0-33-15,2 0 21 0,-1 1-4 0,1-3-22 16,1 4 8-16,0-2 4 16,1 1 13-16,0-3-22 0,0 0 1 0,0 7 31 15,10 11-1-15,1-7-5 0,-1 0-10 0,3-1 1 16,0 2 0-16,0 2 16 0,6 0 5 0,-2 0-31 16,-2-2 0-16,4 1 2 0,-2 4 0 15,0-1 1-15,1 0 0 0,1 2 49 0,0-2-5 16,-1 1-28-16,2 0 11 0,-2-2-12 0,1 0-1 15,-2 0 0-15,3-1-16 0,-4 0 18 16,-3-2 6-16,0 1-3 0,0-1-3 0,-7-3 7 16,5 1-17-16,-4-4 1 0,-1 1-24 0,-2-2 21 15,-1 0 12-15,1-2-33 0,-1 0 39 16,1-1-48-16,-3 0 0 0,1-1-37 0,-2-1 9 16,1 2 2-16,0-2-37 0,-1 0-25 0,0 0-58 15,0 0-22-15,2-10 16 0,0 5-271 0,7-9 34 16,-4 0 28-16,2-3 26 0,-3-3 0 15,7-2 21-15,-5-4 12 0,2-3 37 16</inkml:trace>
  <inkml:trace contextRef="#ctx0" brushRef="#br0" timeOffset="522575.2524">29731 1623 241 0,'8'-10'288'0,"-2"3"-47"16,-4-1-1-16,8-1-34 0,1 0-7 0,-4 2-24 16,-1 0-30-16,7-1-14 0,-2 1-12 15,0 0 9-15,3 4-20 0,-6 0 4 0,2-1-5 16,-3 1 9-16,2 1-22 0,-1 0-6 15,-2 1-12-15,1-1-17 0,0 2 8 0,-2 0-36 16,1-1-4-16,-6 1 3 0,10 0-13 0,14 10 5 16,-17-4-10-16,1-1 13 0,-1 8-8 15,-2-5-2-15,-3 1-7 0,0 1 17 0,-1 0 13 16,-1-1-11-16,0 1 0 0,0 3-5 16,0 5-11-16,-11 18 4 0,5-18 10 0,1 0 3 15,-4-1-34-15,4 2 25 0,0-1 18 0,-1-3-41 16,0 1 16-16,0-2-3 0,2-4-6 0,1-2-8 15,0 0 6-15,1-4 11 0,0 1-17 16,-1-1 24-16,1-1-19 0,1 1 7 0,-1-2 2 16,1 1 27-16,-1 0-13 0,2-1 54 15,-2 0-21-15,2-1 11 0,0-1-34 0,-1-3 2 16,2-1-9-16,0 0-2 0,5-9-11 0,1 0-7 16,-2-4 27-16,3 1-7 0,-3 0 3 0,8 1-9 15,-1-1-15-15,-3 0-16 0,5 2 28 0,-3 1-26 16,3 1 51-16,-2 1-7 0,2 2-20 15,-3-2-9-15,-4 6-8 0,2-1-1 0,6 1-24 16,-5 1 7-16,0 2 11 0,-10 2-10 0,7 0 42 16,-1 0-20-16,1 0-20 0,-1 0 19 0,15 14 3 15,-5-6-11-15,-5 2 30 0,-2 3-7 16,3 1-34-16,-1 1 31 0,-5 1-28 0,0 1-9 16,0 1 25-16,-2 0-28 0,1 0 26 0,-4 3 15 15,3-1-30-15,-1 0 10 0,-1 3-4 16,-1-4 17-16,0 0-29 0,0-1 16 0,0-3-3 15,-1-5 19-15,0 3-9 0,0-2 3 16,0 0-23-16,0 0 52 0,0-2-39 0,0 0 10 16,0-2-3-16,0 0 19 0,0 0-40 15,0-1-12-15,0 1-1 0,0-1-39 0,0-6-23 16,0 9-25-16,-12 2-44 0,12-6 13 0,-3-2-200 16,2-1 30-16,1 0 25 0,0-1 23 0,0-1 20 15,4-3 19-15,-1 1 19 0,1 1 19 16,3-1-170-16,8-3 6 0</inkml:trace>
  <inkml:trace contextRef="#ctx0" brushRef="#br0" timeOffset="523058.6594">30398 2352 520 0,'1'0'272'0,"1"1"-14"16,0 0-30-16,0 0 4 0,2 0-35 0,-2 0-19 16,3-1-19-16,-2 0-26 0,2 0-14 15,0-1-3-15,0-1-1 0,0 1-26 0,2 0-11 16,-7 1-2-16,12 0-23 0,14-7 19 0,-8 6-23 15,-3-2 1-15,6 0-7 0,1 3-14 0,-10 0 12 16,5 0-1-16,6 0-14 0,2 0-7 16,4 0 9-16,2 0-2 0,1 0 8 15,34 11-4-15,-36-6-26 0,2-2 20 0,2 1-18 16,-3 2 12-16,0-2 11 0,-1 3 9 0,3-3-8 16,-1 2-15-16,-2-3 8 0,-1 4-5 0,-3-3 7 15,2 1 0-15,-5-2-14 0,-1 2 14 0,-1 0 0 16,-5-1 5-16,3 1-17 0,1-2 4 15,-8-1-13-15,-2 2 27 0,-2-1 17 0,-2-2-15 16,-1 1-21-16,0-1 5 0,0 0-34 16,0-1 10-16,1 3-16 0,-6-3-9 0,0 0-41 15,0 0-14-15,0 0-63 0,7 0 15 16,-7 0-242-16,9-12-44 0,-10 7 30 0,1-1 14 16,-1 0 23-16,1-1 25 0,0-1-1 15,-9-15 23-15</inkml:trace>
  <inkml:trace contextRef="#ctx0" brushRef="#br0" timeOffset="523459.6157">31248 2207 362 0,'-3'-2'376'0,"-1"0"-36"0,2 0-40 0,-1-1-18 16,1 1-32-16,0 1 14 0,1 0-67 0,0-1-3 15,0 1-8-15,-1 1-22 0,3 0-18 16,0 1-20-16,1 1-4 0,1 0-42 0,9 8 2 15,-2 1-4-15,4-1 11 0,-1 4-10 16,0 0-21-16,3 1 0 0,-3-2-8 0,3 2-4 16,-1 0 8-16,2 4-11 0,-4 0-5 0,2 0-3 15,-3-1-5-15,-1 1 12 0,1-2-6 16,-2 1-3-16,-2 0 18 0,0-1-29 0,-2 0-4 16,-1-3-1-16,-3-1 2 0,0-2-1 0,-1 1-6 15,0-4 16-15,-1 2-3 0,0-10-2 16,0 11-16-16,0 3-4 0,-17 13 0 0,7-14 1 15,0-1-2-15,0 2 12 0,-2-3 0 0,-1 1-2 16,1-3 4-16,0 2 0 0,-1-1-4 0,-3 1 15 16,1-4-35-16,-1 3 31 0,3 0-20 15,-3 0 2-15,4-2-37 0,1-3-48 0,5-3-10 16,-2 0-38-16,-8 3-25 0,5-4-84 16,11-1 20-16,-9 0-245 0,2 0 17 0,7 0 31 15,-15-14-13-15,13-1 27 0,2 1 59 16,0 4 12-16,11-24 60 0</inkml:trace>
  <inkml:trace contextRef="#ctx0" brushRef="#br0" timeOffset="524457.4676">31848 2264 620 0,'3'1'249'16,"2"1"-16"-16,-3 0-13 0,1 0-44 0,0 2-18 15,-1-2-18-15,0 3 13 0,1 1-28 16,0-3 17-16,-2 4-37 0,7 7-16 0,-3-5 10 15,1 1 7-15,-1 5-23 0,-1 2-11 0,-1-2 9 16,2 2-2-16,0-4 1 0,-3 8-7 16,0-4-22-16,1 3-3 0,-2-4 19 0,1 2-18 15,-2 1-12-15,0 0-8 0,0-12 2 16,0 6-8-16,0 0-11 0,0 1 12 0,0-3 24 16,0 0-16-16,0-2-13 0,0 1-5 0,0-3 19 15,0 1-33-15,0 3 21 0,0 0-6 16,-13 5 0-16,13-10-1 0,0-2 13 0,0-4 21 15,0 0 19-15,0 6-3 0,0-6-7 0,0 0 55 16,-1 9-6-16,1-9-15 0,0-2-6 16,0-1-23-16,0-1-4 0,2-2-8 0,-2-1-8 15,1-12 0-15,-1 8 8 0,0-3-12 16,0-5-16-16,12-24 3 0,-7 16-3 0,1 1 15 16,0 1-26-16,0-2 9 0,2 2-9 0,1 0-2 15,-1 2 1-15,-1 0 12 0,3 0-15 0,-4 1 28 16,0-1-21-16,2 4-6 0,-2-2 2 15,1 5 14-15,-1-4-14 0,-2 2 5 0,3 0 7 16,3 3 4-16,-5-2-2 0,1 3-8 0,1 1-5 16,-3 2 3-16,2 2 2 0,-2 1-6 15,-1 3-3-15,1-2 11 0,0 3 1 16,9-5-11-16,-5 5-15 0,-1-2 15 0,0 3-7 16,1-1-22-16,-2 2 32 0,0 1-5 0,0 1-18 15,-6 0 2-15,0 0 7 0,8 0-17 0,0 0 25 16,12 13-13-16,-9-4 3 0,-1 1 16 0,-2 0-9 15,-1 4-4-15,-1-1-3 0,-2-4-21 16,-3 2 26-16,0-1-8 0,-1-3 5 0,0-7-42 16,0 12 18-16,0 2 5 0,-21 12 2 0,10-10-9 15,-1-4 2-15,-1 2 18 0,1-1-1 16,-3-1-29-16,2 0 35 0,-3 1 1 16,2-5 10-16,-1 1-28 0,2 0 11 0,0 1-16 15,0-2 22-15,2 1-5 0,2-2 1 0,2-1-26 16,0 1 4-16,0 5 2 0,-1-3 4 15,3-3 37-15,-1 7-2 0,2-6-19 0,2 4-7 16,2-11 12-16,0 13 3 0,0 1 14 0,17 22-2 16,-3-15-1-16,0-1-21 0,3 1 3 15,4-1-5-15,3 4 18 0,0-2-5 16,3 0 8-16,-1 2-28 0,0-2 14 0,-2-1 6 16,1-1 8-16,0-1-1 0,-2 0-2 0,-2-1 0 15,-1-2 16-15,1-2-5 0,-5 2 15 0,3 0-27 16,-1-5 11-16,3 6-22 0,-7-6 42 15,1 1-27-15,-7-4 15 0,3 0-21 0,-4-2 21 16,0-3-21-16,-2 0 9 0,0 0-10 0,-1-1 9 16,-2 1-2-16,-2-3-2 0,0 0-16 15,0 0 1-15,0-4-115 0,-5-1-31 16,-13-3-29-16,-1-1-50 0,-9 0 21 0,4-4-278 16,-4 0 36-16,-4-4 34 0,-8 2 5 0,-1-3 15 15,-10 1 66-15,-1-2 41 0,-7 1-39 0,-5-1 40 16</inkml:trace>
  <inkml:trace contextRef="#ctx0" brushRef="#br0" timeOffset="525673.9799">28649 3002 516 0,'-2'0'194'0,"0"1"-11"0,2 0-26 0,-3 1-7 15,1-1-26-15,2 0 13 0,-1 1-9 0,1-1-6 16,1 2 2-16,-1-1-11 0,0-1-6 16,0 1-13-16,2-1-4 0,1 0-16 0,1-1 14 15,0 2-14-15,2-1 17 0,0 0-23 16,12 1 7-16,1 1-26 0,-2 0 18 0,3-1-32 16,0-1 16-16,5 1-17 0,-1-1 5 0,3 4 8 15,0-4-15-15,-2 0-19 0,1 1 32 0,0-1-12 16,-3 1-8-16,3 2 9 0,-1-2-3 15,-2 0 0-15,2 1 1 0,1-2-26 0,2 0 8 16,-1 2 20-16,1-1 3 0,2-1 11 16,2 0-19-16,-3 1-21 0,2-1 28 0,-14-1-19 15,7 0 16-15,6 0-18 0,2 0-5 16,3 0 2-16,-1 0 20 0,1 0-26 0,-2 0 36 16,2 0-22-16,-1 0-19 0,-1 0 5 0,0 0 27 15,2 0-9-15,0 0 2 0,-1 0 0 0,0 0-11 16,0 0-6-16,-1 0-3 0,3 0 4 15,-1 0 19-15,0 0 7 0,1 0-42 0,-1 0 19 16,3 0-6-16,-1 0 6 0,2 0 29 16,0 0-32-16,0 0-25 0,-2 0 24 0,34 13-17 15,-34-13 16-15,-3 2 0 0,-3 1 0 16,0 0-3-16,2 0 1 0,1 0 34 0,-2-2-31 16,-1 3-1-16,3 0-1 0,1-2 10 0,-1-1-3 15,-2 0 0-15,1 1-3 0,3-2 1 16,-20 0 18-16,10 0-2 0,5 0-3 0,1 0-18 15,1 0-2-15,32 10 35 0,-33-8-5 0,1-2-4 16,-1 3 17-16,0 0-6 0,3 1-50 16,-2-3 2-16,-2 2 37 0,2-1 10 0,0-1-27 15,2 0-2-15,0 1 3 0,-3 1 6 16,0-2 1-16,4 2-3 0,-2 0 10 16,5 2-34-16,0-2 24 0,0 1-5 0,-1 2-19 15,-1-4 6-15,-1 2 6 0,-1 1 0 0,0-3 11 16,-3 4-29-16,0-3 25 0,1 0 8 15,-1 2-2-15,2-1-24 0,-2-1 16 0,-1 0-5 16,1 0-11-16,4-3 9 0,-3 1 4 16,-3 3 7-16,2-1-8 0,-1 2-17 0,-1-1-4 15,1-1 28-15,0 0-17 0,-9-3-6 0,9 0-11 16,2 0 17-16,36 13-8 0,-35-8 22 16,-6 0-4-16,-3 1 13 0,-3-4-25 0,4 2 8 15,-7 0 4-15,-4-3 7 0,1 5-20 0,-9-6-3 16,3 0 34-16,1 0-17 0,-1 0 18 15,-1 0-12-15,1 0 22 0,-2 0-8 0,-2 0 6 16,-6 0-6-16,8 0-5 0,-8 0 24 0,12 6 5 16,-12-6-7-16,0 0-2 0,0 0 9 0,0 0-18 15,10 0 12-15,-10 1-22 0,4 0 11 16,-5-1-2-16,1 0-3 0,0 3-10 0,0-6 14 16,0 3-10-16,1 0-5 0,-2 0-1 15,-1-2 8-15,2 0-21 0,3 5 4 0,-5-4 0 16,5 5 3-16,-3-4-13 0,-2 0 1 0,0-2-8 15,0 0-34-15,1 3 9 0,1-1-60 0,0-1 10 16,-1-3-46-16,1 8-58 0,-3-8-35 0,-3-2-36 16,-2-4 23-16,-1-5-283 0,-4 8 31 15,-2-6 38-15,-1-3 31 0,-4-1 21 0,2-7 27 16,-3 5 24-16,0-5 24 0,1 5 41 16,-1 1-34-16</inkml:trace>
  <inkml:trace contextRef="#ctx0" brushRef="#br0" timeOffset="643950.7567">11063 6370 307 0,'0'0'132'0,"0"0"-21"15,0 0 41-15,0 0-33 0,0 0-30 0,0-11-8 16,0 11 21-16,0 0-6 0,0 0-10 16,0 0-14-16,0 0 2 0,0 0 3 0,0 0-11 15,0 0-26-15,0 0 26 0,0 0 5 0,0 0-13 16,0 0-29-16,0 0 23 0,0 0 0 15,19-15-3-15,-11 15-4 0,-1-1-10 0,5 1 9 16,4 0-14-16,3 0 1 0,4 0-4 16,22-8-9-16,-20 5-11 0,-13 3 13 0,8 0-2 15,1 0 2-15,1 0-7 0,0 0-9 16,1 0 14-16,-3 0-13 0,0 0 1 0,-2 0-2 16,-3 0 3-16,-2 0-5 0,-3 0 3 0,-2 0 16 15,-1-7-14-15,-7 7 1 0,10 0 2 16,-10 0 6-16,14-8-22 0,-11 8 3 0,-1 0-3 15,-2 0 3-15,0 0-5 0,0 0 5 16,2 1-6-16,-5-1 8 0,-2 1 0 16,-2 1-6-16,1-1 4 0,-14 2-11 0,-1 1 9 15,1-1-7-15,-2 0 6 0,1-2-20 0,0 4 28 16,-4-4-8-16,2 2 2 0,2-1 12 16,0 0-19-16,-2 2-17 0,0-3 35 0,-2 2-11 15,5-1-1-15,2-1-14 0,-1 2 16 16,-1 3 6-16,0-6-5 0,5 2 8 0,2-1 2 15,1 0-7-15,3-1-16 0,9 0 6 0,-9 0 12 16,1 0 11-16,8 0-15 0,-8 0 0 0,8 0 8 16,-8 0-10-16,8 0-21 0,-9 0 7 15,9 0 15-15,0 0 5 0,-7 0-6 0,7 0-10 16,0 0 23-16,-5 5-4 0,8-5 8 0,1 0-13 16,1 0 6-16,2 0-2 0,-2-1 5 15,16-3-10-15,-11 4-14 0,19-6 16 16,-10 5 0-16,1-2-3 0,0 1 21 0,-1 1-21 15,-1 0-2-15,0-1 5 0,1 1 10 0,1-1-15 16,-4-1-7-16,2 1 4 0,-5 1 11 0,-3 0-5 16,0-1 11-16,-2 1-18 0,-1-1 19 15,-2 2-8-15,2-1-4 0,-3 0 0 16,1 1-6-16,-1 0 11 0,-1-1 11 0,1 1-19 0,0-1 10 16,0 1 4-16,-4 0-11 0,0 0-19 15,0 0 20-15,0 0-7 0,0 0 12 0,0 0-24 16,0 0 23-16,0 0 7 0,7-2-9 15,-7 2 0-15,-3-1 4 0,1 2-17 0,-1-1 18 16,-4 2-20-16,2-2 24 0,1 2-20 0,-4-1 4 16,5 0 1-16,-6-1 9 0,4 0-12 15,5 0 7-15,-9 0-7 0,-6 3-1 0,-1 0 12 16,-4-2-8-16,7 0 18 0,-4 2-22 0,5-3 12 16,5 1-16-16,-1-1-5 0,3 2 4 15,2-2 2-15,-2 1 15 0,2-1-12 0,1 2-20 16,1-2 29-16,0 0-4 0,1 1-12 15,2-1 18-15,0 1 4 0,1-1-8 16,2 0-6-16,0 0 0 0,3-1-13 0,-2 1 10 16,11-1 7-16,-6 1 6 0,2 0 3 15,1 0-25-15,0 0 21 0,-1 0-5 0,11-8-10 16,-17 7 12-16,2 1-21 0,-3-1 8 16,1 1-23-16,-1-1 4 0,1 1-23 0,-7 0 5 15,0 0-28-15,8 0-50 0,-8 0-98 16,8 0-117-16,-8 0 17 0,0 0-52 0</inkml:trace>
  <inkml:trace contextRef="#ctx0" brushRef="#br0" timeOffset="728273.9873">19030 10754 209 0,'0'0'165'15,"13"0"-62"-15,-13 0-12 0,0 0 33 0,0 0-27 16,0 0-12-16,0 0-14 0,0 0 24 16,0 0-3-16,0 0-23 0,0 0-7 0,0 0 28 15,0 0-42-15,14 0 13 0,-14 0-1 16,0 0-2-16,21-20-7 0,-17 18-26 0,0 0 0 16,0 0 12-16,1-1-12 0,0 2-6 0,1-1-16 15,8-4 23-15,3 1-3 0,0 0-16 16,-1 0 13-16,1 1-7 0,2 0 1 0,0 2 10 15,3-2-14-15,-2 0 24 0,0 1-43 0,3-3 15 16,-1 4-5-16,-2-1-31 0,5-3 0 16,2 0 4-16,-1 3-2 0,5-2 2 0,-6-3-125 15,3-1-67-15,1 3 19 0,-1-2 14 0,1 1-149 16</inkml:trace>
  <inkml:trace contextRef="#ctx0" brushRef="#br0" timeOffset="778116.0763">21951 3234 610 0,'0'0'212'0,"0"0"-16"16,0 0-32-16,0 0-6 0,0 0-12 0,0 0-17 15,0 0-10-15,0 0 2 0,0 0-18 0,0 0 2 16,0 0-5-16,0 0-28 0,0 0 12 16,0 0-16-16,0 0 10 0,0 0-6 0,0 0-6 15,0 0-6-15,0 0 12 0,0 0-14 16,0 0 7-16,0 0-14 0,0 0-20 0,0 0-2 15,0 0 13-15,0 0-9 0,0 0 4 0,0 0-17 16,0 0 2-16,0 0-13 0,0 0 18 0,0 0-4 16,0 0-7-16,14 0-12 0,-14 0 6 0,20-8 16 15,-17 9-2-15,1 4-25 0,0 0-3 16,8 3-4-16,-5 4 11 0,3-2-9 0,2 0 9 16,-1 1 27-16,2 3-33 0,-1 0-7 15,0-2 11-15,-1 1 1 0,-3-2 2 0,3 4-5 16,-2 0 18-16,4-2-29 0,-2 2 16 0,-1-2-4 15,1 2 7-15,-2-2-5 0,4 0 5 16,-5-1-6-16,1 1-5 0,-3-4 16 0,4 0 5 16,-3 1-4-16,1-1 0 0,-3-1-8 0,-2 0-3 15,4-2-11-15,-3-2 16 0,-1 1 16 0,1-2-9 16,-1 3-23-16,0-4 11 0,0 3-5 16,0-1 4-16,-1-2 19 0,0 3-32 0,3-3-31 15,-4 0-3-15,1 1-32 0,0-2-35 16,-1 1-30-16,1-1 15 0,-2-1-231 0,0 0-39 15,0 0 13-15,2-13 25 0,-3 7 20 16,0 0 36-16,0 1 5 0</inkml:trace>
  <inkml:trace contextRef="#ctx0" brushRef="#br0" timeOffset="778499.0813">22264 3287 357 0,'0'-3'342'0,"1"1"-90"15,-2-1-28-15,2 1-7 0,0 1-7 16,-1-2-13-16,0 1-30 0,0 2-2 0,0 0-41 16,-1 0 18-16,-1 3-37 0,-2 0 22 0,1 1-45 15,-1 0-3-15,-6 7 16 0,-3 2-26 16,3-1-6-16,-1 1-4 0,0 1-7 0,-4 1 19 15,3 0 2-15,2 1-3 0,-8 0-32 16,7 1 2-16,1-1-12 0,-4 0-2 0,1-2 9 16,2 1-4-16,1-2 19 0,-1 3-41 15,1-3 24-15,-1 2-10 0,1-1-8 0,1 0-5 16,1-3 11-16,0 0-17 0,0-2 29 16,3 0-25-16,0-3-7 0,0-1-18 0,1-1 33 15,1 2-11-15,-1-3-21 0,1 0-19 0,0-1-6 16,1 1-7-16,1 0-11 0,-2-1-18 0,1 0-40 15,0-2-18-15,1 2 12 0,-1 1-102 0,2-3-72 16,0 0-105-16,0 0 16 0,0-11 22 16,3 7 27-16,0 0 22 0,7-7 6 0</inkml:trace>
  <inkml:trace contextRef="#ctx0" brushRef="#br0" timeOffset="778850.2497">22437 3465 291 0,'3'0'326'16,"2"0"-33"-16,-2 1-67 0,0-2-18 16,0 1-13-16,-1 1-42 0,2 0-13 0,-2 2-24 15,0 0-6-15,2 1 0 0,-2 3-14 0,0-2 7 16,2 11 0-16,0 2-21 0,1-2-6 15,-4-2-1-15,-1 0-20 0,2 6 6 0,0-1-9 16,1 0-8-16,-2-2 27 0,3 2-31 16,-4-13-3-16,0 6-1 0,0 1-13 0,0 2 6 15,0-1-5-15,0 2 4 0,0-2-11 0,9 9 9 16,-7-13-5-16,-1-2 10 0,0 0-3 0,-1-1-39 16,1-2-19-16,0 0-7 0,-1-1-29 15,1 1-46-15,1-1 10 0,0-2-257 16,2-2-55-16,-1-2 41 0,3-1 22 0,4-7 26 15,1-2 45-15,4-4-18 0</inkml:trace>
  <inkml:trace contextRef="#ctx0" brushRef="#br0" timeOffset="779300.8873">23931 3219 685 0,'4'0'246'0,"0"1"-37"16,0-2-17-16,0 2-6 0,-1-2-19 15,1 2-40-15,-1 0 1 0,2 1-14 16,0 1-13-16,8 7-1 0,-1 0-10 0,0 1-8 16,2-1-15-16,1 4 13 0,0 0-14 0,1 1 7 15,1 2-4-15,-1 0-18 0,3 1-17 16,-4-2 26-16,1 1-22 0,1-1 4 0,0 1-3 15,-2 1-15-15,0-1-13 0,1 2 5 0,0-1 1 16,0-1-6-16,-2 1 6 0,-1-1-12 16,0-2-20-16,-3-1-23 0,0-3-19 0,2 0-40 15,-7-3-34-15,0-2 2 0,1 0 13 0,-3-5-216 16,2-1 25-16,-5 0-105 0,0 0 24 0,0 0 73 16,20-15-1-16</inkml:trace>
  <inkml:trace contextRef="#ctx0" brushRef="#br0" timeOffset="779598.3937">24446 3296 483 0,'0'-5'279'16,"1"2"-36"-16,-1-1-19 0,0 1-7 0,0 0 2 16,0 1-26-16,1 1-17 0,-1-3-43 15,1 4 0-15,-2 0-26 0,-1-1 9 0,0 4-6 16,-1 1-3-16,2 1-28 0,-10 7 21 15,1 3-14-15,2-1-5 0,-2 4 0 0,-1 0-25 0,3-1 8 16,-3 3-11-16,3-2-9 0,-4 2-11 16,5-1 19-16,-3 1-17 0,-1 2-12 0,-3-1 7 15,3 1-7-15,-2-1 4 0,1-1 15 0,1 1-23 16,-3-3-13-16,3 2-25 0,-6-2-24 16,4-3-18-16,0 1-12 0,0-5-38 0,2 0-35 15,-1-1 15-15,3-1-132 0,0-3-120 16,3-2-4-16,0-3 26 0,6-1 23 0,0 0 22 15,0 0 16-15,-6-11 6 0</inkml:trace>
  <inkml:trace contextRef="#ctx0" brushRef="#br0" timeOffset="780065.0561">25029 3413 367 0,'8'3'258'0,"-5"-3"-38"0,2 2-25 0,-2 1-42 15,8 8-7-15,-5-5 5 0,-1 2-34 16,0-1-19-16,-3-1 12 0,1 2-18 0,-3-2 3 16,3 10-8-16,-3-10-18 0,0 1 30 15,0 3-33-15,0-2 5 0,0 0-18 0,0 0-15 16,0-1 12-16,-10 7 13 0,5 0-10 16,5-14-33-16,0 11 7 0,0-2-6 0,0-2 4 15,0 4 37-15,15 12-33 0,0-14 21 0,3 2-7 16,1-1-2-16,2-3-11 0,-1 1 17 0,2-1-5 15,3-3 21-15,-2 0 13 0,-1 0-18 0,-2 0 2 16,1-3 1-16,-13-1-26 0,5 0 11 0,2 0-16 16,-5 0-15-16,1 0-15 0,12-15-16 15,-15 7-28-15,3-3-51 0,-1 1-36 0,-2-6 12 16,0 1-323-16,-3-2 10 0,-3-2 28 16,-2 8 25-16,0-5 78 0,0-1 15 15,0-2 13-15</inkml:trace>
  <inkml:trace contextRef="#ctx0" brushRef="#br0" timeOffset="780419.3945">26611 3384 522 0,'17'0'234'16,"-6"1"-4"-16,-1-1-41 0,0 0-39 0,-1 0 1 15,16 13-6-15,-15-9-19 0,2 6-24 0,2-2 13 16,-1 0-21-16,1 1-7 0,-1-1-14 15,3-1 7-15,-5 4-13 0,3 0-2 0,-1 0-17 16,0 2-7-16,1-1 20 0,-3-1-3 16,1 0-21-16,-2-1-24 0,3 0-26 15,-5-3-13-15,-1 0-38 0,-1-2-22 0,0 1 7 16,-1-4-128-16,0 1-133 0,0-1-15 16,-1-2 20-16,-2 0 18 0,-2 0 11 0</inkml:trace>
  <inkml:trace contextRef="#ctx0" brushRef="#br0" timeOffset="780681.1888">27092 3453 574 0,'1'-2'281'0,"1"-1"-19"0,-2 1-29 0,2 0-16 15,0 1 11-15,0 0-65 0,-2 0-23 16,2 1-4-16,-4 0-10 0,0 2-11 0,0 1-1 16,-2 3 4-16,3 1-24 0,-10 7 9 0,0 1-34 15,0-2-1-15,-1 3-17 0,3 2 29 16,-1-1-14-16,-2 4-19 0,-1-2-22 0,1 1 2 15,1 0 12-15,-2-1 8 0,5 0-23 0,-7 0-1 16,1-1 7-16,3 1-13 0,0-2-19 16,-1 1-22-16,-1-2-5 0,-1 1-41 15,1-2-27-15,0-1-53 0,1 1 15 0,-5-5-212 16,1 1-61-16,-1-3 28 0,-2-1-3 16,1 0 27-16,-6-3 15 0,3 3 1 0</inkml:trace>
  <inkml:trace contextRef="#ctx0" brushRef="#br0" timeOffset="787428.4056">1240 1488 339 0,'0'-14'256'16,"0"14"-22"-16,0 0-21 0,0 0-31 16,14 0-23-16,-14 0-9 0,0 0-28 0,0 0 26 15,0 0-19-15,0-12-34 0,0 12-7 16,0 0-6-16,0 0-27 0,0 0 5 0,0 0-1 15,13 0-6-15,3-11 3 0,-14 12-20 0,0 1 5 16,1 1 3-16,-1-2 6 0,1 4-17 16,0-1 2-16,0 0 10 0,7 11-22 0,-4-6 7 15,5 3 1-15,0 1 13 0,-1 1-17 0,-4-2 8 16,2 2-13-16,1 2-9 0,1-1 12 16,-2 0 2-16,-1-1-19 0,0-1-2 0,-4 0 12 15,3 2-4-15,-1 0 0 0,0-1-14 16,1-1 20-16,4 0-27 0,-6-3 2 0,0-1 4 15,1-2 29-15,-4-1-11 0,1-2-1 0,-1 2-26 16,1-1 21-16,2-2-11 0,-2 0 22 0,0-1-17 16,-1 0 19-16,1 0-7 0,-1 0 12 15,5 0 4-15,-4-1 3 0,-2-1 2 0,0 0 6 16,7 0-1-16,-7 0-10 0,25-20-8 0,-14 9-3 16,1-5 9-16,-3-1 26 0,2 3-20 15,-2 0-6-15,-1-3 37 0,-1 2-23 0,-1 1-8 16,0 4-4-16,-2 2-8 0,0 0 23 15,-1 2-8-15,-3 6-3 0,0-6 18 0,0 6-4 16,0-8-33-16,0 8 6 0,0 0-20 0,0-5 12 16,0 5-15-16,0 0-1 0,0-8 1 15,6 8 9-15,-6 0 12 0,12-6-19 0,-11 8 1 16,0 1-4-16,3 1 18 0,3 8-46 16,-1 0 34-16,2 2-12 0,-1 2-13 0,1-1-8 15,-4 1 24-15,4 1-10 0,1-3 18 0,-1 1-4 16,1 1-8-16,3-1-1 0,-3-3-16 15,2-1 10-15,1 0-14 0,0-2 6 16,1-2 10-16,4-1 8 0,-2-2-5 0,-1-2-4 0,-3 0 18 16,-11-2-21-16,15 0 11 0,18-11 1 15,-16 6 43-15,-1 0-6 0,-3-3 35 0,2-4-24 16,-3 1 36-16,0-5-25 0,-2 3 28 0,0-1-29 16,0 0 3-16,-3 1-10 0,-1-1 1 15,0 1 29-15,-2 2-36 0,-2 3 22 0,0-2-10 16,-1 3 5-16,2 1-1 0,-3 1-8 0,0-1-35 15,0 6 8-15,0 0 15 0,0 0-36 0,0-7-11 16,0 7-22-16,0-8-9 0,0 8 2 0,0-6-69 16,0 6-35-16,0 0-45 0,-14-9-32 15,10 11 20-15,-14 1-177 0,2 2 30 16,-1 1 30-16,0 3 24 0,-1 0-162 0,3-2 15 16,-2 3 25-16,2 3 26 0,-2 0 22 0,1-1-1 15</inkml:trace>
  <inkml:trace contextRef="#ctx0" brushRef="#br0" timeOffset="788062.0815">1608 2042 209 0,'0'2'397'0,"1"-1"-64"16,0 0-90-16,0 2-28 0,-1-1-25 16,2-1-7-16,0 2-32 0,1 0 0 0,-2 2-37 15,1-1 5-15,0 2-12 0,-2 1-10 0,4 11-8 16,2 0-12-16,-3-1-14 0,-1 4 0 16,-2 2-4-16,2-1 13 0,-2-13 2 0,0 8-24 15,0 2 2-15,0 1-8 0,0 2-11 16,-13 22 25-16,7-25-24 0,0 3 1 15,0-1-14-15,3-2 26 0,-1-9-10 0,0 7-14 16,3-6 12-16,-2-3-8 0,-4-1 7 0,3-1 4 16,3-1 4-16,0-1-14 0,1-1 42 0,-1 2-23 15,0-3-5-15,1-2-5 0,0 1-3 0,-2-1-4 16,2 0 24-16,0 0-9 0,0 0-9 0,2-13-4 16,0-4 12-16,4 2-7 0,0 0-2 15,-1 0-4-15,3 2-4 0,-1-1-2 0,3 3-3 16,-1 0-26-16,-1 2 12 0,2 4-2 0,-3-2 1 15,7 0-31-15,-2 4 14 0,-1 0 1 0,-11 3 0 16,11 0 20-16,6 0-4 0,15 12 3 16,-16-7-3-16,-5 1-17 0,1 4-18 0,0 1 21 15,1 0-1-15,-9 2-7 0,4 0-20 0,-4 1 26 16,-4-3-3-16,2 0 1 0,-2-11 13 16,0 14-25-16,0 1-1 0,-17 15 3 0,5-14 16 15,0-2 10-15,1-2-32 0,0 0 29 0,-1-3-8 16,-1 2 5-16,0-2 39 15,-3-5-11-15,0 3-3 0,3-1-2 0,4-1-11 16,-1-3-21-16,0-1-10 0,1 2 21 0,2-3 14 16,0 1-32-16,1-1-6 0,1 0 4 0,5 0-26 15,0 0-20-15,-8 0-34 0,8 0-44 16,-10 0-44-16,-1-12 17 0,6 11-240 0,1-2 29 16,2-2 29-16,-2 4-29 0,0-1 24 0,-2 1 26 15,1 0 17-15,3-1 9 0</inkml:trace>
  <inkml:trace contextRef="#ctx0" brushRef="#br0" timeOffset="788911.8623">1349 3267 661 0,'1'-4'274'0,"-1"1"-48"16,-1-1-7-16,-1 0-23 0,2 1-5 0,0 0-13 15,-1 1-23-15,-1-3-2 0,0 3-15 16,2-1 15-16,2 1-37 0,-4-2-13 0,-1 3-5 16,3 1-11-16,-1-1-18 0,-1 1-13 0,-1 1 2 15,-2-1 26-15,3 1-27 0,-4 2 13 0,1 1 13 16,-7 9-34-16,1-2-7 0,-2 0-18 16,-1 3 8-16,3 1 19 0,-5 5-19 0,9-3-5 15,-3 6-8-15,-2-4 55 0,1 3-47 0,6 1-12 16,3-1 14-16,-7 0-11 0,2 0 17 15,3-4-2-15,4 7-4 0,0-5-19 0,0 1 0 16,0-10-2-16,0 3 3 0,0 4-19 0,0-2 17 16,18 18-8-16,-13-18 7 0,1-2 4 15,1-1 22-15,-1-2-46 0,4 4 7 0,1-4 12 16,1 0-34-16,-2-4 26 0,3-3-10 0,0 1 20 16,-3-4-26-16,9 1-5 0,-13-2 36 0,7 0-10 15,5 0 38-15,14-12-22 0,-14 2-21 16,-2 2 23-16,-1 0 16 0,1-3-36 0,-3 0 15 15,4-3 11-15,-4-3-2 0,2-3 11 16,-1 0-4-16,-2-4-3 0,-1 1 10 0,-1-1-3 16,-2 1 18-16,1-3-13 0,-1 0 11 0,0 0-25 15,2-1 20-15,-6 2 6 0,-2 0-8 0,-1 2 12 16,-1 0 13-16,2 0-16 0,-2 13-1 16,0-6-10-16,0-1 10 0,-17-17 5 15,9 18-12-15,4 1-14 0,-3-2 4 0,-2 7-29 0,2-4 12 16,1 7-11-16,-3-4-2 0,-3 0-27 15,8 3-4-15,-3 1-18 0,3 3 4 0,-1 1-70 16,-1 2-23-16,0 0-51 0,2 1-37 16,4 0 23-16,-29 16-96 0,12-7-113 0,1-2-70 15,7-2 44-15,-2 4 33 0,-1 4 26 16,3-1 11-16,2 9 4 0,-4-3 26 0,5 1 32 16</inkml:trace>
  <inkml:trace contextRef="#ctx0" brushRef="#br0" timeOffset="789561.3706">1364 4078 692 0,'-1'-5'301'0,"1"2"-49"0,-2 0-16 16,2 2-23-16,-1-1-39 0,0 1 18 15,-1 1-41-15,0 1-28 0,0 0 10 16,-1 1-23-16,0 2 13 0,-7 9-21 0,-1 3-14 16,2 1-12-16,-5 1-26 0,3 3-4 0,1-2 15 15,2 0 27-15,-1 1-59 0,1-2 19 0,1 3-10 16,2-3-11-16,-2 0 2 0,5 0 12 0,2-11-24 16,0 6-16-16,0 1 17 0,0 1-31 15,7 0 36-15,8 15-25 0,-3-18 4 0,-3-4-3 16,2 0 8-16,4-2-26 0,2 1 22 15,-1-5 25-15,-1-2-34 0,-5 0 19 0,4 0-17 16,18-12 10-16,-14 6-13 0,5-2 8 0,-8 0 19 16,0-1-5-16,0-1 39 0,-2 1-16 15,-2-2 2-15,1-1-19 0,-4-1 0 0,1 1 14 16,-4 1 20-16,1-3 2 0,-5 3-4 0,-1 11-33 16,0-9 3-16,0 2 6 0,0-2 12 15,0 2-3-15,0 0 44 0,0-1-25 0,-14-13 13 16,9 7-34-16,-3 0-16 0,1 1 0 15,-4 1 16-15,4 2-1 0,2 3 5 16,-1 0 8-16,2 2-28 0,2 0-9 0,-4 1-2 16,4 0 1-16,-1 1-64 0,1-1-24 15,-2 2-5-15,0-1-50 0,1 1-44 0,1 0-34 0,-3 0 19 16,1 2-213-16,0-1-66 0,-1 1 73 16,5 0 13-16,0 0 15 0,-8 0 23 0,-4 0 21 15,-10 18 30-15,10-9 1 0</inkml:trace>
  <inkml:trace contextRef="#ctx0" brushRef="#br0" timeOffset="792575.1072">26989 3532 257 0,'0'0'103'0,"0"0"-15"0,14 0 57 0,-14 13-11 16,0-13-5-16,31 28-26 0,-27-20-20 0,1-1 22 16,1-1-8-16,-2 1-7 0,0-1-16 15,5 4-16-15,-3-1 13 0,0 3-4 0,-3-2-26 16,6 2 20-16,-2-1 6 0,-3 0-26 16,3-1 0-16,1 4 9 0,-2-3 7 0,5 0-11 15,-5 3 1-15,4-2 16 0,-2 0-43 16,-1-1 19-16,0-1 0 0,-1 1 2 0,2-2-15 15,-4 0-6-15,4 3 7 0,-3-4-15 16,-1 1-6-16,2-1 19 0,-4-2-4 0,0 0 9 16,2-1-15-16,-1 0-13 0,-1 0-1 0,0-1 1 15,0 1-5-15,2-1 19 0,-3 1-11 16,1 0-22-16,0 1-15 0,1-3-30 0,-3 0 4 16,2 1-77-16,-2 0 5 0,2-2-86 0,0 1-155 15,-1-3 29-15,0 0 47 0,0 0-10 16</inkml:trace>
  <inkml:trace contextRef="#ctx0" brushRef="#br0" timeOffset="793241.6722">27344 3774 416 0,'2'-3'261'0,"0"0"-17"0,0 0-33 0,0 1-15 0,1-1-38 15,1 2-6-15,-2-1-16 0,6-1-5 0,-4 1 3 16,3 2-44-16,1-1 16 0,0 1-22 16,-8 0-3-16,8 0-18 0,4 0-13 0,1 0 19 15,9 11-27-15,-14-9-5 0,-2 1-3 16,1-2-15-16,-3 4-5 0,0-4 8 0,-1 1 10 15,2 1-26-15,-3 0 19 0,0-1-20 0,-1 2 7 16,-1-1 10-16,1 0-2 0,-2 1 0 0,1-4 10 16,0 0 0-16,0 0-21 0,0 8-12 15,0-8 7-15,0 7 3 0,0-7-7 0,0 7 20 16,0-1-26-16,0-6 9 0,-11 16-11 16,11-16 26-16,0 0-2 0,0 9-15 0,0 3 16 15,17 16 0-15,-7-13-27 0,-3 0 14 0,-1-1-7 16,5 0 1-16,-5 0 1 0,2 1 0 15,0 0 8-15,-1 1-9 0,-1-2-2 0,-6-3 4 16,2-3 17-16,-1 2-4 0,0-2 0 16,-1-1-16-16,0-7 1 0,0 0 11 0,-17 19-8 15,3-11 17-15,1-1 1 0,-3-3-10 16,1 1 4-16,-2-2 4 0,2 0 6 0,4-3-20 16,0 0 25-16,0 0-22 0,-1 0-9 0,1 0 17 15,2 0-3-15,-1 0 3 0,2 0 18 0,2 0-10 16,-3 0 12-16,9 0-26 0,-10 0-2 15,4 0 7-15,6 0 8 0,-9 0 21 0,2 0 8 16,7 0-12-16,-7 0 6 0,7 0 11 0,-7 0-29 16,7 0 27-16,0 0-20 0,-7 0-12 15,7 0 20-15,-6 0 2 0,6 0-4 0,0 0-4 16,-8 0-8-16,8 0-9 0,0 0 9 16,0 0-22-16,0 0 18 0,-8 0-10 0,8 0-17 15,-6 0-21-15,6 0-14 0,-7 0-45 0,7 0-28 16,-10 0-31-16,2 0-37 0,-5 0 16 0,-6 0-286 15,0-7 26-15,-22-1 16 0,18 6 46 16,3-1 23-16,-3-1 15 0,3-2-10 0,-2-1 9 16</inkml:trace>
  <inkml:trace contextRef="#ctx0" brushRef="#br0" timeOffset="796223.7543">1431 4738 247 0,'0'-14'306'0,"0"14"-63"0,0 0-42 0,0 0-3 0,0 0 2 16,0 0-22-16,0-13-3 0,0 13-18 15,0 0 12-15,0-19-36 0,-3 16-10 0,2 0 13 16,-1 1-27-16,-1 0-4 0,1-1-9 0,0 0 17 16,-1 0-26-16,0 2-13 0,0-1 23 15,1 2-23-15,0-3-18 0,-1 2-2 0,0 1-10 16,-1-2-9-16,2 1 7 0,-1 1-11 0,0 0-5 15,3 0-12-15,0 0-7 0,-12 0 24 0,-1 0-28 16,-14 13 21-16,14-7 10 0,-2 1-18 16,4 2 3-16,0 0-4 0,-2 0-11 15,6-1 24-15,-2 2-37 0,-7 7 12 0,1 4 1 16,3-3 42-16,1-5-50 0,2-1 8 0,3 2 10 16,-2 1-15-16,0-3 13 0,3 4 4 0,-1-2-13 15,2 4 23-15,-1-5-24 0,-2 4 24 16,6-3-31-16,1-5 16 0,0 3-13 0,0 1-4 15,0 3 5-15,11 15-7 0,-7-17 25 0,3-1-19 16,-2-2 11-16,0-1-11 0,-1-2-5 0,-1-2-4 16,6 6 16-16,-2 0 5 0,0 1-8 15,3-3-1-15,-3 0-20 0,-2-3 18 0,4 4-1 16,1-4-4-16,-2-1 18 0,-1-1 9 16,0-1-5-16,-1 0 8 0,-4-1-18 0,7-1 47 15,-4-1-33-15,1 2-6 0,1-1 9 0,1-2-24 16,-2 0 41-16,1 0-4 0,3 0-3 0,3 0-7 15,15-14-3-15,-12 7 20 0,2-1 24 16,-2 0-14-16,0-2-14 0,-2-1 10 16,0-2 15-16,0 1-12 0,0-1 12 0,-4 1-13 15,1-2 22-15,0 2-24 0,-3-4 3 0,1 1 9 16,-1-1-12-16,-2-1-3 0,1 0 14 16,-2 0-19-16,2 0 13 0,-3 8-6 0,-2-2-10 15,0-6 31-15,0 3-15 0,-2 2 12 0,0 2-12 16,0 1 1-16,0 9-14 0,0-9 5 0,0-3-7 15,0-1 1-15,-16-12-24 0,11 15-3 16,1 1-5-16,-1 1 10 0,2 3-4 0,-3 0-22 16,1 0-10-16,1 1 0 0,-5-3-11 15,0 1-22-15,4 0-11 0,-1 3-35 0,4 0 11 16,-2 2-61-16,-1 1-42 0,5 0-16 0,0 0-27 16,-16 0-58-16,-14 18 29 0,17-10-245 15,-2 3 39-15,2 0 33 0,2-1 52 0,-1 7-8 16,-1-1 49-16,-1 5 23 0,3-1 19 0,-3 2 6 15,1 3-31-15</inkml:trace>
  <inkml:trace contextRef="#ctx0" brushRef="#br0" timeOffset="797039.6727">1407 5585 504 0,'-2'-6'322'0,"4"2"-39"16,-4-2-1-16,1 0-19 0,-1 0-31 0,0 1 11 16,-3 0-19-16,3-1-25 0,0 1 14 0,2 1-25 15,-3 0-20-15,1-2-25 0,0 2-13 16,-2 1-13-16,2-1-12 0,-1 2 0 0,2-1-10 16,-2 0-9-16,3 0-9 0,-3 0-9 15,3 1 0-15,0 2-17 0,0 0-12 0,0 0 26 16,0 0-29-16,0 0-3 0,-7-7-4 0,5 8 15 15,0 1-6-15,-2-1-3 0,3 1-29 0,-2-1-2 16,-2 1 25-16,0-1-18 0,2 4 0 16,0-2-1-16,-6 7-1 0,2-3 2 15,0 1 17-15,-2 3-30 0,0 0-7 0,5-4 2 16,-5 4 1-16,3 2 14 0,1-3-8 0,-2 2 1 16,0 2-1-16,1 0 0 0,2 2 0 0,0-3-20 15,2-3 4-15,0 1 19 0,2-3-2 0,-2 1 15 16,2-1-2-16,0 0-32 0,0 3 9 15,0 0 1-15,0 2 22 0,0-4 1 0,0 2 10 16,0 2 14-16,14 15-5 0,-10-16-2 0,0-2-30 16,1 2-10-16,4 0 7 0,-5-3 17 15,3-1-25-15,-3 0 24 0,-1-3 4 0,3 0-19 16,-1-1 7-16,-1 0-1 0,0-2-9 16,2 0 21-16,-2 1-25 0,1-1 9 0,11 7 26 15,-4-7-3-15,-1-2-5 0,-1 0 7 0,-3 0-8 16,-7 0 19-16,7 0-16 0,-1 0 23 0,15-11-8 15,-10 7 7-15,-3 0-8 0,8-4 16 16,-7 1-1-16,0 3-2 0,1-8 25 0,-4 4-22 16,2-2 15-16,-2 1-13 0,1-6 38 15,-1 2-35-15,-4 5 37 0,2-4-3 0,-3 1-29 0,3-4 33 16,-4 15-18-16,0-11 15 0,0 0-8 16,0-2-43-16,-14-14 16 0,8 10-19 15,-2 0-1-15,-2 1 23 0,3 3-27 0,-7 1-9 16,1 0-11-16,0 1-37 0,-4 4-4 0,-2-3-23 15,1 0-37-15,-3-1-39 0,1 5 11 16,1-4-129-16,-11-7-92 0,1-6 30 0,2 4-273 16,-3 3 43-16,7-7 45 0,2-6-23 0,3-7 34 15,2-5 75-15,0-2 40 0,3-6 11 0,-3-8 82 16,3 0-20-16,1-5 10 0</inkml:trace>
  <inkml:trace contextRef="#ctx0" brushRef="#br0" timeOffset="798205.8803">1164 3126 620 0,'-6'1'188'0,"-4"-4"-13"0,6 5-3 0,-5-2-36 15,-3 0-1-15,3 3-24 0,1-3-11 0,-15 7-11 16,6-2-5-16,-1 3-8 0,1 1-1 16,-2-3 11-16,-4 3-26 0,2 0-22 0,-2-2 26 15,1 0-14-15,2 1-1 0,0-5 20 16,0 3-6-16,2 0-8 0,7 1-21 0,-2-1 6 15,-1 0-4-15,5-5 3 0,2 4-5 0,-4-3 8 16,8-2 8-16,-1 0-19 0,-2 4 17 16,1-2-21-16,3-2 17 0,0 2-20 0,2-1-13 15,0 1 10-15,0 0 12 0,0-2-9 0,-2-4-7 16,-1 6-10-16,6 1-7 0,-8 1 0 16,2 1-8-16,1-1 22 0,4 1-20 0,-4 5 10 15,2 0-2-15,0-10 2 0,0 12-2 0,0 1 4 16,0 2-1-16,0 0 7 0,0 1-18 15,0 3 15-15,0 4 3 0,0 1-22 0,0 4-3 16,0 1 28-16,0 2-15 0,-6 0 14 0,-5 32 11 16,9-28-16-16,1 2 0 0,-6-3 3 15,5-1 3-15,2 0-20 0,0-15-9 0,0 7 13 16,0 4-5-16,0 4 14 0,0 1-7 16,0 2 3-16,0 0 15 0,0 1-10 0,0 0 16 15,16 37-27-15,-14-34 17 0,-2-21-13 0,0 10 9 16,9 41-17-16,-7-30-3 0,2 0-8 0,2 3 27 15,-6-24-9-15,0 12-3 0,0 5 11 16,0 3-6-16,0-2 1 0,0 2 3 0,0-2-20 16,0 1 8-16,0-1 14 0,0 0 0 0,0-2-5 15,0-1-8-15,0 0 22 0,0 1-4 16,0-2-8-16,0-1 28 0,0 2-12 16,0-2-20-16,0 1 15 0,0-1-18 0,0 0 7 15,-5 30 2-15,5-30 21 0,-3 1-13 0,1-5 5 16,2 4 5-16,-4-3 16 0,2 1-24 15,2 2 29-15,-2-7-32 0,-3 5-11 0,3-1 5 16,0-2 5-16,0 2 14 0,0-1-15 0,-4-1 29 16,4-2-10-16,0-1 31 0,-3 0-33 15,5-12-15-15,0 6 25 0,0 1-41 0,0 1 3 16,0 1 13-16,0 0 37 0,0-1-45 16,0 0 5-16,0-1 11 0,0 0-12 0,0-1 1 15,0 0-19-15,0-3 13 0,0 2 8 0,0-1 10 16,0-1-25-16,0-1 26 0,0 0-14 15,9 8-2-15,-7-10 50 0,4 0-5 0,-2-6-33 16,0 2-3-16,1 3-2 0,-5-4-9 0,8 0-9 16,0-1 8-16,2-1 6 0,-1-5-3 15,5 6-1-15,-7-6 0 0,8 0-27 0,24-19-30 0,-10 2-36 16,0-3-7-16,7-4-47 0,0-5-34 16,0 1 15-16,-1 2-278 0,-3-3-27 0,0-4 67 15,1-5 45-15,3-5-22 0,1-4 22 16,0-4 23-16,-3-4 24 0</inkml:trace>
  <inkml:trace contextRef="#ctx0" brushRef="#br0" timeOffset="799505.2458">1818 3223 563 0,'-3'2'196'16,"0"-1"-30"-16,0 0-36 0,0-1-9 15,0 2-29-15,1-1-27 0,-1 1-5 0,0 0 19 16,3-1-12-16,-2 0-5 0,1 1-16 0,0-2 1 16,0 1-7-16,1 1-12 0,0-1 20 0,2 1-34 15,-2-1 37-15,3 0-10 0,0 1 23 16,3-1-14-16,-1 2-6 0,13-1-1 0,2 1-5 15,0-1 3-15,0-2-3 0,4 1 14 0,-1-1-22 16,-13 0 14-16,6 0-23 0,1 0-18 16,3 0 25-16,-4 0 6 0,-1 0-11 0,-3 0 6 15,0 0-21-15,-2 0-14 0,-2 0 22 0,2 0 6 16,-4 0-11-16,-6 0 8 0,8 0-2 16,0 0 5-16,-8 0 5 0,17 9 5 15,-12-9-19-15,-1 1 18 0,0 0-19 16,1 1-16-16,0 1 17 0,-2-2 5 0,1 3-6 0,0 0 2 15,5 9 0-15,-4 0 1 0,2 2 27 0,-4 3-8 16,3 1-1-16,-3 2-16 0,0 2 13 16,1 4-12-16,-2 2 2 0,0 0-16 0,-2 2 9 15,2 3-1-15,-2-2 14 0,4-1-27 0,-3 1 3 16,2 1 5-16,0-4 18 0,1 0-28 16,-1 2 11-16,0 2 13 0,-1-2-21 15,5-5 4-15,-2 2 16 0,-3 3-10 0,3-3-5 16,-2 3 0-16,0 0-15 0,3-2 10 0,-5 2 28 15,2 0-13-15,1-3-23 0,1 3 5 16,-2-1 22-16,-1 0-33 0,3 0 10 0,-3 1 4 16,0-1 21-16,0 0-17 0,0 1-8 15,0-1-8-15,-1 3 30 0,1-2-19 0,-1-1-3 16,1 3 7-16,1-4 14 0,0 3-5 0,-1-2-18 16,-1 1 14-16,1 1 3 0,1-3-12 15,-1 3-12-15,0-3 23 0,2 2 19 0,-2-6-2 16,0 3-12-16,2-2 6 0,0-1-14 0,-1 0 27 15,-1-1-25-15,4 1-4 0,0-1-10 0,-1-1 18 16,-1 2 18-16,7-1-7 0,-4-1-14 16,-1-1 6-16,-3 0 6 0,1 3-3 0,3-1-25 15,-2-1 24-15,0-1-24 0,0 2 24 0,1-4-7 16,0 1 20-16,0 3-26 0,-2-2 25 16,0 4-23-16,1-2 17 0,-2-5-19 0,0 1-8 15,-1 2 28-15,1 0 9 0,1-3-31 0,-4-13 14 16,0 6 6-16,0 1-35 0,0 2 22 15,0-1 8-15,0 3-25 0,-13 11 19 0,11-16 10 16,-3-3 1-16,0 5-9 0,-7 2 10 16,3-5 3-16,-3 1-11 0,-2-1 12 0,-1 3-10 15,-3-6-8-15,0 6 9 0,-3-4 19 16,-3-1-24-16,-3 0 0 0,-4-3-1 16,1 1 1-16,-1-1-3 0,2 1-1 0,1 0-7 0,1-2-2 15,-2 0 0-15,7-3 57 0,2 4-5 16,4-3-50-16,-2 1 0 0,7-1 27 0,2-1 0 15,9-2 5-15,-7 0 8 0,7 0-18 0,-9 0-8 16,9 0 16-16,-6 0 21 0,6 0-35 0,0 0-8 16,-10 0 1-16,10 0 7 0,0 0 30 15,-6 0-32-15,6 0 2 0,0 0-3 0,0 0 23 16,-7 0-17-16,7 0-25 0,0 0 21 0,0 0-12 16,0 0 6-16,0 0-2 0,-7 0-8 15,7 0 13-15,0 0-10 0,0 0-25 0,-8 9 2 16,8-9-82-16,-2 0-13 0,2 0-46 0,-2-2-56 15,-2 0 18-15,4-3 20 0,-2-1 15 16,-2-9-317-16,-1 0 71 0,1-7 30 0,0-2-51 16,0-5 26-16,-2-3 94 0,6 14-13 0,0-7-7 15</inkml:trace>
  <inkml:trace contextRef="#ctx0" brushRef="#br0" timeOffset="801238.4604">1627 6203 557 0,'0'0'174'0,"0"0"4"15,0 0-41-15,0 0 9 0,0 0-17 0,0 0-7 16,0 0-50-16,0 0 29 0,0 0 9 0,0 0-6 15,0 0-38-15,0 0 5 0,7 7-11 0,-3-8 10 16,9-7-18-16,1 1 21 0,0-2-14 0,-1 2-7 16,-2-2 9-16,5-1-18 0,-7 1 17 15,7 1-19-15,-3-2-12 0,0 0 13 0,1-1-11 16,0 3 5-16,2-1-28 0,-3 1 8 16,-2-1 10-16,-2-1-11 0,-1 4-11 0,-3 1 24 15,3-1-19-15,-4 2 4 0,2 0-13 16,-1-2-28-16,-1 5-17 0,-1-3-66 0,2 2 10 15,-4-2-116-15,0 1-151 0,1 1-6 16,-2-1 17-16,0 2 19 0,0 1 45 0</inkml:trace>
  <inkml:trace contextRef="#ctx0" brushRef="#br0" timeOffset="801759.407">1508 6478 832 0,'0'1'246'0,"-2"-2"-31"0,4 1-30 0,-2 1-16 15,0-1-9-15,0-1-3 0,0-1-9 16,2 1-22-16,3 0-34 0,1-1-1 0,-4-3 9 15,16-6-7-15,0-3-33 0,0 0-21 0,3 3 12 16,-1 0-4-16,-2 3-23 0,3-4 13 16,-2-2 15-16,3 2 0 0,-1 0-20 0,2 0-19 15,-2-1 7-15,0 1-1 0,-2 2 14 0,-2-1-6 16,-1 3 17-16,-1 0 5 0,-2 3-11 16,-1-1 2-16,-3 0-18 0,5-1 2 0,-7 2 16 15,1 2-8-15,-3-1 24 0,-1 2-25 16,-1 0-3-16,2-1-2 0,-1 1 48 0,-2 1-49 15,0 0 1-15,1 0 25 0,0 0-5 16,-1 0 4-16,-2-1-6 0,3 1 24 0,0 0-7 16,1 0-51-16,-3-1 18 0,0 2-17 0,-1 0-26 15,2 0 27-15,-2 0 11 0,2-1-15 0,-2 1-24 16,0 0 51-16,0 0-53 0,1-1 48 16,-1 1-40-16,2 1 22 0,-2 0-30 0,-2-2 57 15,5 1-44-15,-3-1 4 0,1 1-1 0,-1 0-19 16,1-1-21-16,-2 0-17 0,1 1-8 15,0 2-4-15,2-4-43 0,-1 0-13 0,1 2-23 16,0-2 13-16,0-1-193 0,0 0-96 0,1 1 1 16,0-2 29-16,0 0 38 0,-2 0 27 15,-1 1 17-15,2 1 29 0</inkml:trace>
  <inkml:trace contextRef="#ctx0" brushRef="#br0" timeOffset="809703.6348">17466 6667 259 0,'0'0'123'0,"0"0"-19"0,0 0 26 15,0 0-10-15,0 0-27 0,0 0-1 16,0 0 7-16,0 0-29 0,0 0 3 0,0 0-8 16,0 0-7-16,0 0-15 0,0 0 5 0,0 0-10 15,0 0-3-15,0 0 26 0,0 0-24 16,0 0 29-16,0 0-47 0,0 0 36 0,0 0-42 16,0 0-11-16,14 0 31 0,-14 0-13 15,0 0-1-15,0 0 10 0,0 0-21 0,0 0-3 16,0 0 17-16,0 0-27 0,0 0 16 0,0 0 2 15,0 0 3-15,0 0 9 0,0 0-2 16,0 0-6-16,0 0-1 0,0 0-21 0,0 0 18 16,0 12-8-16,0-12 8 0,0 0-17 0,0 0 5 15,0 0 8-15,0 0-17 0,0 0 36 16,0 0-20-16,0 0 6 0,0 0 24 0,0 0-12 16,0 0-12-16,0 0-2 0,0 0 10 15,0 0 15-15,0 0 5 0,0 0-25 0,0 0-6 16,0 0 8-16,0 0-9 0,0 0 8 0,0 0-24 15,0 0 28-15,0 0 7 0,0 0-12 16,0 0-6-16,0 0-1 0,0 0-1 0,0 0 18 0,0 0-14 16,0 0 7-16,0 0 11 0,0 0-21 15,0 0-10-15,0 0 21 0,0 0-13 0,0 0-6 16,0 0-19-16,0 0 5 0,0 0-16 16,0 0-20-16,0 0-13 0,0 0 2 0,0 0 6 15,0 0-123-15,0 0-132 0,0 0-59 0,0 0 38 16,0 0 6-16,0 0 43 0</inkml:trace>
  <inkml:trace contextRef="#ctx0" brushRef="#br0" timeOffset="815048.4048">12431 14308 362 0,'0'0'229'0,"17"0"-19"0,10-29-47 0,-11 22 21 15,-7 1-30-15,4-2-20 0,1 2-22 16,3-2-6-16,-1-1 6 0,-2 1-8 0,4 2-10 15,-7-3 11-15,3 0-19 0,3 2-11 16,1 0-11-16,0-2 16 0,1 1-14 0,1 2 4 16,-2-1-13-16,2 1 21 0,-3 0-20 15,2 2-6-15,-3-3-1 0,1-1-5 0,2 5 0 16,-2-1-21-16,1-1-5 0,-5 3 13 0,4-2-13 16,0 2 1-16,-5-1 7 0,1 1-7 0,5 1-3 15,-2-1 2-15,-7 2-13 0,0 0-2 16,6 0 13-16,-1 0-25 0,-1 0 29 0,3 0 0 15,0 0-29-15,2 0 6 0,16 12-5 0,-21-10 2 16,5 3 8-16,-2-2-4 0,0 2 0 16,0-3 13-16,5 2-22 0,-7-2 8 0,-3 0 5 15,10 2-14-15,-4-1 15 0,-1-1 8 0,-3-2-7 16,6 0 8-16,2 1-10 0,-11-1-6 16,3 0 1-16,8 0 20 0,0 0-18 0,23-11 21 15,-23 4-15-15,0 0-13 0,4 0 14 16,0 0 4-16,0-3-5 0,-2 1-11 0,-2-2 30 15,4 1-6-15,0 0-18 0,-2-1 3 0,-1 0 10 16,0 2-2-16,-1 0 6 0,-2 1 1 0,-2 1 11 16,1 0-34-16,-3 1 18 0,2 0 5 15,-6 3-21-15,-1-1 16 0,0 1-7 0,-3 1 3 16,1 1-17-16,-1-1 3 0,0 1 11 16,0-1-8-16,10 1 17 0,4 0-7 0,-8-1 2 15,1 2-6-15,-3 0 1 0,-11 0-18 0,16 0 13 16,3 0-12-16,2 0 14 0,0 0-4 15,0 0 0-15,0 0-2 0,1 0 8 0,-2 0-20 0,3 0 8 16,0 0-6-16,17-8 25 0,-16 6-22 16,0 1 11-16,0-4-19 0,0 0 24 0,-1 3-12 15,4-3 4-15,-5-1-7 0,1 0 10 16,-1 2-17-16,-1 0 22 0,1-2-13 0,-2 0 25 16,0 0-10-16,1-1-5 0,1 0 5 15,-2 2 6-15,-1-3-22 0,-2 1 20 0,1 0-1 16,0 2 8-16,1-1-12 0,-2-1 14 0,1 3-3 15,-2-2-6-15,-3-2 13 0,-2 4 9 16,-1 1-5-16,-2 0-5 0,-1-3-2 0,-2 5 15 16,1-2 3-16,0 1-40 0,-2 2 32 0,0-2-17 15,1 0-2-15,-2 0-9 0,0 1 16 16,1 0 4-16,-2 1-6 0,2-2-7 16,-2 1 22-16,0 0-18 0,2 0-7 0,-2 0 2 15,1 1-3-15,-1 0 1 0,0 0 1 0,1-1-30 16,0 0 39-16,-2 1-24 0,1 0-4 15,1 0-7-15,-3 0 3 0,4 0 24 0,-3-1-21 0,0 1 14 16,0-2 29-16,-1 2-41 0,0 0 12 16,0 0 5-16,0 0 5 0,0 0-28 15,0 0 15-15,0 0-19 0,0 0 44 0,0 0-17 16,8 0-3-16,-8 0-12 0,0 0 14 0,0 0-5 16,0 0-8-16,6 0-17 0,-6 0 12 15,0 0 16-15,0 0 0 0,11 11-2 0,-9-10-7 16,-2-1-2-16,1 1 3 0,0 1 11 0,1-2-28 15,-2 1 17-15,0-1 3 0,0 0 8 0,0 0-23 16,2 0 6-16,-2 1 2 0,0-1-6 16,2 1 10-16,-2-1-9 0,1 1 15 15,0-1 8-15,-1 0-31 0,1 2 35 0,1-2-4 16,-1 1-3-16,1 1 12 0,-1-1-14 0,1-1 25 16,-2 1-31-16,3 0-17 0,-3 1 42 15,0-2-32-15,1 1 19 0,0 0-39 0,-1 1 43 16,1-2-35-16,1 1 24 0,-2 1-16 0,1-2 20 15,0 0 6-15,-1 0-1 0,1 0-41 16,0 1-3-16,-1-1-12 0,2 0-1 0,-2 0-16 16,0 0-22-16,0 0-23 0,0 0 3 0,0-4-58 15,0 2 14-15,0-2-200 0,-2 0-86 16,2-2 31-16,-1 0-9 0,-1-11 8 0,-4 0 25 16,-1-1 74-16,-2-4 6 0</inkml:trace>
  <inkml:trace contextRef="#ctx0" brushRef="#br0" timeOffset="827326.3358">976 12203 424 0,'0'0'222'0,"0"0"-21"0,0 0-18 0,0 0 1 15,0 0-13-15,0 0-11 0,0 0-23 16,0 0-18-16,0 0 5 0,0 0-7 16,0 0-29-16,0 0 16 0,0 0-19 0,-18-17-36 0,5 22 7 15,5-5 2-15,-16 9-2 0,3 0-10 16,-6 2-6-16,-2 3-9 0,0-1 9 0,-1 1-17 15,-7 2-8-15,5 1-4 0,-6-2 25 0,7-2-4 16,-5 2-25-16,7-2 2 0,0 1-2 16,8-6 6-16,-2 3-7 0,6-4 0 0,0-1-11 15,7 0 14-15,-2 0 9 0,3-3-18 16,3 1 17-16,1-3 0 0,1 2-11 0,0-1-1 16,4-1 6-16,-6 1-10 0,4 0 7 0,-2 0-29 15,4-2 12-15,0 0 21 0,0 0-22 0,0 9 4 16,0 1 17-16,0 1-18 0,12 10 17 15,-10-6-15-15,0 5 21 0,2-3-20 16,-1 2 15-16,5 3 4 0,-3 0-29 0,-5 3 34 16,9 2-18-16,-9-14 14 0,0 9-16 15,0 5 3-15,0 2-6 0,0 5 17 0,0 3 18 0,-14 45-13 16,10-32-9-16,0 0 1 0,-5 4 14 16,1 3-6-16,2 0-8 0,-3 0 2 0,-3-4 23 15,4 0-19-15,-3-1 3 0,-3 0-4 0,7 1 25 16,-8 0-14-16,-1-1-5 0,0 5-10 15,-2-1 32-15,3-4-17 0,-3 0-3 0,1 0 19 16,0-2-19-16,1-1-4 0,2-7 17 16,-2 2-15-16,1-4-7 0,-1-1 9 0,7-5-10 15,-4 2 7-15,1-3-13 0,4 6-15 0,1-8 0 16,-1-2 32-16,2-1-29 0,0-4 6 16,3-3 2-16,1 0 26 0,2-12 21 0,0 0-22 15,11 17-18-15,-3-11 2 0,3-1 28 0,2-2 17 16,5-4-22-16,2-1-36 0,0-4 35 15,1 0-23-15,3-5 1 0,1 1 21 0,2-4-7 16,-1 0-5-16,0-1-2 0,-2-2-9 16,1-6-1-16,-3 5-2 0,1-1-2 0,-1 0 1 15,-4 1-3-15,5 0-29 0,-7 1-2 0,-3 2-19 16,-7-2-38-16,0-3-38 0,3-2-54 16,-3 1 17-16,-6-8-179 0,2 5-112 0,-4 1 46 15,2 5 32-15,0-8 24 0,0-1 25 0,0-6 20 16,-13-30 12-16,13 35-2 0</inkml:trace>
  <inkml:trace contextRef="#ctx0" brushRef="#br0" timeOffset="827909.0804">892 12747 334 0,'2'-1'298'0,"-3"0"-33"16,0 3-9-16,3-6-26 0,-4 6-14 0,2-2-17 15,4 1-24-15,-1-1-17 0,-3-1-6 0,-2-1-15 16,4 0-13-16,-2 2 10 0,2-1-25 16,-4 2 4-16,0-1-19 0,6 0-25 0,-8 0-12 15,6 0 17-15,2 0-26 0,4-2 10 16,-2-5 4-16,5 7-1 0,3-6-22 0,-1-1 7 16,0 2-20-16,5 5 20 0,-1-6-15 15,-2-2-17-15,1 5 2 0,0-4 42 0,0 1-29 16,-1 0-12-16,1 3 7 0,-5 0-20 0,2 2-16 15,-1-4-13-15,-3 3-3 0,-3 0-39 0,2-1-4 16,-2 3-23-16,-2-2-19 0,-2-1-18 16,1 1 13-16,5 0-63 0,-5 1-30 0,-1-4-94 15,1 1 24-15,1 0 23 0,0-1-108 0,-1 1 26 16,1-1 17-16,5-6 4 0</inkml:trace>
  <inkml:trace contextRef="#ctx0" brushRef="#br0" timeOffset="828141.2321">1305 12532 409 0,'5'-4'314'0,"-3"2"-40"0,-1-1-2 16,1 2-35-16,3-1-1 0,-4-2-40 0,0 4 5 16,1-1-47-16,-2 1-26 0,2-1-12 0,0 1-18 15,-2-2-2-15,2 2-25 0,-2 4 11 16,3-4-26-16,0 3 0 0,-1 0 11 0,2 1-12 16,-2 1-16-16,2 0 14 0,-2 0-19 0,1 1 1 15,5 8 12-15,-3 2-1 0,0-2-18 16,-1-2-1-16,-4-1-18 0,2-3 38 0,-2 3-44 15,1-3-26-15,-1 2-11 0,0 4-39 0,-12 21-15 16,5-16-42-16,0 2 11 0,-7 0-247 0,2-1-55 16,-1 2 28-16,-1 0 46 0,1 0 26 15,-12 15 16-15,4-3-14 0</inkml:trace>
  <inkml:trace contextRef="#ctx0" brushRef="#br0" timeOffset="828676.7909">1065 13361 819 0,'-1'-4'274'16,"-2"0"-28"-16,0 0-20 0,1 2-21 0,2-1-18 15,0 3-19-15,0-3-20 0,-5 7-22 0,-1 1-2 16,0 2-21-16,-4 2-17 0,-1 2 3 16,-2 2 4-16,1 2-30 0,-1-1-18 0,-1 4 12 15,1-2-10-15,5 3-24 0,-2-4 5 16,3 1 13-16,3 0 3 0,2-4-24 0,2 3 3 15,0-9-1-15,0 2 10 0,0 0-20 0,0 1-23 16,20 8 22-16,-11-9-18 0,2-5 19 16,3-1 0-16,-6-2 17 0,3 0 7 0,3 0 21 15,14-12-7-15,-13 6 13 0,-1-3 16 0,1-2-21 16,3 7 10-16,-9-9-10 0,-1-2 57 16,-1 0-22-16,3 1 14 0,-3-3-18 0,-3 3 9 15,0 1-10-15,-1-2-2 0,-2 2-13 0,-1 6-1 16,0-2-10-16,0-3-1 0,0-1-8 0,-15-11-26 15,9 13-13-15,-2 4-7 0,1-2-21 0,-1 1 1 16,2 1-48-16,-1 5-30 0,0 0-18 16,-4 0-42-16,6 1-18 0,5 1-43 0,-6 0-22 15,-4 14 22-15,4-14-138 0,-1 3-114 16,5-1 36-16,1 7 17 0,-1-9 32 0,4 5 62 16,-1-2-6-16,6 5 14 0,-1-2 2 0</inkml:trace>
  <inkml:trace contextRef="#ctx0" brushRef="#br0" timeOffset="828831.1988">1158 13405 363 0,'2'1'389'0,"2"-1"-75"0,-2 1-41 0,2 0-17 16,-3-1 38-16,1 0-36 0,0 0-31 0,0 0 12 15,-2 0-34-15,2 0-21 0,0 0-78 0,-1 3-14 16,-1-3-56-16,2 1-30 0,1-2-72 16,-3 1-43-16,2 0 9 0,0-2-174 0,0 1-141 15,0 2 32-15,-1-2 36 0,3-1 10 16,-2 1 18-16,3 0-39 0</inkml:trace>
  <inkml:trace contextRef="#ctx0" brushRef="#br0" timeOffset="829359.2968">1609 13237 491 0,'4'-9'430'0,"2"2"-91"16,-2 1-45-16,0 0 12 0,-4 2-41 0,2 2 21 15,1-1-27-15,-2 0-45 0,0 0-9 16,0 0-18-16,0 1-40 0,-1-1-10 16,2 0-13-16,-2 2 0 0,2-1-4 0,0 0-30 15,-1 1-34-15,0 0 27 0,0-1-9 16,-1 0-8-16,0 2 13 0,1-1-4 0,0-1-24 16,-1 3 9-16,0-2-8 0,2-2-3 0,-4 3 5 15,2-1-1-15,2 0-25 0,-2 1 5 0,0-2-13 16,2 2 13-16,-2-1-13 0,1 1-18 0,-1-2-2 15,2 1 5-15,0 0 6 0,-1-1 2 16,2 0 0-16,-1 0 4 0,1 0 2 0,1 0-18 16,1 2 0-16,0-1-3 0,2-1 16 0,-1 2-43 15,0 1 32-15,-6-1-12 0,12 0-4 16,-1 0 0-16,15 19 2 0,-18-13 4 0,3 3-6 0,0 3 10 16,-6 1-20-16,-1-1 1 0,0 5 24 15,-4-2 0-15,0-5-1 0,0 4-12 0,-13 21 13 16,4-16-27-16,0 0 13 0,1-2-15 15,-6 0 18-15,5 4 18 0,3-9-28 0,-5 1 32 16,5-5-20-16,2 0 0 0,1 0-29 0,1-2 5 16,0-1 19-16,0-1 7 0,0 0 14 15,1 0-2-15,1-2 0 0,0 2-9 16,0-2 6-16,0-2 0 0,0 0 0 0,0 0 0 16,0 0-3-16,11 13-60 0,-6-12-4 0,4-1-31 15,7-1-38-15,-7 1-24 0,20-11-33 0,-5 3 17 16,-1-1-100-16,0-4-94 0,-3 1-97 0,6-1 45 15,-2-3 28-15,1-1 27 0,0 0 23 0,-4 1 19 16,2 1 13-16,-2-1-68 0</inkml:trace>
  <inkml:trace contextRef="#ctx0" brushRef="#br0" timeOffset="829707.114">2113 13245 398 0,'10'-10'304'0,"-9"0"-23"16,2 1-44-16,-1 4-3 0,1-1-6 16,-3 3 19-16,3 0-32 0,-3 1-13 0,0-1-8 15,3 0-32-15,-2 1-50 0,-1 2 19 0,2-2-30 16,1 2 6-16,-1 0-25 0,1 2 6 0,2-1-5 15,-1 3-8-15,0-1-27 0,7 6 5 16,-5-1-5-16,-1 0 1 0,5 4-13 0,0 1 0 16,-6-2-20-16,-3 2-12 0,0-1-14 15,-1-4-43-15,-16 23-13 0,4-13-23 0,-3 0-9 16,1-4 6-16,-1 0-3 0,1-3-3 0,-1-3 9 16,2 1-15-16,3-4 4 15,1-3 21-15,9-2-7 0,-7 0 15 0,7 0-7 16,-14-11 22-16,16 4 20 0,2-9-10 0,4-2 40 15,5-4 5-15,0 4 22 0,0-3 4 0,5-2 22 16,1 0 11-16,1-2-3 0,5 2-5 16,0 0 1-16,0 1 13 0,0 0-12 0,0 2 1 15,1-3 5-15,3 2-7 0,-2 0-8 16,-2 3-33-16,-1 4-24 0,-1 2-52 0,0 2-48 16,-1-3 12-16,-5 8-311 0,-3 4 30 0,-14 1 24 15,0 0 1-15,0 0 21 0,5 16-2 16,-16 1-8-16</inkml:trace>
  <inkml:trace contextRef="#ctx0" brushRef="#br0" timeOffset="830259.2198">1298 14247 412 0,'-2'-4'411'0,"0"-2"-45"0,3 2-50 0,-2-1-40 0,-1 2 38 16,2-1-18-16,-2 1-32 0,2-1-9 16,-2 1-53-16,2 0-33 0,0 0-8 15,0 0-16-15,-1 2-28 0,1-1 4 0,0 0-12 16,0 4-25-16,0-2-6 0,1 3-8 0,-1 0-7 15,2 0-7-15,0 0-19 0,-2 2 7 0,2 0-4 16,-1 1 1-16,0 0-12 0,0 1-21 16,3 8 26-16,-2-2 9 0,-2-3-21 0,2-1 13 15,0 0-17-15,-2-2 11 0,1 1-20 16,-1-3-9-16,2-1 33 0,-1 0-8 0,-1 0-7 16,0 2-19-16,1-3 30 0,-1-3 8 0,0 0-29 15,0 0 0-15,0 6-34 0,0-6 2 0,0 7-78 16,0-7-45-16,0 0-72 0,0 6 19 15,0-6-271-15,0 0-22 0,0 0 36 0,0 0 31 16,0 8-6-16,0-8 29 0,-13 10 23 16,4 2 14-16,-2 5 29 0</inkml:trace>
  <inkml:trace contextRef="#ctx0" brushRef="#br0" timeOffset="831940.4723">1735 12161 454 0,'-16'0'230'0,"16"0"-39"15,0 0 3-15,-14 0-45 0,-3-17 0 16,15 17-40-16,1 0 10 0,1 1-42 0,2 0 18 16,1 0-23-16,5-1-7 0,13 1-6 15,-8-1-7-15,8 0 3 0,7 0 0 0,35 5 13 16,-31-4-32-16,3-1 10 0,-2 2-3 0,0 0 5 15,0-1-1-15,-4 2-1 0,1-1-14 16,-5 0 4-16,-3 3-19 0,-3-4 1 0,0 2-2 16,-8 0 14-16,2-2-7 0,0 6-17 15,0-2 0-15,-6 1 14 0,0 0-14 0,2 6 1 16,0 1 7-16,-3-1 1 0,-3 0 7 0,1 4 21 16,-4 3-14-16,6 3 7 0,-6 0-6 0,1 4-6 15,0 1 8-15,-1-14 28 0,0 9-20 16,0 5-5-16,0 3-2 0,0 1 3 0,0 1 9 15,0-2-15-15,0 4 9 0,0 3 33 0,16 41-36 16,-14-31 12-16,1 0 23 0,6 3-40 16,-5 2 31-16,3 2-22 0,-2 1 24 0,1 1-35 15,-2-1-9-15,2 4 15 0,1-6 1 16,-2 0 4-16,2 4 2 0,-1 1-18 0,-4 2 18 16,3-1-5-16,-1-1-2 0,0 2-19 0,-1-2-13 15,0-2 20-15,1 0-2 0,-1-5 22 0,-1 4-4 16,2-4-8-16,0-2-21 0,4 1 5 15,-5-5-12-15,1 2-2 0,-1-5 33 0,0-1-6 16,1-2-6-16,2 0-2 0,-3-5-33 16,-2-1 28-16,2 0 0 0,1-2-2 0,-3-2-1 15,-1-17-2-15,0 5-1 0,0 3 10 0,0-1-8 16,0-3-1-16,0-1-1 0,-14 11 16 16,9-12-8-16,-1-3 19 0,-3 1-10 0,-1 1 31 15,0-5-22-15,0-1-4 0,-2-1 1 0,-1 1 1 16,0-2-9-16,4-1 7 0,-1-2-2 0,-7 3 4 15,3 0-15-15,1-4-2 0,2-1-1 0,11 0-7 16,-9 0-13-16,0 0 12 0,0 0-31 16,3 0 3-16,-6-11-52 0,3 0-53 0,0 1-21 15,-2-7-47-15,1 2-55 0,4-7 21 0,6 0 21 16,0 8 19-16,0-7-280 0,0-6 45 16,18-36 34-16,-9 22 25 0,0 1 23 0,3-2 24 15,0 1 28-15,0 0 8 0</inkml:trace>
  <inkml:trace contextRef="#ctx0" brushRef="#br0" timeOffset="832217.025">2694 13421 543 0,'5'-5'287'0,"-2"4"-61"16,1-3-34-16,8-5-32 0,3-2 12 16,-1 3-35-16,4-1-20 0,-1 1-13 0,3 0-4 15,-2 2-28-15,1-1-5 0,-1 1-62 0,0 0 2 16,0 4-112-16,-5-5-125 0,-2 4-146 0,-2 0 25 15,-3 1 17-15,-6 2 5 0</inkml:trace>
  <inkml:trace contextRef="#ctx0" brushRef="#br0" timeOffset="832396.5143">2715 13547 360 0,'1'1'282'0,"1"1"-19"15,1 0-43-15,1-2-3 0,2 0-34 0,1-2-32 16,9-1-20-16,-6 3-15 0,19-8-61 16,-10 0-37-16,2 1-25 0,2 4 1 0,-3-6-163 15,2-1-115-15,-2 2-43 0,1-4 21 0,-3-2 11 16</inkml:trace>
  <inkml:trace contextRef="#ctx0" brushRef="#br0" timeOffset="832872.5876">3138 13108 707 0,'0'-3'230'0,"1"1"-37"0,-1 2-27 16,1 0 0-16,-1 2 1 0,1 1-41 0,-1 1-27 16,1 0 3-16,-1 2-11 0,-1 0 6 0,1 2-14 15,0 1-10-15,0 1-17 0,0 1-2 16,0 0-6-16,10 17 5 0,-6-18-15 15,-1-3-2-15,0 0 13 0,-1-1-5 0,0-2-17 16,0 0 10-16,0-1-26 0,0 0 7 0,1 1 4 16,-1-3 4-16,1 1-12 0,0 0 13 0,2 1-12 15,0-2 2-15,0 1-8 0,-2 2-3 0,1 0 10 16,0-1-2-16,0 1-6 0,-1 0 0 16,9 8-2-16,-4-2-7 0,-1-3-3 0,1 6-7 15,-1-4-11-15,-1-2 4 0,-3-1 9 16,3 0 6-16,6 5-26 0,-5-4 8 0,9-1 1 15,-4 0 10-15,5-3-17 0,1-2 5 0,-3-1 4 16,-7 0 9-16,4 0-10 0,5 0 11 16,14-15-2-16,-17 5 17 0,7-2 15 0,-2-2-11 15,-2-4 16-15,-2 1 22 0,2 1 4 16,-4 3-6-16,-1-5 7 0,-2 3 19 0,-1-2-1 16,-1 3 7-16,-2 1-4 0,-3 2 0 0,0 2-35 15,-1 0 20-15,-2 2 23 0,1 1-57 16,0 1-12-16,-1 1-31 0,1 0-35 0,-1 4-44 15,0 0 10-15,0 0-195 0,0 0-147 16,-15-10 25-16,-1 16 19 0,0 1 33 0,-3 1 26 16,-1 3 15-16,0 4 10 0</inkml:trace>
  <inkml:trace contextRef="#ctx0" brushRef="#br0" timeOffset="833577.8026">819 15374 801 0,'-2'-8'323'0,"2"8"-29"0,1 0-45 0,-2 2-32 16,-1-4-24-16,0 4-31 0,2 0-11 0,4 1-6 15,-2-3-25-15,0 7 0 0,0-2-20 0,0 6-29 16,3-5 10-16,-1 10-30 0,0 6 10 16,1-4-22-16,-4 1 34 0,-1 2-41 15,1-1 4-15,-1 0 16 0,0 0 10 0,0-12-21 0,0 5-21 16,0 2 1-16,0 1 5 0,0-2 21 15,0 0-32-15,0-2 16 0,0 0 7 0,0-2-11 16,0-3-11-16,0-1 31 0,0-6-20 0,0 0 27 16,0 0-6-16,0 0 9 0,0 0-5 15,-11 8-6-15,11-8 11 0,0-2 1 0,0-3 2 16,2-4 4-16,3 0-23 0,-1-3-5 0,7-1-3 16,-4 3-8-16,2 0-10 0,-7 3 9 0,8-1-3 15,0 4-1-15,-3 1-2 0,3-2-55 16,-10 5 23-16,6 0-1 0,3 0-2 0,5 10 4 15,-7-6 28-15,-1 9-1 0,-2-9-30 16,-8 9 19-16,4-5-27 0,0 4 10 0,-7 19-33 16,-4-10-7-16,0 0 4 0,0-2 7 15,-1 1-22-15,1-3-5 0,-3-1-2 0,1 0-6 16,4-1-13-16,-1-9-18 0,0 0-7 0,1-2-29 16,3 0 12-16,0-4-140 0,6 0-135 15,0 0 30-15,-6-16 27 0,8 6-25 0,0-4 26 16,4-4 17-16,2-1 42 0</inkml:trace>
  <inkml:trace contextRef="#ctx0" brushRef="#br0" timeOffset="833745.4764">1171 15516 625 0,'6'-3'250'0,"-1"1"-53"0,6-1-39 0,-6 0-62 15,10-4-18-15,-3 5-34 0,3-3-7 16,-5 2-150-16,0 2-87 0,-2 1-140 16,-8 0 49-16,0 0-31 0</inkml:trace>
  <inkml:trace contextRef="#ctx0" brushRef="#br0" timeOffset="833893.7175">1269 15656 416 0,'1'3'234'0,"2"0"-22"0,0-1 0 15,2-1-41-15,0 0-23 0,1-2-12 16,13 0-26-16,-11 1-14 0,12-8-45 0,-2 0-66 16,3-1 1-16,0 1-224 0,2-2-99 0,-2-1 17 15,2-1 11-15,-2-2-5 0</inkml:trace>
  <inkml:trace contextRef="#ctx0" brushRef="#br0" timeOffset="834339.9847">1897 15293 331 0,'-4'-3'369'0,"-2"0"-86"16,2 2-39-16,-3-1-43 0,-11-1-4 16,6 1-38-16,0 0-24 0,0 2 12 0,5 0-40 15,-1 0-14-15,8 0 5 0,-8 0-10 16,8 0-17-16,-9 0-3 0,3 0 1 0,6 0-28 15,-9 0 18-15,9 0-9 0,-18 10-14 0,15-6 1 16,1-2 20-16,-1 4-24 0,0 0 18 16,-5 5-2-16,0 3 6 0,5 2-19 0,-1 0-2 15,0 1 22-15,4 2-14 0,-4-2 13 0,2 3-1 16,0 2 6-16,-4 1-29 0,4 1 30 16,2 1 17-16,0 1-34 0,-2 0-10 0,1-1-7 15,1 2 8-15,-2 0-14 0,2-13 5 0,0 5 26 16,0 3-43-16,0 3 15 0,0-1-10 15,0-1 15-15,0-1-15 0,0-1 3 0,0-3 16 16,0-3-31-16,0-1-11 0,0-4 23 16,0-1 6-16,0-1-31 0,0-3 55 0,4 8-53 15,-1-10 6-15,4 1-24 0,6 1-17 0,0-5-24 16,-4 0-39-16,5 0-31 0,20-17-12 16,-9 4 15-16,-5-4-190 0,0 0-115 0,4-3 33 15,0-1-6-15,-1-4 25 0,-1 0 25 16,2-2 10-16,-2 2 0 0</inkml:trace>
  <inkml:trace contextRef="#ctx0" brushRef="#br0" timeOffset="834656.581">2136 15440 642 0,'0'-3'328'0,"1"0"-15"16,-1 1-74-16,-2-1-31 0,-1 1 0 0,1 2-10 15,-1 0-39-15,0 0-8 0,-2 2-10 0,1 1-34 16,1 0-2-16,-8 6-8 0,4 1-26 15,3-3-6-15,1-2-21 0,0 3 22 0,3-2-6 16,-1-2-23-16,-1 0-5 0,2-4 5 16,0 0-33-16,0 0-4 0,0 0 21 0,0 0-3 15,13 14-12-15,-9-15 12 0,2-2 11 0,5-5-13 16,-2 1-3-16,-1 1 28 0,-4 2-11 0,2-3 17 16,-2 2-6-16,-1 1 24 0,-1-1-8 0,0 0-7 15,-2-1-18-15,1 2 5 16,-1 4-31-16,0 0 8 0,0-5 4 0,0 5 20 15,0-8-56-15,-13-3-8 0,7 7-8 0,2 2-31 16,-10-4-34-16,2 6-33 0,1-1-59 16,11 1 19-16,-7 0-234 0,0 0 30 0,7 0-46 15,-8 0 26-15,8 0 69 0,-10 10 33 0,9-9 11 16,2 1-2-16</inkml:trace>
  <inkml:trace contextRef="#ctx0" brushRef="#br0" timeOffset="834815.7485">2243 15410 398 0,'3'-2'314'0,"0"-1"-92"0,0 0-78 0,-1 2-56 16,1 2-10-16,0-4-151 0,-2 2-139 15,0-1-119-15,2 2 10 0</inkml:trace>
  <inkml:trace contextRef="#ctx0" brushRef="#br0" timeOffset="835220.9766">2434 15305 415 0,'11'-7'295'0,"5"0"-57"0,-8 1-16 0,5 4-39 16,-6-4 1-16,1 3-4 0,-2-1-27 0,2 2 2 16,-5 0-27-16,2 1 22 0,-1-2-45 15,1 2 0-15,-1-1 4 0,-2 2-23 0,3-1 3 16,0 1 16-16,-3 0-18 0,1 0-13 16,-3 0 11-16,0 0 24 0,0 0 3 0,7 0-6 15,2 8-27-15,-7-1-7 0,1-3 42 16,3 12 6-16,-3-1-46 0,1 1 22 0,-1 1-34 15,-1-3 28-15,1 4-33 0,-2-7-33 0,1 10 37 16,0-3-40-16,0-2 19 0,-1 2-3 0,1-2 9 16,1-2-28-16,-1 3-5 0,-1-5-9 15,1-1 2-15,0-1 1 0,4 5-86 0,-4-7-16 16,-1 1-33-16,-1-2-13 0,0-1-12 16,1-1-28-16,-1-4-8 0,0-1 15 0,-1 2-140 15,-1-6-85-15,1 1 27 0,-1 0 29 0,-4-11 23 16,3 3 21-16,-2 3-49 0,-2-6 21 15,0-1 13-15</inkml:trace>
  <inkml:trace contextRef="#ctx0" brushRef="#br0" timeOffset="835379.7571">2560 15452 262 0,'-1'-6'247'0,"0"0"-32"0,1 0-37 16,0 1-47-16,2-1-34 0,3-9-11 0,-1 5-12 16,3-5-43-16,0 8-2 0,3-5-127 0,1-1-90 15,0 2-122-15,-1 0-5 0</inkml:trace>
  <inkml:trace contextRef="#ctx0" brushRef="#br0" timeOffset="835573.8406">2784 15184 551 0,'1'-2'332'0,"-1"-3"-28"0,0 5-56 0,1-3 1 16,-1 2-32-16,2 0-35 0,0 0-22 15,1 1-22-15,-1-1 37 0,1 2-17 0,1 0-31 16,2 1 1-16,-2 1-20 0,10 4-13 0,-2 0-1 15,4 0-29-15,-6 2 0 0,0-1 0 0,-2-1 1 16,-1 0 5-16,-2-2-13 0,3 7-24 16,-3-2 12-16,-3-3-31 0,2 0 43 0,-4 0-69 15,0-7-12-15,0 7-26 0,0 0-20 16,-12 2-25-16,2 5-29 0,-2-3-45 0,-1 0 15 16,0-4-78-16,0-4-46 0,2-1-93 15,-2-2 26-15,5 0-47 0,-6 0-9 0,-14-14 40 16,19 7 0-16</inkml:trace>
  <inkml:trace contextRef="#ctx0" brushRef="#br0" timeOffset="836155.204">2901 14940 422 0,'1'-4'302'0,"0"2"-21"0,0-1-54 0,-1-1-26 16,1 1-22-16,1 1-16 0,0-2-1 0,1 2-47 15,0 1-1-15,-1-2-5 0,1 2-12 16,1-1-25-16,-1 1-14 0,0-1-1 0,1 1 19 15,-2 0-25-15,1 1 5 0,0 0-2 16,0 0-31-16,0-2-1 0,-1 2 15 0,0-1 11 0,0 1-12 16,-2 0 9-16,0 0-20 0,0 0-6 15,0 0 18-15,0 0-4 0,0 0-12 0,6 0 4 16,3 10 3-16,-9-5 6 0,4-1-12 16,-3 3 13-16,1 0 2 0,5 6 10 0,-7 0-24 15,5 2 11-15,-1 1 13 0,0 2-24 0,-1 0-4 16,-1 1-5-16,3 0 15 0,-2 0-10 0,-1-2-6 15,2 1 9-15,1 1-8 0,1-1 15 16,-2 3-5-16,2-2-12 0,-2-1 10 0,1 1-25 16,-3-1 21-16,2-1 1 0,1-1 2 15,-2 2-14-15,-1 0 14 0,2-2-32 0,-1 3 12 16,0-3 10-16,-2-4 19 0,-1-5-11 0,0 1 16 16,0 1 6-16,0-1-28 0,0 0 10 15,0 4 24-15,-13 15-3 0,6-12 6 16,0-1 0-16,-2-1-16 0,-1-2 18 0,-2-1-17 15,0 1 16-15,0-1-23 0,-1-1-4 16,-2 4-70-16,-1-6-41 0,-4 1-28 0,1-4-52 16,0 3 14-16,-6-3-219 0,-1-3 32 0,2 1 27 15,-3-2-116-15,-1 3 27 0,-1-3 26 0,-1 4 25 16,-3 0 49-16,-2-1 13 0</inkml:trace>
  <inkml:trace contextRef="#ctx0" brushRef="#br0" timeOffset="836486.8634">1409 16134 578 0,'3'0'217'0,"3"-1"-10"0,10-5-45 0,0 1 12 15,4-2-27-15,5 0-4 0,1-1-14 0,1-1-6 16,-2-2-10-16,4 0-38 0,-2-2-5 16,7-1-4-16,0-2-5 0,1 2-9 0,1-2-14 15,2 0-6-15,-2-2-2 0,-1 0-8 0,0 3-2 16,-4-2-26-16,0 2-32 0,-5-1-12 0,1 3 6 15,-5 1-154-15,0-1-82 0,-4 3 19 16,-6 1-115-16,-8 4 22 0,-2 2 8 0</inkml:trace>
  <inkml:trace contextRef="#ctx0" brushRef="#br0" timeOffset="836720.2398">1814 16014 251 0,'0'1'342'0,"2"-2"-42"0,2-1-23 0,1 1-15 16,1-1-12-16,10-3-11 0,8-6-27 15,-2 4-26-15,2 1-43 0,0-4 16 0,2-2-40 0,-2 3-14 16,0-1-15-16,3 0 8 0,0 1-24 16,-2-2 4-16,-2 1-42 0,-4 2-18 0,2-2-36 15,-4 2-25-15,-3-4-58 0,3 6 8 16,-6-3-247-16,0 0-59 0,-2 5 28 0,-2-3-13 15,-4 3 26-15,0-2 52 0,0 2 9 16</inkml:trace>
  <inkml:trace contextRef="#ctx0" brushRef="#br0" timeOffset="852645.7275">3569 14901 439 0,'0'0'107'0,"0"0"-15"16,0 0-12-16,0 0-9 0,0 0-8 16,0 0-8-16,0 0-4 0,0 0-7 0,0 0 47 15,0 0-23-15,0 0-3 0,0 0-23 0,0 0-1 16,0 0 1-16,0 0 26 0,0 0-34 0,0 0 11 15,0 0-5-15,0 0 4 0,0 0-5 16,0 0-34-16,0 0 29 0,0 0-34 0,0 0 32 16,30-22-25-16,-18 12 27 0,2-2 3 15,-2-2-2-15,3 1 17 0,-2-1-18 0,1 0 14 16,1 1 4-16,-1 3-17 0,1-3 3 0,-1 4 10 16,-2-1-9-16,0 4-2 0,3 0-9 15,-6 0 4-15,1 4-20 0,0 2-4 0,-2 0-19 16,-8 0 30-16,8 0-12 0,3 0-3 0,16 16 15 15,-12-7-10-15,-3 1-23 0,2 1 22 16,1 0 4-16,-2 0 2 0,-2-1-34 0,0 1 33 16,5 0-16-16,-6-3 13 0,1 0 3 15,0 1 3-15,-2-2-2 0,0-3-8 0,0-2 6 16,-2-1 0-16,1 1-3 0,-8-2 7 16,8 0 12-16,-1 0-6 0,3 0 18 0,18-13-21 15,-12 5 1-15,0 0 4 0,-1-2 4 16,1-1 12-16,0 1-20 0,-1 0-6 0,-4-2 5 15,4 3 19-15,0-2-17 0,-2-1 6 16,1 2 3-16,-5 0-3 0,4 1 1 0,0 0-8 16,-2 2-24-16,-1 0-2 0,0-5 13 15,0 5-2-15,0-2 0 0,-1 3 12 0,4-1-25 16,-1-2 5-16,-4 3-1 0,7-1 23 16,-1 1-19-16,2-1 15 0,-2 0-13 0,0 2-10 15,-1-1 9-15,-3 0-6 0,6 1 7 0,-6 1 0 16,5-3 0-16,-5 2 12 0,6-2 0 15,-5 1-12-15,2 2 0 0,1-2 14 0,-2-1 3 16,1 0-19-16,1 2 23 0,-5 0-21 0,5-1 12 16,0 0-13-16,-3 0 17 0,4 1-18 15,-5-1 12-15,6 1-2 0,0-2-1 0,2 4-20 16,-5-4 13-16,2 2-5 0,-3 2-2 0,5-1 2 16,1-1 14-16,0 3-17 0,-1-2 4 15,-2 2 1-15,2-3 3 0,-3 3-4 0,-1 0 5 16,5-1 12-16,0 0-15 0,1 1-1 15,-3 2-8-15,-5-1 8 0,8-2 15 0,2 0-12 16,-3 2 5-16,-1-5 1 0,0 2-11 0,0-3 10 16,-3 3-1-16,0-1-17 0,2 0 4 0,-3 2 27 15,-1 0-1-15,-3 0-6 0,0 1-9 16,-3 0 16-16,0 0-14 0,0 1 1 0,-1-1-6 16,0 1 11-16,-1 0-8 0,0-2-15 15,-2 2 32-15,2 0-23 0,-1 1 14 0,1 0-12 16,-2-2-30-16,1 2 14 0,-1-1-36 0,1-1-6 15,-2 1-52-15,1-1-2 0,-1 2-18 0,1-1 12 16,2 1 11-16,-4 0 9 0,0 0 9 16,14 0-347-16,5 0 42 0,26-16 26 0,-20 5 42 15,7 0 30-15</inkml:trace>
  <inkml:trace contextRef="#ctx0" brushRef="#br0" timeOffset="867405.6196">4885 16734 287 0,'0'0'280'0,"0"-13"-18"0,0 13-36 16,0 0-18-16,0 0-2 0,0 0-29 15,0 0-21-15,0 0 5 0,0 0-32 16,0 0 0-16,0 0-7 0,0 0-3 0,0 0-19 16,0 0-14-16,0 0 16 0,0 0-29 0,0 0 1 15,0 0-17-15,0-12 15 0,0 12-18 0,0 0 15 16,0 0-36-16,-23-5 22 0,3 10-12 15,4 1-27-15,-8-1 15 0,0 1-2 0,-4 2 9 16,-2-2-27-16,5 2 2 0,-3-2-3 0,-1 2 7 16,2 1-3-16,-2-3-4 0,1 1-4 15,0-1 8-15,0 0-15 0,3 0 9 0,3 0-12 16,0-1 31-16,1 2-7 0,1-2-13 16,3 1-14-16,-1-2 27 0,7-1-3 0,1 1 25 15,0-3-38-15,3 1 23 0,1-1 12 0,0 1-47 16,2-2 20-16,0 1 24 0,2 1-24 0,-1-2-18 15,-1 3 1-15,3-3 37 0,-1 1-20 0,-1 0 17 16,0-1-18-16,1 0-22 0,1 0 18 0,-1 0 15 16,0 3-11-16,2-3-18 0,0 2 5 15,-2-1 26-15,0 4-24 0,2-2 20 0,-2 3-22 16,-2 8-3-16,0 2-1 0,-1 7-2 16,-1 4 14-16,1 1 4 0,-3 0 12 0,2 0-13 15,-3 2-5-15,5 4 17 0,-2-1 10 0,-3 6-11 16,2-3 11-16,-1 3-12 0,2-2-8 0,-2 4 10 15,1-4-13-15,-1 1 15 0,4 0-19 16,-3 1-1-16,0-1 57 0,-2 2-2 0,-1 27-5 16,-2-10-5-16,4 2-5 0,-1-6-4 15,0 2-4-15,7-3-32 0,-6-2 1 0,-1-1 33 16,5-2-7-16,-4-2 9 0,0 3 6 0,2-5-3 16,0 2 0-16,-1-4-12 15,-1-3 5-15,0 1 2 0,2-5 1 0,1 2 3 16,1-5-21-16,0 2 23 0,1 2-14 0,0-2 3 15,0-2 5-15,-1 1-11 0,0 4 6 0,1-3-8 16,2 0 2-16,0 1 2 0,1-2 3 0,0-15-11 16,0 8 10-16,0 1-13 0,0 2 10 0,0-2 2 15,0-1 8-15,0-2-24 0,11 17 5 16,-8-24 2-16,3-2-1 0,-3 1-1 0</inkml:trace>
  <inkml:trace contextRef="#ctx0" brushRef="#br0" timeOffset="868554.5148">4764 17093 277 0,'-2'-6'322'0,"1"2"-30"0,-1 0-23 0,-1-1-24 16,3 1 12-16,-2 0-57 0,2 0 2 0,-1 1-13 16,0-1-38-16,1 1-20 0,0 0-32 15,-2 0 32-15,2 1-50 0,-1 0-4 0,1 1 4 16,-1-1-16-16,1 0-7 0,-1 2-12 0,1 0 15 16,2 2-18-16,-1 2-7 0,-1 0 17 0,0 1-24 15,3 11 1-15,0 2 2 0,3 1 5 16,0 2-20-16,-3-1-5 0,1 2-14 15,1 2 42-15,1 0-12 0,1 1-30 0,0-2 2 16,4 1 14-16,-7-2-2 0,3-2 18 0,0 1-32 16,1-1 2-16,-3-3 16 0,1-1-16 0,3-2 4 15,-3-1-1-15,0-2 35 0,-2-4-21 16,0-2-2-16,-1 0-5 0,0 1-1 0,-1-4-18 16,1-1 49-16,-1 1-10 0,0-1-13 15,0-1 14-15,-2 0-23 0,0 0 15 0,0 0-28 16,0 0 28-16,22-20-31 0,-14 9 10 0,0-5 5 15,-1-3 17-15,0 1-7 0,1-1-7 16,-2 2 8-16,1-1-1 0,-2 2-3 0,1 7 25 16,-2-2-9-16,0 2-4 0,-3 2 26 15,0 2 9-15,1 0-5 0,-1 1-6 0,0 1-34 16,0 0 22-16,-1 0-2 0,1 1-25 16,1 1 15-16,-2 1-17 0,0 0 13 0,0 0-6 15,0 0 0-15,2 16-33 0,0 2 2 16,-2-9 25-16,0 5 1 0,0 1-2 0,0 3-2 15,0-1 1-15,0 2 5 0,10 16 1 0,-6-20-18 16,-1 3-4-16,1-6 24 0,4 0-2 0,1-1-32 16,-1-3-24-16,-1-2 24 0,2-2-20 15,7-1 11-15,-1 1 26 0,-8-4-27 0,4 0 2 16,16-12 44-16,-12 1-6 0,2-1-2 0,-1-1 0 16,-4-3 12-16,2-2-1 0,0-1-2 0,-1-2 3 15,2 1-3-15,-5-1-2 0,0-2-14 16,-3 2-1-16,0 4 27 0,-4 1-12 0,-1 3 10 15,0 5-3-15,-2 8-3 0,0-6-2 16,0-1-64-16,0 7-21 0,-14-11-19 16,8 8-9-16,-1 2-23 0,-11 5-7 0,9-4-31 15,-18 12-17-15,7-3-49 0,1 6 18 0,5-1-217 16,0 4 33-16,0 2-66 0,0 1 27 16,1 1 89-16,0 2 11 0,-1-2 46 15,7 4-23-15</inkml:trace>
  <inkml:trace contextRef="#ctx0" brushRef="#br0" timeOffset="869204.8148">5037 17912 591 0,'-6'-6'333'0,"5"4"-43"0,1-3-23 15,2 4-27-15,-1-2-18 0,-2 6-36 16,1-2-24-16,-2 1-18 0,2-2-11 0,1 4 16 16,1 0-43-16,2 4-19 0,-1 5-15 0,-1 4 5 15,0 0 17-15,0 9-11 0,-2-2-35 16,0-12-4-16,0 9 34 0,0 5-32 0,0 1 21 16,0 3 16-16,0 2-18 0,-15 33-21 0,10-31 12 15,-2-2-23-15,-1 4 17 0,5-3-11 16,2-1-29-16,-11-3 11 0,3-4 15 0,5-3-10 15,-2-3 13-15,1 2-4 0,3-5-4 16,1-3 4-16,-1-3-1 0,2-3-4 0,-2-2-4 16,1 0 32-16,0-6-25 0,0 3 48 0,1 2-17 15,-1-5-2-15,1-6 6 0,-1 0-18 0,2-5-15 16,6-6 14-16,-2 0-29 0,1-3 4 16,0 8-16-16,0-9 28 0,0 7-22 0,4-1 11 15,-4 0-35-15,2 5 25 0,-1 0-10 0,-1 2 3 16,-1 2-9-16,3 4 15 0,1 1-19 0,0-4 12 15,1 6 8-15,0 0-32 0,-10 0 31 0,11 0-14 16,13 17-22-16,-11-10 49 0,-3 3-23 16,0 2 14-16,1 2-12 0,-2-1-5 0,0 3-22 15,1 1 39-15,-4 0-12 0,-3 0 0 0,-3 1-20 16,0-1 32-16,-4 0-2 0,4-7-21 16,-12 13 17-16,3-5 14 0,-2-2-17 0,-1-2 31 15,0-1-11-15,1-3-3 0,-1 2 11 16,0-3 8-16,-4-1-3 0,5-1-17 0,0-1 19 15,-3-1-11-15,1-2-4 0,2-2 2 0,0 1-15 16,0-1 13-16,0-4-2 0,-1 1-12 0,12 2 1 16,-17-7-17-16,9 4-12 0,2-1-35 15,-2 0 17-15,8 1 3 0,-6-4-120 0,-1-3-37 16,0 1-61-16,0-3-23 0,7-4 28 16,-3 0-306-16,2 0 51 0,0-7 68 0,1 10-4 15,12-28 30-15,-8 7 25 0,4-9 44 0,3 1 22 16,2-2 13-16,4 1 2 0</inkml:trace>
  <inkml:trace contextRef="#ctx0" brushRef="#br0" timeOffset="870108.3593">5508 16900 486 0,'-1'-4'343'16,"0"1"-61"-16,0-1-17 0,1 2-16 0,0-1-37 16,-1 0-8-16,2 1-29 0,-1-1-11 0,1 0-21 15,1 1-37-15,1-1-6 0,1 0-5 16,7-6-2-16,2 7-3 0,2-4-19 0,2 3-12 15,-2-2 4-15,2 1-8 0,-2 3-24 16,3-3 12-16,0 0-4 0,-3-2 16 0,-3 3-36 16,-1 2 7-16,-3-3 10 0,-2 2-11 0,-1 1 5 15,1 0 16-15,-1-2-31 0,-2 3-7 0,0 0 15 16,2 0-17-16,-4-1 2 0,-1 1 5 16,0 0 20-16,0 0-27 0,0 0 10 0,6 0-7 15,-6 0 36-15,0 0-43 0,8 0 5 0,-8 0 37 16,0 0-16-16,14 13 12 0,-11-8 0 15,2 12 7-15,-2-2-5 0,3 5 14 0,-3 0-6 16,1 0-6-16,0 5 3 0,-1 0 22 0,-1 2-15 16,2 1-8-16,-1 2 9 0,-1 0-29 15,1 1-10-15,0 3 19 0,-1 0-12 0,1 0 3 16,0 4 25-16,0-2-33 0,1 1 11 0,0-1-1 16,0 0-6-16,2 1-18 0,-1-1-5 15,1 0 28-15,1 2 11 0,-2-1-15 0,5 26-12 16,0-7 7-16,0 3-4 0,1-4 17 15,0 5-26-15,1-7 7 0,1 7 3 0,-3-7 6 16,4-1 3-16,-4 5-9 0,-1-7-5 0,0-2 12 16,-2-3-8-16,-3-2-7 0,1-2 7 0,-1-1-3 15,-4-1 10-15,0-22-10 0,0 10-4 0,0 4 29 16,-11 34-7-16,0-37 0 0,1 4 16 16,-2-3-5-16,-3 0 1 0,1-1 10 0,-4-1-6 15,1-2-14-15,-4-1 3 0,0-3 20 16,-1 0-14-16,1-2 19 0,0-1-26 0,0-5 24 15,0-2-28-15,0 0 31 0,5-4-13 16,1-2-24-16,2 0-2 0,-2-3 10 0,5 0-9 16,0 0 23-16,3 0-7 0,7-2-28 0,0 0 1 15,-8 0-5-15,8 0 6 0,0 0 12 0,0 0-15 16,-8 0-36-16,2-7-20 0,6-2-7 16,-1-2-12-16,1-1-43 0,7-2 11 0,3-4-108 15,3-4-42-15,-4 1-39 0,5-7 25 16,3 1-307-16,-4-7 44 0,4 1 34 0,1-6 37 15,-5-6 30-15,12-3 42 0,-7 1 13 16,10-1 64-16,3 4 3 0,-5 1 25 0</inkml:trace>
  <inkml:trace contextRef="#ctx0" brushRef="#br0" timeOffset="870439.8832">6518 17577 888 0,'1'-2'300'0,"1"0"-27"0,0-1 10 0,3 1-56 16,-1 0-26-16,1-2-3 0,-1 2-39 0,2-2-11 15,7-2-21-15,3 1 13 0,0-4-35 0,-1 0-19 16,1 4-8-16,1-4 0 0,1 1-21 16,-5 1 7-16,4 1-19 0,0-1-45 0,-6 5-30 0,-4-2-23 15,1-1-63-15,5-2-31 0,-4 6 12 16,-4-3-247-16,-5 4 29 0,0 0-80 0,4 7 52 16,-8-2 26-16,-2 8 13 0,0 2 3 15</inkml:trace>
  <inkml:trace contextRef="#ctx0" brushRef="#br0" timeOffset="870637.5781">6567 17798 536 0,'2'0'342'0,"0"0"-34"0,3-3-42 0,-1 1 27 16,1 1-43-16,0 0 0 0,10-3-34 15,4-2-25-15,-2-1-26 0,-1 1-4 0,3-1-33 16,-2 0-3-16,2-2-12 0,1 1-11 0,-3 0-50 15,-2-1-33-15,-3 1-38 0,-4 2-41 0,1 4-62 16,-4-3 13-16,-1 1-299 0,-1 2 30 16,-3 2 28-16,0 0 24 0,0 0-80 15,-10-7 25-15,-9 5 8 0</inkml:trace>
  <inkml:trace contextRef="#ctx0" brushRef="#br0" timeOffset="871357.9375">5478 16986 362 0,'-1'-2'252'0,"0"-1"-56"0,0 2-1 15,0 0-36-15,-1-1 1 0,2 0-20 0,0 0-24 16,-1 2 11-16,1-2-20 0,-2 1-14 0,2 1 11 16,0-1-29-16,1 2 15 0,-2 1-2 0,1-1-13 15,0 1 2-15,0 2 7 0,0 0-20 16,1 0 19-16,-1 2-27 0,-4 12 1 0,4-10-9 15,0 6 0-15,0 4-13 0,0 2 15 16,0 2-11-16,0 0 7 0,-7 23 10 0,3-20-15 16,4-1-8-16,-3-3 2 0,1 1 3 0,-1-1-25 15,-1-1-6-15,1-1 8 0,1-1 12 0,-4-3-22 16,3-1 19-16,-1-3-18 0,3-2 31 16,-2-2-44-16,3-1-2 0,-1 0-29 0,0-2 4 15,0-1-18-15,0 0-19 0,0-2-25 16,-1-1-43-16,1 0 13 0,1 0-91 0,0 0-118 15,-2-11-69-15,3 3 25 0,2-8 26 16,-3 3 39-16,8-19 9 0</inkml:trace>
  <inkml:trace contextRef="#ctx0" brushRef="#br0" timeOffset="871720.9309">5539 17031 320 0,'3'-5'300'0,"-1"2"-20"0,-1 0-55 0,1 0-29 0,-1 1-10 15,0 0-16-15,1 1-28 0,-2 0-3 16,0 1-2-16,-1 1-44 0,-2 4-12 0,1-2-8 16,-5 12-2-16,-1 1 4 0,-1-1-22 15,1 3 10-15,-2 0-14 0,2-2-24 0,5 0 8 16,-3 1 21-16,1 0-34 0,0-1 2 0,1 0 1 16,4-4 13-16,-1 0-11 0,1-12-22 0,0 13 25 15,10 15-15-15,-2-17 6 0,1 2 9 16,3-1-1-16,1-2 16 0,2-2-11 15,0-1 0-15,0 0-17 0,-2-2 1 0,3 0 15 16,0-3-11-16,-4 0 7 0,-3 2 8 0,-1-3-25 16,-1 1-10-16,0 0 5 0,-1 1 10 15,-1 0-5-15,-1 0 15 0,1-1 2 0,-1 0-24 16,1 2-4-16,-2-1-30 0,-1 0-11 0,0-1-11 16,0 3-35-16,0-1-40 0,-2-4 12 0,0 0-115 15,0 7-61-15,0 0 24 0,-12 13 18 16,3-7-129-16,6-2 52 0,-5 3 7 0,0 3 0 15</inkml:trace>
  <inkml:trace contextRef="#ctx0" brushRef="#br0" timeOffset="872252.7393">5487 17950 269 0,'3'-7'338'0,"0"0"-74"0,-2 2-15 0,-3 3-8 15,3-1-27-15,2 2-10 0,0 2-19 16,-3-3-28-16,1 1-19 0,-2 4-11 0,3-3 6 15,-2 1-33-15,0 2-14 0,1 2 18 0,3 2-13 16,-1 2 0-16,0 2-18 0,0 0 29 16,-1 2-11-16,-2 1-14 0,0-1 2 0,0 1 8 15,3-1-51-15,-3-5 13 0,0 5 9 0,0 1-21 16,0 0 10-16,0 1-9 0,0 3 20 16,0-3-30-16,0 2-5 0,0 1-33 0,0-3-23 15,0 0-5-15,0-1-8 0,-10 10-23 0,8-14-40 16,-2-2-22-16,0-6-54 0,-4-1 42 15,8-1 11-15,8 0-131 0,-12-9-68 0,3 1-58 16,0-3 25-16,3-4 16 0,-2 6 33 16,0-6-4-16,11-23-2 0</inkml:trace>
  <inkml:trace contextRef="#ctx0" brushRef="#br0" timeOffset="872669.1936">5653 17886 256 0,'3'-2'397'0,"-1"-1"-82"0,-1 1-25 0,0 2-20 16,0-3-54-16,1 1-7 0,-1 2-33 0,0 0 13 16,-1 0-17-16,0 7-36 0,-3-2-24 0,3 4 26 15,-6 6-39-15,0-1-18 0,-5 4-1 0,9-4-30 16,-7 4 36-16,3 0-39 0,-1-2 6 16,4 2 0-16,-2-4-31 0,3 2 38 0,-2-6-36 15,3 4 9-15,0-2-23 0,-1-2 3 0,2-10 36 16,0 11-34-16,13 9-9 0,-9-11 32 15,2-1 1-15,4-2-1 0,0 1-43 0,3-2 22 16,-4-3-5-16,6-1-6 0,-2 4-15 16,-6-5 12-16,4 0-15 0,3 0-6 0,12-10 11 15,-15 8 3-15,1 0 22 0,1 0-32 0,-4 0 16 16,-9 2-1-16,7 0-11 0,1 0-10 0,-8 0 14 16,9 0 13-16,-9 0-21 0,8 0 23 15,-8 0 14-15,0 0-35 0,0 0 9 0,7 0 5 16,-7 7 5-16,9 1 1 0,-8-8-1 0,-1 0-6 15,0-1-16-15,0 2 9 0,0 1-9 16,0-2-5-16,-2 1-34 0,1 2-22 16,-4-2-33-16,1-4-26 0,3 5 14 0,-3-2-220 15,1-8-89-15,4-1 27 0,-1 2-5 0,0-3 24 16,3-5 74-16,-3 15 30 0,0-13 5 0</inkml:trace>
  <inkml:trace contextRef="#ctx0" brushRef="#br0" timeOffset="874501.1291">5662 17170 241 0,'0'0'141'0,"0"0"-4"16,0 0-20-16,0 0-41 0,0 0-9 15,0 0 34-15,0 0 21 0,0 0-31 0,0 0-41 16,0 0 18-16,0 0 17 0,0 0-1 0,0 0-10 16,0 0-1-16,0 0 6 0,0 0-27 0,0 0-5 15,0 0 18-15,0 0 5 0,0 0-8 16,0 0 11-16,0 0-13 0,0 0 14 0,0 0-8 15,0 0 2-15,0 0-21 0,0 0 4 16,0 0 21-16,7-14-16 0,-2 12-7 0,0 0-7 16,3 1-13-16,6-8 6 0,1 1 21 15,-1 0-27-15,-1 1 4 0,0-1-12 0,-2 3 9 16,2-1-2-16,-5 1 15 0,-2 1-17 16,1 0-18-16,-1 1 25 0,-1-1-26 0,-2 3-6 15,1-1 12-15,-1 1-19 0,-1-1-17 0,1 1-14 16,-1 0-8-16,0-1-4 0,1 2-29 15,0-1 2-15,-3 1-27 0,0 0 8 0,0 0-68 16,0 0-19-16,0 0-43 0,6-2-66 16,-6 2 21-16,0-1-81 0,-1-1-5 0,2 0-15 15</inkml:trace>
  <inkml:trace contextRef="#ctx0" brushRef="#br0" timeOffset="874785.6426">5812 17001 367 0,'-1'-3'253'0,"-1"1"-48"16,2 0-42-16,-2 0-1 0,-1 0-16 0,2 0-10 16,0 3-14-16,0-1-17 0,1 3 7 15,-1-1-13-15,1 2-21 0,-1 2-8 0,1-1-3 16,1 3 18-16,-1-2-17 0,0 5-12 0,0 4 20 16,0 4-13-16,0 0 8 0,0 3-23 15,0 0-4-15,0 1-9 0,0-1 11 0,0-2-15 16,0 1-2-16,0-1-9 0,0-2 4 0,0 1 2 15,0-1-6-15,-8-2-5 0,-1 10 19 16,9-16-21-16,0-2-24 0,0-1 2 0,0-1-19 16,0-1-37-16,-1-1-38 0,1-4 10 15,0 0-75-15,0 0-47 0,4 9-135 16,-2-11-29-16,0-2 43 0,0 0 17 0,6-9-39 16</inkml:trace>
  <inkml:trace contextRef="#ctx0" brushRef="#br0" timeOffset="875087.5932">6036 16996 219 0,'1'-3'294'16,"0"3"-71"-16,0 0-5 0,0 1-18 15,0 1-20-15,1 0-4 0,-1 2-28 0,1 2 1 16,-1 0-12-16,0 0-30 0,4 15 8 0,-1-3-20 15,-1 2-2-15,-1-1-8 0,2 1-8 16,-2 2-13-16,0-3 12 0,0 1-12 0,-2 1-8 16,1-2-9-16,-1-1 4 0,2-1-6 0,-1-3 3 15,0 4-4-15,2-3-11 0,-3-8-5 16,0 3 0-16,0 1-14 0,0 1-1 0,0-2-36 16,0-1-5-16,0-1-33 0,0-1-39 15,0-1 9-15,0-6-121 0,0 9-151 0,0-4 26 16,0-5 23-16,12 11 23 0,-10-7-68 0,0-2 13 15,0 1 34-15</inkml:trace>
  <inkml:trace contextRef="#ctx0" brushRef="#br0" timeOffset="875777.6258">5848 17883 489 0,'-2'-3'250'16,"1"2"-35"-16,0-2 14 0,0 1-28 0,-1 1-23 16,2 0-24-16,0-1-2 0,0 0-12 15,-1 1-4-15,2 0-20 0,-1-1 20 0,-1 0-16 16,1 2-11-16,-1-1-13 0,1 1-3 16,2-1-2-16,-2 0-9 0,2 0-13 0,1-1-17 15,-1 1 4-15,2 0-21 0,1-2 19 0,1 1-15 16,0 1 3-16,11-5-36 0,-3 0 7 15,-3 3-30-15,-1 0-11 0,-1 2-10 0,-3-2-18 16,0 2-11-16,-1 0-9 0,0 0-9 0,-3-2-12 16,1 3-28-16,1-1 10 0,0 0-79 15,-3-1-57-15,1-1-41 0,0 2-84 0,0 0 26 16,-2-1-20-16,1 1 5 0</inkml:trace>
  <inkml:trace contextRef="#ctx0" brushRef="#br0" timeOffset="876003.6716">5945 17781 295 0,'-3'0'279'16,"1"-1"-47"-16,0 0-15 0,0-1-10 0,0 2-39 16,2-1-33-16,-2 1 5 0,1 0-1 0,0 3 13 15,0-2-35-15,-2 3-19 0,1 0 1 16,2 1-7-16,-1 16-10 0,-1-4-3 16,2-6-14-16,0 3-5 0,0 4-6 0,0 1 8 15,0 0 0-15,0 0-23 0,0 1-14 0,0-1 5 16,0-2-16-16,0 0 6 0,8 14-42 15,-8-21-36-15,0-10-1 0,0 9-22 0,0-2-27 16,0 1 11-16,0-8-164 0,3 10-129 0,0-15 24 16,7-2-8-16,-1-1 16 0,4-3 4 15</inkml:trace>
  <inkml:trace contextRef="#ctx0" brushRef="#br0" timeOffset="876333.7876">6139 17784 325 0,'2'-1'284'0,"0"-1"-44"15,2 2 0-15,0 0-30 0,1 0-21 0,-2 2-14 16,-1 1 7-16,0 1-32 0,8 5-24 16,-5-2 5-16,-2 3-11 0,3 7-12 0,-1 0-8 15,-4 0-4-15,3 1-25 0,0-1-17 0,-3 4 7 16,-1-14 8-16,0 6-8 0,0 3-14 15,0-1 2-15,0-2-14 0,0 1 14 0,0-1-7 16,0-1-7-16,0-2-16 0,0-1 1 16,0 1 20-16,0-3-21 0,0-7-9 0,0 7-7 15,0 0 18-15,0-7-8 0,0 0-15 0,0 0 11 16,0 5-41-16,0-5-10 0,-4 7-21 16,2-12-51-16,-2 1-7 0,7-2 12 0,-7-5-253 15,3 1-49-15,1-1 26 0,0 11 24 16,0-16 26-16,0-3 13 0,0 1 6 0</inkml:trace>
  <inkml:trace contextRef="#ctx0" brushRef="#br0" timeOffset="877684.1461">8633 16615 219 0,'0'0'349'0,"0"-13"-73"0,0 13-56 0,0 0-30 16,0 0-22-16,0 0-8 0,0 0-28 0,-2-23-7 15,-6 23-15-15,-2 0 8 0,-9 0-27 16,-2 0-15-16,-29 14 2 0,21-9-13 0,0 1-4 15,-1-1 7-15,1 1-16 0,-2 0-7 0,3 2-19 16,-1-2 17-16,6-1 5 0,0 3-14 16,2-2 16-16,1-4-21 0,9 3 7 15,-1-4 2-15,2 2-27 0,4-1 2 0,-1-1-11 16,2 1 17-16,1 0-13 0,0-1 9 0,2 0 10 16,-2 1 3-16,3-1 19 0,0 1-11 15,1 0 5-15,-1 1 13 0,1-3-19 16,0 0 13-16,0 0-5 0,0 6-14 0,11 8 7 15,-2-3-14-15,0 0 9 0,-1 1-14 0,4 2 26 16,-3 0-2-16,-2 1-28 0,5 3 41 16,-3 2-29-16,-2 4-15 0,2 0 7 0,-2 3 8 15,-2 2-8-15,-1 0-11 0,-2 3 15 0,3 4 9 16,-1 3-17-16,-2-1 35 0,-1 1-19 0,0-1 14 16,1 1-18-16,-1 0-2 0,2 0 22 15,-3-20-4-15,0 10 10 0,0 7 3 0,0 1 22 16,-13 43-9-16,11-38 10 0,1 0-6 0,-1 28 3 15,2-2 5-15,-3-1 12 0,1 2-13 16,0-6-5-16,1-3-11 0,-2-2-1 0,3 0 18 16,0 0-17-16,-1-13 4 0,-1-4-18 0,2 1 12 15,0-24-15-15,0 9 4 0,0 2-4 0,0 1-3 16,0-3 7-16,0-2-20 0,0 0 10 16,14 23 6-16,-10-29-3 0,-2-3 4 0,2-1-22 15,1-2 25-15,3 0-17 0,-2-4-6 0,1 0 26 16,0-3-10-16,1-2-4 0,2-4 6 15,2-2-7-15,2 0-12 0,0-4-28 0,1-4 10 16,2-5-20-16,3 0-22 0,0-6-9 0,2 1-55 16,2 0 1-16,0-4 7 0,6-2-111 15,-3-4-29-15,0-8-25 0,-1-2-67 0,-1 0 30 16,-6 1-250-16,7 1 40 0,-4-1 18 0,-4 4 32 16,-7-3 32-16,-3 8 25 0,-5-2 41 0,0 1 18 15,-3 19 9-15</inkml:trace>
  <inkml:trace contextRef="#ctx0" brushRef="#br0" timeOffset="878349.715">8557 16931 805 0,'1'-1'325'0,"-1"-2"-52"0,0 0-20 15,1 1-51-15,-2-1-4 0,2 2-27 0,-1 0-33 16,0-1 3-16,0 2-13 0,1-1-35 0,-1 4-8 15,1-1 14-15,-1 3-27 0,1 0-10 16,-1 1-10-16,2 1 17 0,2 10-27 0,-4-8 8 16,6 19-16-16,-2-12 15 0,-3-2-26 0,4 2 12 15,0-3 20-15,2 0-19 0,0-1-17 0,2 0-13 16,-2-6 9-16,-2 0 2 0,3-5 10 16,0 0-1-16,-2-1 7 0,-6 0-15 0,11 0-1 15,16-19-18-15,-15 8 21 0,1-2 1 16,-3 1-10-16,0 1 14 0,-1-2-4 0,-2 6 0 15,-2 3-4-15,0-1 32 0,-2 3-21 16,0-2 19-16,0 3-24 0,-1-1 27 0,0 1-9 16,-2 1-15-16,0 1-22 0,-2 3 8 15,2-1-7-15,-2 4 10 0,-2 8 10 0,-1 0-1 16,3-1-3-16,1-1-19 0,1-13 9 16,0 13-28-16,12 19 28 0,-5-19 0 0,1-1-3 15,4-3-6-15,7-1-1 0,-3-1-31 0,2-6 26 16,-2-1-21-16,-7 0 16 0,3 0-13 15,21-14 17-15,-12 5-3 0,-4-1 44 0,-1-2-5 16,-1 0 11-16,0 0-3 0,-1-2-5 0,-3 0-14 16,-1 1 2-16,-6 3-3 0,4-2-2 15,-2 3-2-15,-4 0-18 0,-2 2-6 0,2 1-24 16,-2 6 18-16,0-9-22 0,-17-8-3 0,11 9-52 16,-1 2-11-16,-6-1-26 0,4 1-50 15,-1 3-4-15,6-1 14 0,-2 2-237 0,-2 1-31 16,4-3 23-16,3 3 49 0,-1-1 0 15,1-2 26-15,1 2 11 0,0 2 6 0</inkml:trace>
  <inkml:trace contextRef="#ctx0" brushRef="#br0" timeOffset="878620.0231">9169 16759 293 0,'4'-4'394'0,"0"1"-46"0,0 0-37 0,-2 2-29 15,0-2-25-15,0 1-47 0,1 2-35 0,-1-2 10 16,2 3-39-16,-2 0 10 0,1 2 13 16,2-1-19-16,5 9-44 0,-1-1-11 0,-1 2 47 15,-2 2-27-15,2 0-13 0,-4 0-8 0,1 3-12 16,-2-1-16-16,1 0-6 0,-3 0 32 0,0 2-29 16,-1 3-6-16,2-2-38 0,-2-1-10 15,0-9-37-15,0 4-25 0,0 1-37 16,0-2-19-16,0 5-43 0,0-3-39 0,0-3 3 15,0-2 17-15,0-1-219 0,0-8 31 0,0 6 27 16,0-6-56-16,0 0 64 0,0 7 9 0,3-11 16 16,1 1-51-16</inkml:trace>
  <inkml:trace contextRef="#ctx0" brushRef="#br0" timeOffset="878933.5413">9404 16800 592 0,'2'-3'383'0,"-1"-1"-23"0,0-2-66 0,1 3-18 16,-1 0-50-16,1 1-30 0,-1 0-25 16,1 1-17-16,-2 1-11 0,-1-1-16 0,-1 3-12 15,-1 1-21-15,0 1 2 0,2 2-2 16,-1 0-18-16,-3 8 4 0,3-2-25 0,-3 3 5 16,5-15-29-16,0 13 42 0,12 16-31 0,0-15 6 15,-1-1-3-15,5 1 23 0,1-3-8 16,3 0-24-16,2-3-15 0,-2 0 9 0,4-1-2 15,0-2-2-15,-3 1-16 0,0-3 7 16,0 2-17-16,-2 0-11 0,-2-1 3 0,-4-4 39 16,-1 2-32-16,-3 1-26 0,-2-1-23 0,1-1-11 15,-5 2-26-15,0 1-27 0,-1 0-44 16,-2 3 13-16,0 0-188 0,-12 17-115 0,-1-6 15 16,-1 1 31-16,-2-1 57 0,-2 2-10 0,-6 2 17 15,0 0 6-15</inkml:trace>
  <inkml:trace contextRef="#ctx0" brushRef="#br0" timeOffset="879499.7119">9102 17734 229 0,'1'-5'432'0,"-1"0"-76"0,1 1-41 16,1 1-39-16,-1 0-31 0,-1 0-29 15,1 0-13-15,0 1-11 0,-1 0-13 0,2 2-42 0,0 0 19 16,1 4-26-16,-1 0-25 0,-1 1 2 16,4 9-36-16,-2 5 18 0,0-1-5 0,2 7-13 15,-1 3 16-15,-4-13-36 0,0 5-7 16,0 5-3-16,0 0 11 0,0 0 1 0,0 0-13 15,0-4-4-15,0-3-5 0,0-1-29 0,0-2 15 16,0-3-27-16,0-1 28 0,0-2-8 16,0 0-1-16,0-9 46 0,0 6-18 0,0-6 24 15,-2 7-27-15,-1-9 23 0,2-3-29 0,0-1 22 16,-3-1-14-16,4-6-2 0,1-2-60 0,-1 6 20 16,0-4-22-16,10-19 27 0,0 13-8 15,-3 6 11-15,3 2-6 0,-2 0 4 16,-3 3-5-16,2 2-1 0,-1 1 0 0,2 3 0 15,-2-1 17-15,13 1-8 0,-5 1-11 16,-14 1-12-16,10 0 9 0,10 10-4 0,-15-1 13 16,1 3-13-16,-3 1 29 0,-3-6 0 15,0 6-3-15,0 2-7 0,-11 19 0 16,4-15 0-16,-2-1-26 0,-3-3 14 0,-1 2 4 16,0-4-15-16,0 3-13 0,4-2 20 0,-5-3-25 15,0 2-26-15,-7-4-2 0,0-4-10 0,2 1-30 16,2-6-18-16,8 0-55 0,-3 0 18 0,-17-13-132 15,13 2-137-15,7 1 10 0,4-4 22 16,1-1 30-16,3-3 25 0,1 7 17 0,13-23 11 16</inkml:trace>
  <inkml:trace contextRef="#ctx0" brushRef="#br0" timeOffset="879799.8087">9370 17595 710 0,'4'-3'338'0,"-1"-2"-14"0,1 5-19 0,-1-3-58 15,0 0-7-15,0 1-46 0,2 2-5 0,-1 0 6 16,2 0-26-16,0 2-7 0,0 0-23 0,6 6-26 16,0 0 4-16,-5 1-20 0,2 2-13 15,-3-1-6-15,-2-2 11 0,-2 3 15 0,2-3-37 16,-3 2 11-16,1 7-15 0,0-6-6 0,-2 1-8 15,0-3-10-15,0 5-13 0,0-2-2 16,0-1-66-16,0-1-6 0,-14 8-37 0,12-12-13 16,0-2-48-16,-1 1-25 0,2-1-14 0,1-1 18 15,-1-1-118-15,1-2-98 0,1 0-43 0,2-3 41 16,0 0 44-16,3-11 6 0,5 1 17 16,2-2 10-16</inkml:trace>
  <inkml:trace contextRef="#ctx0" brushRef="#br0" timeOffset="880065.5369">9641 17556 764 0,'1'-2'292'16,"0"-1"-26"-16,2 1-30 0,-5 0-15 15,2 0-38-15,0 2 0 0,-2 0-18 0,-1 2-30 16,1 0 13-16,-3 1-13 0,-6 5-33 0,0 2-4 16,-1 1-1-16,-2 0-7 0,6 1-18 15,0-1 13-15,-1 1-27 0,5-2-16 0,1 1 11 16,1-1 29-16,-1 5-36 0,3-15 17 15,0 8-7-15,15 13-19 0,-9-11 33 0,0-4-14 16,8 3-34-16,-3-5 12 0,-2 0 16 0,1-3-30 16,0-1-4-16,-2 0-4 0,-8 0-44 15,12 0-31-15,3 0-22 0,12-16-72 0,-15 7 16 16,-6 2-223-16,5-5-98 0,-3 1 34 0,-1 1 28 16,-1-5 58-16,-2-1-13 0,0-4 40 15,3 2 11-15</inkml:trace>
  <inkml:trace contextRef="#ctx0" brushRef="#br0" timeOffset="880931.7291">9917 16662 723 0,'-2'0'241'0,"1"1"-33"16,1-1-17-16,2 2 2 0,0-2-25 0,2 1-18 15,0-1-15-15,1 0-34 0,1-1-21 16,13 1 23-16,-19 0-28 0,13 0-4 0,-3 0 1 0,-1 0 9 16,-1 0-12-16,0 0-6 15,-1 0 23-15,-1 0-5 0,-6 0 12 0,9 0-34 16,-1 0-10-16,-8 0 10 0,8 0 17 0,-8 0-18 15,7 0 6-15,-7 0 23 0,7 0-47 16,-7 0 27-16,7 0-9 0,-7 0 37 0,6 0-5 16,3 8-3-16,-6-2-20 0,4 8 32 0,-1-1-38 15,-2 4 37-15,1 0-25 0,0-1 2 0,-2 3-7 16,-3-1-4-16,5 0 6 0,1 1 5 16,-4 2-16-16,1 1 3 0,0 2 15 15,-1-1-12-15,2 2 6 0,-1 2-17 0,0 0 10 16,-2 5-7-16,3-1-10 0,-1 3 1 0,0-1-22 15,0-2 19-15,0 0-12 0,1 3 2 0,-2-4 4 16,2 2-13-16,-3-1 2 0,2 0-1 16,-1-1-23-16,0 0 19 0,-1 4-11 0,3-3 8 15,-1 1-9-15,-2-1 9 0,0 2 5 0,0 1 1 16,2 24 10-16,-3-1-3 0,2 0 11 16,0 0-26-16,2 3 25 0,2-3-13 15,-1-2 27-15,1 2-14 0,-1-7-19 0,1-4 25 16,1 0-11-16,-2-5 0 0,6-3 0 0,-5-3-11 15,-1 1-5-15,0-4-7 0,2-3 1 16,-4-5 11-16,0-1-15 0,-2-5-9 0,0-4 4 16,1-3-3-16,-2-11 12 0,0 9 1 0,0 1 30 15,-18 7-25-15,5-11 19 0,-4-2 22 0,1-1-39 16,-5-2 11-16,1-4-5 0,-2 1 12 16,-3 1-21-16,1-4 16 0,-3 3-16 15,6-4-7-15,2 3 32 0,11 3-22 0,-6 0-6 16,1 0-8-16,-13-16-17 0,17 13 3 0,1 1 20 15,1 0-20-15,2 0 8 0,2-1-39 0,1 2-25 16,1-5-23-16,-3-2-15 0,2-1-59 16,-2 3-7-16,4 6 15 0,0-13-160 0,11-16-44 15,-5 8 30-15,0-1-280 0,5-4 52 0,0-11 53 16,5-2 38-16,8 0 33 0,-4-6 40 16,6-10 41-16,6 7 22 0,-5 8 26 15,0 6 8-15,-2 5-36 0</inkml:trace>
  <inkml:trace contextRef="#ctx0" brushRef="#br0" timeOffset="881381.8983">10689 17270 860 0,'0'-1'379'0,"0"0"-67"0,0 0-39 15,-1-1 29-15,0-1-18 0,2 1-60 0,-1 1-25 16,0 0-22-16,2-1-20 0,0 0-17 0,1-1 11 15,1 1-17-15,3-1-14 0,-1 0-30 16,8-2-8-16,1 0 7 0,-4 2-9 0,-1 2-9 16,0-2-32-16,-3 1 27 0,2 1-8 0,-2-2-3 15,-2 2-34-15,1 1-1 0,-1-1-3 0,2 0-1 16,-3 1-2-16,1-2 25 0,-1 2-4 0,2 0-55 16,-3-1 5-16,0 0 2 0,-1 0 26 15,0 1-10-15,1 0-1 0,0 0-6 16,3 0-49-16,-5 0-22 0,1 0-24 0,-1 0-18 15,0-2-19-15,-1 1-62 0,0 1 18 0,1 0-164 16,-1-1 27-16,1-1 26 0,-1 1 25 0,2 1-166 16,1-3 9-16,1 0 26 0,-1 1 15 15,1-1 31-15</inkml:trace>
  <inkml:trace contextRef="#ctx0" brushRef="#br0" timeOffset="882081.215">11116 16998 383 0,'6'-5'339'16,"0"2"-21"-16,-4 1-32 0,5 1-27 16,-2 1-26-16,1-1-40 0,0-1-32 0,-2 4 33 15,5-2-65-15,14 11 1 0,-7-3 15 0,-5 2 0 16,1 2-29-16,-2 2-8 0,0 0-5 15,0 1 11-15,-5 1-12 0,2 2 20 0,-3 1-22 16,-2 0-6-16,0 0-13 0,-2 1-2 0,0-9-18 16,0 5 21-16,0 2-17 0,-16 23-14 15,7-21-4-15,-1 2 14 0,0-4-21 0,-1 2 13 16,-1 0-11-16,3-6-25 0,-5 0 4 16,5-3 5-16,1 1-7 0,-1-4 8 0,1 3-23 15,3-5 16-15,0 1 5 0,2-3 17 0,-1-2-14 16,-3 0-5-16,4-2 4 0,3 0 3 0,0 0-7 15,0 0-7-15,0 0-16 0,-8-15 24 16,11-3-30-16,3-3 30 0,4-3-38 0,0 2-14 16,2-5 24-16,4 1 0 0,0 1 9 0,0 0 12 15,-1 1-21-15,2 2 27 0,-3 1-17 0,3 1-17 16,-3-1 0-16,3 4-18 0,-3 0 5 16,-4 2 22-16,5 0 14 0,-1 4-21 0,-2 1 28 15,-1 0 11-15,-1 3-34 0,-2 3 1 0,0 0 6 16,-1 3 5-16,0 1-3 0,-7 0-4 15,8 0 8-15,-3 0-3 0,17 10 17 0,-9-1-14 16,-1 3 1-16,-4 0 13 0,1 0 0 0,-2 1-1 16,-2 3 15-16,2 0-1 0,-1-1-13 0,0 1 8 15,-1 4-16-15,-4-3-1 0,4-1 3 16,-3 1 11-16,2-5-3 0,-1 6-4 16,0-1-11-16,-1-3 8 0,-1-3-17 0,-1 0 21 15,2-1 11-15,-2-1-25 0,0-1 1 0,2-1-7 16,-2-1 14-16,0-6-10 0,0 7-12 0,0-1 14 15,0 0 4-15,0-6-11 0,0 8 11 0,0-2-10 16,0-6 3-16,0 7 13 0,0-7-7 16,0 8 5-16,0-8-14 0,0 5-4 0,0-5-10 15,0 0-12-15,0 10-46 0,0-9 8 0,0-1-115 16,-2-2-55-16,2-1 20 0,-6-10-261 16,5 2 37-16,2-7 37 0,-1 9-47 0,0-5 37 15,0-3 28-15,0 0 26 0,0-1 24 16,0-1 22-16,22-19-4 0,-13 19-8 0</inkml:trace>
  <inkml:trace contextRef="#ctx0" brushRef="#br0" timeOffset="883783.0216">12225 16809 246 0,'-15'0'381'0,"15"0"-51"0,0 0-45 16,0 0-19-16,0 0-23 0,0 0-20 0,0 0-42 15,0 0 2-15,0 0-34 0,0 0 9 16,0 0-15-16,0 0-18 0,0 0-39 0,13-18 21 15,3 18-38-15,-6 0-8 0,7 0 13 16,6 0-12-16,0 0-14 0,4 0 28 0,2 0-15 16,2 0-17-16,32-11 19 0,-34 11-28 0,1-1-14 15,1-4 36-15,-3 0-48 0,-14 5 21 16,4 0-13-16,4 0 7 0,1 0 5 0,-3 0 17 16,0 0-30-16,-3 0 11 0,-3 0-18 15,1 0 13-15,12-10 4 0,-27 10 3 0,8 0-35 16,-8 0 15-16,9 0-20 0,-9 0 4 15,6 0-37-15,-6 0 4 0,0 0-40 0,0 0-40 16,0 0-24-16,10 1-57 0,-12 0 17 0,-6 0-213 16,-11 2 28-16,3 1-52 0,-2 0 14 15,-4-1 26-15,-3 2 20 0,2 1 8 0</inkml:trace>
  <inkml:trace contextRef="#ctx0" brushRef="#br0" timeOffset="884404.8957">12311 16864 614 0,'0'-2'350'16,"-2"1"-11"-16,0 0-38 0,0-1-43 0,4 0-23 16,-4 1-13-16,2 1-8 0,0-1-67 0,2 1 31 15,0-2-60-15,0 2 18 0,1 2-13 0,-1-2-14 16,2 0-10-16,0 2-32 0,1 0 17 15,-1 1-12-15,8 4-11 0,-4-1-6 0,3 3 19 16,1 1-8-16,-1-1-12 0,-1 1-4 0,-2-1-5 16,2 1 16-16,0 2-27 0,2-1 13 15,-3 0-15-15,-3 3-4 0,6 0-34 0,-1 1 25 16,-3-5-1-16,2 5-2 0,1-2-22 0,-4-1 1 16,-1 0 30-16,6-1 0 0,-6-1-3 15,1-3-3-15,-2-1 10 0,2-1-19 0,2 4-3 16,-3-3 15-16,-1 0 0 0,-1-2-6 0,1-2 3 15,-3-1 9-15,0 2-32 0,1-1 62 16,-1-1-12-16,2 1-8 0,-4-2-1 0,0 0 11 16,0 0-29-16,0 0 19 0,5 0-11 15,7-11 12-15,-8 7 5 0,3-8-9 0,3-2-8 16,-3 2-8-16,2-5 11 0,0 2-12 16,-2-2 24-16,3-2-21 0,-2-1 3 0,1 0-3 15,-1-2 7-15,0 2-7 0,1-2 15 0,-1 0 0 16,-1 7-2-16,1-3-1 0,-2 0 16 0,0 1-9 15,-1 4-6-15,-1 2-10 0,1 3-3 16,-2 2 7-16,1 0 18 0,-2 0-17 0,-2 2-2 16,0 1 9-16,2 1-20 0,-2 2 21 0,0 0-18 15,0 0 1-15,0 0-5 0,0-8-9 0,0 8 9 16,0 0 6-16,0-7-6 0,0 7-5 16,0 0 2-16,0 0-20 0,0 0 13 0,9-11-10 15,-7 9 11-15,-2 2-30 0,0-2 0 16,2 1-19-16,-2-1-18 0,0 1-25 0,0-1-2 15,0 1 8-15,1 0-118 0,-1-1-18 0,0 5-37 16,-1-6-30-16,1 3 28 0,-4 0 24 16,6 0 20-16,-2 0-297 0,-2-1 44 0,2 0 51 15,0 1 31-15,0 0-21 0,0 0 5 16,0 0 21-16,-2 2 78 0,2-3 9 0</inkml:trace>
  <inkml:trace contextRef="#ctx0" brushRef="#br0" timeOffset="885660.6343">13598 16595 389 0,'0'0'265'16,"0"0"-37"-16,0 0-39 0,0 0-13 16,0 0-20-16,0 0-11 0,0 0-34 0,0 0-13 15,0 0-1-15,0 0-12 0,0 0-15 0,0 0-2 16,0 0 0-16,0 0-10 0,0 0-6 0,0 0-5 16,0 0 4-16,0 0-1 0,0 0 1 15,0 0-21-15,0 0-7 0,0 0 12 0,0 0-8 16,0 0 0-16,0 0 1 0,0 0-5 15,0 0-7-15,0 0-16 0,0 0 0 0,0 0-17 16,0 0-4-16,0 0-8 0,0 0-9 16,0 0-13-16,0 0-23 0,0 0-16 0,0 0 3 15,0 0 8-15,0 0-160 0,0 0-82 16,0-14-14-16,0 14 1 0,0 0 13 0,0 0-47 16</inkml:trace>
  <inkml:trace contextRef="#ctx0" brushRef="#br0" timeOffset="888728.1654">13407 16709 290 0,'0'0'244'0,"-13"0"-54"0,13 0-26 0,0 0-36 16,0 0-7-16,0 0-7 0,0 0 2 15,0 0 13-15,0 0-13 0,0 0-7 0,0 0-23 16,0 0-9-16,0 0 22 0,0 0-17 16,0 0 6-16,6 14 0 0,-1-14 0 0,4 0-16 15,-4 0-4-15,6 0 12 0,5 0-23 0,1 0 7 16,4 0-16-16,1 0 2 0,2 0 17 16,3 0-15-16,25-11-20 0,-24 10 1 0,5-2 15 15,-4-1-28-15,1 1-14 0,-1 0 38 0,0 2-28 16,0-3 12-16,-5 1-21 0,5 0 18 15,-3 2 2-15,0-1 12 0,-3-3-9 0,2 3 0 16,-5-4-17-16,2 3 9 0,-1 0 7 16,-6 0-8-16,4 0 36 0,-2 0-17 0,-17 3-20 15,12 0-4-15,-3 0 13 0,-3 0-16 16,2 0 11-16,-8 0-15 0,8 0 10 0,-8 0-22 16,7 0-25-16,-7 0-14 0,6 0 0 0,-6 0-13 15,0 0-23-15,7 0-6 0,-7 0-13 0,8-8-46 16,-8 11 11-16,-1-3-83 0,-2 0-104 15,-1 1-79-15,2-1 27 0,-3 2 4 0,-1-2 17 16,1 1 10-16</inkml:trace>
  <inkml:trace contextRef="#ctx0" brushRef="#br0" timeOffset="889216.9039">13928 16705 254 0,'-2'-1'416'0,"0"-1"-46"0,0 1-44 0,1 0-30 0,-1-1-24 16,0 2-52-16,0-2-21 0,2 2-47 15,-2-2 15-15,2 2-22 0,0-1-8 0,0 1-24 16,2 1-9-16,0 1-26 0,3-1-18 0,-1 0 9 16,0 3 24-16,3-1-14 0,9 4-9 15,-5 1-26-15,1-1 5 0,3 2-8 0,-5-2-33 16,-4 1 45-16,0-3-19 0,1 10-23 15,3-5-11-15,-4 3 10 0,1-1 27 0,-3 0-24 16,-2-3-10-16,2-1 18 0,-4 2-27 16,0-10 16-16,0 11 6 0,0 5 11 0,-13 16 12 15,7-17-35-15,-3 1 13 0,0 0-28 0,-4 0 23 16,1-3-8-16,-1-1 7 0,-1 0 17 0,-4-3-36 16,2 4-6-16,5-4 26 0,-9-1 15 0,9-1-21 15,-2-5-25-15,3 2 41 0,-1 2-4 16,2-1 11-16,0-3-3 0,2 0 7 0,3 0 1 15,-2-1 8-15,6-1-11 0,0 0-8 0,0 0 2 16,0 0 21-16,-8 0-17 0,8 0-2 16,0 0-3-16,-6 0 16 0,6 0-19 15,0 0-1-15,0 0-41 0,0 0 3 0,0 0 0 16,-9 5-15-16,9-7-23 0,0 1-5 0,0-1-53 16,2 0-15-16,0 1-19 0,0 0-35 0,1-1 17 15,-1-2-176-15,2 2-103 0,1 1 33 16,0-1 29-16,1 1 17 0,-1-2 19 0,9-2 7 15,-2 0 12-15,1-2 0 0</inkml:trace>
  <inkml:trace contextRef="#ctx0" brushRef="#br0" timeOffset="890001.4872">14501 16568 413 0,'0'-2'274'0,"3"1"-19"15,-3-2-55-15,1 2-9 0,0-1 4 0,-1-1-20 16,1 2 12-16,0 0 5 0,-1-1-28 0,0 1-25 16,2-1-1-16,-2 1-23 0,0 1-10 0,0-1 6 15,0 1-17-15,0 0-21 0,2 0 10 16,-2 1-28-16,2 0 2 0,-2-1-7 0,-2 3-9 16,2 0 9-16,0 1 28 0,-2 1-15 0,0 1-23 15,1 10-7-15,-5-1 16 0,4 2-35 16,0-2 30-16,-3 1 16 0,0 0-36 0,3 0-4 15,2 3 10-15,0-1-19 0,0-5 22 0,0-1-11 16,0 4-11-16,0 4-2 0,0-2 27 0,0 3-29 16,14 20-2-16,-9-21 10 0,1-1-19 15,1 0 26-15,0 1-31 0,3-1 14 0,0-1-19 16,2 0 36-16,0-2-26 0,-3-1 16 16,5 0-24-16,-3-1 43 0,5-4 3 0,-1 2-42 15,-6-2 14-15,7-2-27 0,0-1 15 0,0-1-39 16,-4-3-16-16,0-3-7 0,-3 1-34 15,-3-1-34-15,-6 0-34 0,0 0 15 0,10 0-168 16,-10 0-97-16,16-12 29 0,-12 8-32 16,5-8 28-16,-6 1 20 0,1-5 10 0,2 0-9 15</inkml:trace>
  <inkml:trace contextRef="#ctx0" brushRef="#br0" timeOffset="890710.3195">14803 16596 259 0,'1'-4'376'0,"1"1"-48"15,-1 0-27-15,-1 0-20 0,2 1-45 0,0 0-45 16,1-1 2-16,-3 1-3 0,1 1-61 0,0 1-12 15,0-1-4-15,0 0-34 0,1 2 8 16,0 0-10-16,2 2 29 0,-2 0-24 0,0 1-15 16,0 1-5-16,0 0-5 0,0 1 0 0,4 15-17 15,-1-7-14-15,-3-4 21 0,2 0 12 16,1 6-20-16,-2 1-8 0,1-6-1 0,0-3 5 16,-1 7-17-16,3-5 6 0,-2-1 3 0,-1-1-21 15,-1-2 14-15,3-4 0 0,-2 4-5 16,-1-1 0-16,0-2 17 0,0 0-11 0,1 0 11 15,0-2-11-15,1-1 3 0,-1 0-3 0,-3 0-2 16,0 0 24-16,0 0-27 0,10 0 10 0,7-17-1 16,-3 6 37-16,-3-1-13 0,-2 1-15 15,-3 1 27-15,2-1 8 0,-1 4 4 0,-2 0 5 16,-2 2-9-16,1-1 13 0,-1 3-11 16,-1-1 2-16,1 0-5 0,-1 2-5 0,0-1-15 15,0 1-4-15,-1 1-9 0,0-1-7 0,1-1 0 16,-1 3-16-16,0 0 15 0,-1 0-7 0,0 0-22 15,0 0 24-15,0 0 0 0,9 11-18 16,-7-7 10-16,-2-1 1 0,3 2-2 16,0 0-10-16,-1-2-10 0,2 3 21 0,-1-2 4 15,1-1-15-15,5 7 12 0,2 1-13 0,0-3-8 16,-1-6 12-16,-1 0-2 0,-9-2-6 0,8 0 0 16,0 0 0-16,0 0 1 0,0 0 3 15,11-15 6-15,-5 7-1 0,-3-1 11 0,2 1-5 16,-2-4-1-16,0 1 20 0,-2-1-8 0,-3 2-1 15,-2 1 9-15,1 1-13 0,-2 3 17 0,0-10-4 16,-1 5-4-16,2 2-5 0,-4 1 1 16,1 0-7-16,-1 1-16 0,0 6-5 0,0 0-35 15,0 0-4-15,0-8-39 0,0 8 5 16,0-6 8-16,-10-2-88 0,8 6-27 0,0 1-32 16,0 1-23-16,-1 1-23 0,1 2 25 0,-1-1-230 15,2 0 37-15,0 1-39 0,-1 1 15 0,2 1 16 16,2 0 39-16,-1 1 28 0,0 1 26 15,-1 0-12-15</inkml:trace>
  <inkml:trace contextRef="#ctx0" brushRef="#br0" timeOffset="890993.9216">15415 16756 517 0,'4'5'326'0,"-3"-5"-32"0,2 1-23 15,-1 2-45-15,1-1 3 0,0 1 3 0,-1 1-38 16,0 1-25-16,1 0-13 0,-2 0 27 0,0 1-32 16,0 1-18-16,-1 1-33 0,0-8 1 0,0 13-16 15,0 1 26-15,0 1-22 0,-13 16-9 16,10-19-10-16,-4 4-12 0,-3 0-14 0,6-1-10 16,1-5-9-16,-2 5 4 0,2-3-18 15,1-6-37-15,-4-1-16 0,5-1-43 0,-4 0-27 16,3 0-48-16,0 0 15 0,0-1-131 0,1-3-87 15,1 0-55-15,0 0 17 0,2-1 24 16,0-1 25-16,0-2 18 0,1 0 9 0</inkml:trace>
  <inkml:trace contextRef="#ctx0" brushRef="#br0" timeOffset="891626.7227">15909 16430 353 0,'2'-4'419'16,"2"1"-78"-16,-1 1-46 0,-1-1-41 0,-1 2-50 16,2 1-10-16,-1 0 7 0,0 4-44 0,0-1 4 15,1 2 18-15,5 9-32 0,-7-2-41 16,4 2 1-16,2 0 3 0,-3 1 15 0,-1 0-34 15,3 3 12-15,-3-1-30 0,-2-4 6 16,0-3-13-16,1 10-5 0,-1-9-7 0,-1-2-5 16,0 2 3-16,0-2-15 0,0 3-9 15,0-4 7-15,0 0-5 0,0-2 25 0,0-6-5 16,0 8-19-16,0-8-3 0,0 6-2 0,0-6 21 16,0 7 36-16,0-7-23 0,0 0 25 15,-12 14 14-15,11-13-17 0,1-1 1 0,0 0-14 16,1 1-5-16,-1-3-2 0,0-2-11 0,2 1-9 15,0-3-11-15,4-5 2 0,7-2 4 0,-5 2-8 16,1 0-4-16,0 5-15 0,-3-2 9 16,5-2-11-16,1 2 5 0,-2 3-6 0,1 0 3 15,-4 4-2-15,0 0 8 0,1 0-6 0,-1 1-5 16,-7 0 3-16,10 0-1 0,10 12-11 16,-12-8 1-16,-1 1 2 0,-1 0 10 0,-1 0-26 15,-1-1 18-15,1 2-2 0,-4 0 8 16,1-1-3-16,-2 1-6 0,0-6 13 0,0 7-3 15,0 5-3-15,0 1 18 0,-16 14-11 0,7-14-1 16,0-2-8-16,-3 3-1 0,1-4-2 16,-4 0 12-16,3-2-10 0,-1-1 13 0,3-2-18 15,1 0 9-15,3-1-13 0,-2-2 7 16,2 1-18-16,1-2 8 0,1 1-19 0,4-2 20 16,0 0-20-16,0 0-39 0,-7 0-7 0,7 0 18 15,-7 0 7-15,7 0-81 0,0 0-10 16,-10-10-38-16,11 7-68 0,-1-4-24 0,3-8 24 15,-3 7-254-15,10-14 36 0,-9 10 35 0,5-3 37 16,-3 0 22-16,5 1 10 0,2 1 23 16,2 1 16-16,-3 2 56 0</inkml:trace>
  <inkml:trace contextRef="#ctx0" brushRef="#br0" timeOffset="892170.3212">16450 16273 430 0,'4'-4'357'0,"-2"0"-11"0,1 3-40 0,0-1-60 0,-1 1 6 15,1-2-30-15,-1 1-20 0,1 2-17 16,1 0-49-16,-1 0 16 0,2 0-1 0,0 3-22 15,0-1-24-15,0 0-12 0,1 2 28 16,6 4 11-16,0 4-24 0,-2 1 14 0,0 2 1 16,1 0-19-16,-2 3 1 0,-2 1-21 0,3 3-6 15,-3 0 4-15,-1-2-1 0,0 4-7 16,-2-2 0-16,-2 2-19 0,0-1 5 0,2 4-2 16,-4-16-2-16,0 8-5 0,0 4-13 15,-13 25-6-15,5-26 17 0,-1 4-19 0,-1-3 10 16,-1 1-9-16,-1 0-15 0,-2 0 9 15,0-1 6-15,-4 1-10 0,3-1 6 0,-2-2-1 16,-1-1-2-16,1 0 0 0,1-1 19 0,1-2-25 16,-3 2 16-16,1-2 6 0,2-2-8 15,1-1-15-15,-1-2 3 0,3-1 16 0,3-2 3 16,0-1-2-16,3-3-3 0,1-1-3 0,0 0-12 16,3-1 2-16,-1-1 0 0,0 0 5 0,0-1 15 15,1 1-10-15,1 0-10 0,-1-1-4 16,1 1 19-16,-1-1-13 0,1 0 9 0,-2 0-16 15,2-1-12-15,0 1 8 0,0-1-16 0,0 0-35 16,1 0-19-16,0 0-43 0,-2-5 9 0,1 3-102 16,-1-4-53-16,0 0-33 0,-4-6 26 15,2 2-263-15,-1 0 44 0,0 5-48 0,-1-1 26 16,0 2 33-16,-15 0 31 0,2-1 36 16,-1 3 35-16,-4 0 12 0,-6 2 78 0</inkml:trace>
  <inkml:trace contextRef="#ctx0" brushRef="#br0" timeOffset="896008.6056">12064 16647 269 0,'0'0'222'0,"0"0"-17"0,0 0-43 15,0-13-9-15,0 13-10 0,0 0 2 16,0 0-15-16,0 0-5 0,0 0-9 0,0 0-12 16,0 0 8-16,0 0-6 0,0 0-14 15,0 0-2-15,0 0-5 0,0 0 3 0,0 0 9 16,0 0-11-16,0 0-24 0,0 0-5 0,0 0 5 15,0 0-3-15,0 0-23 0,0 0 3 16,0 0 8-16,0 0-4 0,0 0-24 16,0 0 7-16,0 0-8 0,22 7 19 0,-22 11-23 15,0-10-6-15,0 4 8 0,-9 18 19 16,7-12-18-16,0 2 9 0,0 0-7 0,-1 1 7 16,-5 2-11-16,4 0 10 0,0 1 4 0,2 2-2 15,0 2 16-15,2-13-36 0,0 6 6 0,0 7 2 16,0 2 1-16,0 1 12 0,0 4 33 15,0 1-42-15,-10 36 10 0,10-53 15 0,0 11 7 16,0 5-16-16,0 5 41 0,0 3-22 16,0 1 3-16,0 1-19 0,0 2 2 0,0 13-5 15,0 6-3-15,10 64-3 0,-5-65 24 16,4-3 7-16,2 2 9 0,-2-8-15 0,7-3-17 16,-1 5-2-16,1-13-4 0,5 5 0 15,-4-9-3-15,4-2-27 0,1-5-4 0,3-1-49 16,0-3 8-16,3-5-29 0,4-2 3 0,2-9-17 15,1-5-36-15,-1-1-50 0,9-8-23 0,-23 0-3 16,46-13 18-16,-15-2-217 0,9-7 31 16,3-7-79-16,4-9 26 0,8-3 65 0,11-5 20 15,-1-6-17-15</inkml:trace>
  <inkml:trace contextRef="#ctx0" brushRef="#br0" timeOffset="897093.8221">17208 15681 388 0,'0'0'282'0,"0"0"-12"0,0 0-45 15,0 0-9-15,0 0-32 0,0 0 4 16,0 0-40-16,0 0-6 0,0 0 1 0,24 12-6 16,-15 1-12-16,-1-3-25 0,2 0 2 15,-1 1-28-15,-3-2 4 0,2 3 11 0,-4-2 20 16,4 2-53-16,-1 7 11 0,-2-2 4 0,1-2 9 16,-2 4-9-16,1 1-9 0,0 3 3 15,-1-2 6-15,-2 1-40 0,1 1 29 0,-3 2-35 16,2 0 50-16,-1 3-31 0,0-4-9 0,-1-11 0 15,0 11-19-15,0 2 16 0,0 4-19 16,0-1 4-16,0 4-4 0,0 0 19 16,0 1-3-16,0 3-4 0,0-1-2 0,0 4 40 15,0 0 6-15,0 1-4 0,0 0 15 0,0 3-1 16,0 0 8-16,2 51-6 0,1-47-18 16,-3-21 14-16,0 14-16 0,0 4-15 0,0 5 14 15,0 3-4-15,0 0-13 0,0 1-10 0,0-2 6 16,0 0-6-16,0-1-1 0,-7 47-7 0,1-51 6 15,-1-2 3-15,-2 3-14 0,-1-5 17 0,-3 0-13 16,-1-2-8-16,-13 22 2 0,1-4-5 16,-3-7 6-16,0-7 14 0,-3-1-11 15,0-4 0-15,-1-4-2 0,4-4-8 0,0-3 17 0,0-4-12 16,4-1-2-16,-1-5 6 0,0 1-13 16,0-2 1-16,4 2 12 0,3-7-10 0,-4 2 2 15,4-3-4-15,4 0 6 0,-1-2 3 0,6-1-3 16,-2-1 0-16,3 1-12 0,-2-1 10 0,4 1-9 15,0-2 0-15,2-3 4 0,2 3-9 16,0-1 8-16,0-2 4 0,0 0-7 0,1-3-8 16,1 4 1-16,-2-3-22 0,2-1-11 15,1-1 11-15,0 0-26 0,0 0-25 0,0 0 7 16,-11-10-17-16,12 8 9 0,5-1-104 0,-6-8-33 16,1 2-62-16,10-9 28 0,0 2-297 15,0-3 67-15,3 1 36 0,-2 2 31 0,-1-2-1 16,0 0 35-16,5 4 25 0,-1 2-31 0,0 0 8 15,8 3 63-15</inkml:trace>
  <inkml:trace contextRef="#ctx0" brushRef="#br0" timeOffset="930692.4843">15976 10812 370 0,'0'0'273'0,"0"0"-43"16,0 0-3-16,0 0-34 0,0 0-4 0,0 0-26 15,0 0-18-15,0 0 12 0,0 0-15 0,0 0-8 16,0 0-29-16,0 0 19 0,0 0-15 16,0 0-20-16,0 0-10 0,0 0 5 0,0 0 3 15,0 0 13-15,-10-6-7 0,13 3-14 0,-1-1-18 16,-1 1-8-16,0-1 28 0,1 1-33 15,0-2 29-15,0 2-29 0,1-2 16 0,-1 1-34 16,2 0-8-16,0 1 21 0,-2 0-25 0,9-6 9 16,-4 2 13-16,-1 2-12 0,0 1 4 0,-1 1-9 15,1 0-26-15,-1 0 38 0,1 0-18 16,0 2-5-16,-1-2 8 0,11-1 3 16,-7 1-13-16,-4 1-14 0,4 2 16 0,-9 0-22 15,0 0-7-15,9 0 18 0,-2 0 27 0,-7 0-22 16,8 0-15-16,6 9-9 0,-3-2 16 15,-2 1 13-15,-4-1-21 0,2 4 37 0,-2-1-16 16,-1 0 1-16,-1-2-14 0,0 2 27 16,2 4-3-16,-4-1-1 0,1-2-32 0,-2-11 16 15,0 10 21-15,0 1-7 0,0 2-17 0,0 1-2 16,0-2 41-16,0-1-3 0,0 0-51 16,0-2 4-16,0 0 49 0,0-2-4 0,0 1-28 15,0 0-12-15,0-2 22 0,0 6-2 16,0-2-1-16,0 0-2 0,0-1-2 0,0-2 0 15,0-7 4-15,0 8-3 0,0-8 2 0,0 7 11 16,0-7-10-16,0 6-1 0,0-6 11 16,0 0 21-16,0 7-21 0,0-7 29 0,0 0-4 15,0 0-6-15,0 0-19 0,0 0 13 0,-11 8-8 16,11-11-16-16,1 2 3 0,-1-3-16 16,2 1 16-16,-1-1 20 0,0 0-27 0,2-2 13 15,-2 0-6-15,5-7 9 0,-2-2-20 0,0 5-5 16,1 1 6-16,2-6 5 0,1 4-15 15,-1-4 31-15,1-2-21 0,-1 4-11 0,1 1 6 16,0-2 19-16,-1 2-14 0,0 0 26 0,0 0-28 16,-2 4 4-16,2-2-5 0,-1-4 12 15,0 6-19-15,1 2 23 0,-1-1-20 0,-2 2 9 16,0 1-8-16,0 0 1 0,0 2 2 16,-2-3 3-16,3 3-10 0,-1-2 1 0,0 2-12 15,0 1 7-15,1 0 6 0,-1-2 1 0,0 3 1 16,1 0 12-16,-5 0-19 0,0 0 1 15,7 0 10-15,-7 0-13 0,7 0-16 0,6 11 27 16,-8-6-6-16,-1-2 7 0,5 10 8 0,-4-2-11 16,-1-3 0-16,4 7-8 0,-5-3-13 0,1-2 2 15,-4 0 17-15,2-3 6 0,3 10 5 16,-3-7-2-16,-1 2-9 0,0-1 3 0,0-3 5 16,-1 1-4-16,1-3-9 0,1 13 21 0,-2-6-16 15,0-1-3-15,0-4 9 0,0 0-2 16,0-8-1-16,0 9-12 0,0-2 12 0,0 0 1 15,0 0 16-15,0 0 0 0,0 0-19 0,0-1 6 16,0 1-6-16,0-1 13 0,10 16-18 16,-6-13 8-16,0-5 17 0,0 3-36 0,-1-2 23 15,1-3 10-15,-1 1-15 0,1-1 6 16,2 0 7-16,-2 0 2 0,0 0-18 0,0-1 26 16,1 0-8-16,-1-1 6 0,0 1-13 0,1-1 5 15,0 1 19-15,-1-1-8 0,-4 0 4 16,0 0-1-16,0 0-2 0,0 0 3 0,7 0-8 15,-7 0-8-15,7 0 6 0,-7 0-11 0,0 0-2 16,8 0 3-16,-8 0-1 0,0 0-2 0,0 0-10 16,6 0-37-16,-6 0-17 0,0 0-42 15,0 0 12-15,0 0-99 0,0 0-31 0,0 0-61 16,10-11 25-16,-10 7-281 0,-1 2 38 0,0-3 39 16,2 2 33-16,-1-2 3 0,0 0 27 15,0 0 24-15,2-1 19 0,-2 0 12 0,16-13 15 16</inkml:trace>
  <inkml:trace contextRef="#ctx0" brushRef="#br0" timeOffset="931574.1831">16807 10867 315 0,'0'0'278'0,"0"0"-28"0,0 0-50 0,0 0-16 15,0 0 0-15,0 0-33 0,0 0-12 16,0 0 0-16,0 0-5 0,0 0-11 15,0 0-9-15,0 0-14 0,0 0 6 0,0 0-21 16,0 0-5-16,0 0 4 0,12-3-3 0,-6 4-11 16,8 5-29-16,1-1 30 0,-2-3-31 15,6 2 17-15,1-2-19 0,-2 3-10 0,1-4 2 16,-1 2 24-16,1-1-22 0,-1 0 23 0,-6 0-9 16,6 0-17-16,-10-2 3 0,5 0 35 15,0 0-27-15,-2 0 13 0,1 0-30 0,-3 0-3 16,1 0 14-16,0 0 12 0,-3 0-19 15,0 0-8-15,-1 0 14 0,-6 0 19 16,10 0-42-16,-3 0 22 0,-7 0-6 0,7 0-23 16,-7 0 12-16,7 0 11 0,-7 0 9 0,8 0-32 15,-8 0-31-15,6 0 0 0,-6 0-18 16,0 0-26-16,0 0-27 0,0 0-45 0,0 0 7 16,0 0-8-16,13-8 13 0,-13 4-170 0,-1 1-119 15,0-1 30-15,1 2-7 0,-3-2 25 16,1 2 67-16,0-3 21 0</inkml:trace>
  <inkml:trace contextRef="#ctx0" brushRef="#br0" timeOffset="932007.2473">17165 10814 561 0,'-1'-3'266'16,"1"-1"-5"-16,-1 3-10 0,1-2-10 0,-1 0-23 16,2 0 45-16,-2 0-51 0,0 1-37 15,1-1-11-15,1 3-13 0,-1-2-1 0,1 0 8 16,-1-1-16-16,0 2 15 0,0 0-21 0,0-1 0 15,1 2-30-15,0 0-17 0,1 1 26 16,2 1-36-16,-1-1-24 0,0 1 4 0,1 1-12 16,1 1 9-16,6 8 11 0,-2-1-6 0,4 0-7 15,-3 3-17-15,0-2-14 0,0 1-21 16,-3-1-2-16,4 1 25 0,-3-1 9 16,-1 2-41-16,0-1 27 0,1-1 12 0,-4-1-5 15,-2 0-17-15,2 3 4 0,-2-3-16 0,-1-2 1 16,0 1-16-16,-1-4 0 0,0-6 28 0,0 7-2 15,0 3 1-15,-12 8 9 0,8-9-15 0,-3 3 8 16,0-5-22-16,-1 5 2 0,1-5 3 16,-1 0 0-16,-2 2-8 0,1 0 42 0,0-2-29 15,3-2 4-15,0-1 2 0,1 1 3 16,0-1-11-16,0-1 23 0,0 0-8 0,2 0-35 16,-1 1 41-16,1-2-38 0,0 1 29 0,0-3-27 15,-2 2 14-15,3-1 14 0,-1 2-1 0,2-2-1 16,-2 1-64-16,1-1-39 0,1-1-25 15,-2 0-40-15,3 0-55 0,0 0 21 0,0 0-310 16,0 0 41-16,-10-10 34 0,9 7-17 0,1 0 27 16,0-2 68-16,0 1 21 0,2 0 11 15,0-2 0-15</inkml:trace>
  <inkml:trace contextRef="#ctx0" brushRef="#br0" timeOffset="933594.1583">17893 10875 322 0,'0'0'249'0,"0"-13"-19"0,0 13-34 0,0 0-10 16,0 0-28-16,0 0 7 0,0 0-13 15,0-13 0-15,0 13-29 0,14-17-18 0,-14 15-4 16,0 0 1-16,0 0 14 0,-1 0-9 16,1-1-12-16,0 1 5 0,-2 0-15 0,2 1 10 15,0-1-18-15,-2 2-25 0,1-2 21 0,1 2-25 16,-1-2-13-16,1 1-3 0,0 0 11 0,-1 1-8 15,-1 0-7-15,1 2-10 0,-1 0 21 16,-1 0-10-16,-1 2-26 0,1-2 10 0,0 2-2 16,-2 0-11-16,-4 12 32 0,3-7 1 0,-4 3-18 15,3 1 11-15,1 0 6 0,1 2-29 16,-1-2 2-16,0 0 10 0,3 0 30 0,-3 1-27 16,3-2 23-16,-2 6-19 0,4-6-2 15,0 1-1-15,0-5-23 0,0 1 39 0,1 0-29 16,0-9 11-16,0 11 8 0,0 2 3 0,13 7-9 15,-12-11 6-15,7 2-1 0,-3-1-7 16,3 2 22-16,-1-6-28 0,1-1-23 0,-2-2 38 16,0 0-21-16,1-1 13 0,1-2-2 0,1 1 18 15,-9-1-39-15,11 0 42 0,16-10-5 16,-13 4 11-16,0-2 21 0,-2-2-11 0,3 1-4 16,-5-1-5-16,1-1 16 0,-3 0-21 15,2-3 23-15,-1 3 1 0,-1-1 4 0,0 0 6 16,-4 2-10-16,1 1 10 0,-3 0-6 15,0 2-2-15,-2 7-19 0,0-6 5 0,0 0 0 16,0 6 1-16,0-9-18 0,0 2 4 16,0 7-9-16,0-8-3 0,0 1-5 0,0 7-8 15,0-7 1-15,0 7-21 0,0-9-17 16,0 2-3-16,-8-4-33 0,7 8 7 0,-1 0-67 16,1 0-31-16,-2-1-33 0,0 1-19 0,0 2-45 15,1-1 24-15,-1 0-206 0,-1 0 36 16,3 2-87-16,0 0 33 0,1 0 75 0,0 0-3 15,4 0 43-15,-1 2 20 0,3 0 10 0</inkml:trace>
  <inkml:trace contextRef="#ctx0" brushRef="#br0" timeOffset="933862.4486">18310 11024 888 0,'2'0'402'0,"0"0"-79"0,0 1-42 16,0-1 38-16,0 1-41 0,-2-1-44 0,2 0 1 16,-1 0 1-16,0 0-46 0,0 0-20 0,1 0-13 15,-2 0-31-15,2 0 8 0,-2 0-10 0,1 0-34 16,-1 0 9-16,1 0-12 0,0-2-8 16,-1 2-20-16,1 0-30 0,0 0-3 15,0 0-67-15,0 0-27 0,-1-2-81 0,-1-1-48 16,2-1 20-16,-1 1-317 0,0-2 45 0,0 2 4 15,0-2 36-15,0 1 27 0,2-2 24 16,1 1 67-16,7-5-30 0,1 0 36 0</inkml:trace>
  <inkml:trace contextRef="#ctx0" brushRef="#br0" timeOffset="935692.4109">18973 10887 350 0,'0'0'104'0,"0"0"5"0,0 0-17 0,0-13-9 16,0 13-49-16,0 0 15 0,0 0-4 0,0 0-4 15,0 0 32-15,-25-21 13 0,23 19 5 16,0 0-37-16,0 2 40 0,0-2-45 0,-1 1 23 16,2-1 15-16,-1 1-31 0,0-1 23 15,0 1-7-15,1 1 6 0,1 0-10 0,-2 0-7 16,1-1 9-16,-2 1-2 0,2 0-27 0,-3-2 3 16,4 2 5-16,0 0-5 0,0 0-11 15,0 0-5-15,0 0-2 0,0 0 10 0,0 0-5 16,-7 0 9-16,7 0-10 0,-12 12-10 15,8-10-12-15,0 3 30 0,1-3-6 0,0 2-1 16,0 2-24-16,-6 4 12 0,3-1 3 0,-2 3 0 16,2-4-5-16,2 3-7 0,0-3 13 15,-5 6-5-15,7-3-3 0,-4 3-1 0,2 0 3 16,-1 1 13-16,4-3-2 0,-3 2-23 16,1-3 3-16,0-1-7 0,1 6 8 0,1-7 1 15,0-1 19-15,1 0-1 0,0-8-15 16,0 7 21-16,0-7-20 0,0 7-7 0,0-7 13 15,0 7 2-15,13 5 9 0,-9-9 14 16,-1 0-13-16,3-2 17 0,0 1 22 0,0-1-8 16,-1 0 12-16,3-1-23 0,-8 0 13 0,6 0-6 15,7 0-8-15,17-14-3 0,-13 6 44 0,-1 0 19 16,-2 1-16-16,0-2-3 0,-2 0 1 16,1 0-4-16,-6 0-25 0,3 0 15 0,-2 2-9 15,-1-1-7-15,-3 1-20 0,0 3 21 16,-3-2-8-16,2 1-4 0,-2 1 4 0,0 0-21 15,0-2 3-15,-1 2-23 0,0 0 18 0,0 4-3 16,0 0-21-16,0-7-7 0,0 7-12 0,0-9-33 16,-12-3 11-16,9 9 2 0,0 0-59 0,-1-1-6 15,0 1 1-15,2 2-51 0,-10-8-5 16,5 5-44-16,-1 0-23 0,5 4 20 0,-2-2-214 16,2 0 33-16,3 2-86 0,0 0 16 0,0 0 26 15,0 0 84-15,-3 3 17 0,4-2 10 16</inkml:trace>
  <inkml:trace contextRef="#ctx0" brushRef="#br0" timeOffset="936172.0947">19235 10989 676 0,'5'-2'290'16,"1"-1"-24"-16,-1 1-35 0,1 0-12 16,2 1-39-16,-2 0-24 0,-1 1-8 0,0 0 11 15,1 1-45-15,-6-1-5 0,0 0-20 16,8 0 9-16,3 10-16 0,-1 0 5 0,-4-2-18 16,-1 0-9-16,-3 1-9 0,-1-2 4 15,-1 1-14-15,0 0 5 0,0 4-8 0,-11 13-8 16,7-8 18-16,-2-4-13 0,1-1-26 0,-4-1 13 15,2-1-9-15,4-4 5 0,1 1 10 16,-2-2-7-16,1 1-11 0,1-1 3 0,0 0-7 16,0-1 4-16,1 0 6 0,1 1-18 0,0-5 35 15,0 0-27-15,0 0 22 0,0 7-24 16,12 4 5-16,4-4-7 0,-6-4-1 0,-3 1 8 16,1-2 23-16,-2 1-25 0,2-3 9 0,-1 1-5 15,0-1 7-15,0 1-20 0,-1-1 34 16,1 1 5-16,-1-1-39 0,1 0 0 15,1 0 0-15,-2 2 7 0,0-2 11 0,2 0-24 16,0 0 0-16,-8 0-27 0,0 0 2 0,7 0-31 16,-7 0-3-16,8 0-57 0,-8 0-59 15,8 0 15-15,-8 0-256 0,0 0 4 0,10-8 25 16,-13 8 24-16,-1-2 26 0,-2 2 17 0,-2 0 8 16</inkml:trace>
  <inkml:trace contextRef="#ctx0" brushRef="#br0" timeOffset="946250.9247">16619 11771 529 0,'0'0'245'0,"0"14"-24"16,0-14-16-16,0 0-32 0,0 12 7 15,8 6-23-15,-10-14-4 0,0 2 12 0,0-1-30 16,1 1-15-16,-1 1 5 0,-3 8-17 0,1-2-12 16,1-1 11-16,1-2-16 0,0-2-5 15,0 1 22-15,1-3-17 0,-1 2-16 0,1-1 0 16,0 9 24-16,-1-3 0 0,1-2 6 15,0-1-23-15,0-1-9 0,0-1 8 0,0 1-3 16,1-2 4-16,-1 0 1 0,0 11-29 0,1-5-9 16,-1-3 13-16,-1-1 12 0,2-1-9 15,0-8-66-15,0 8 0 0,0-2 37 0,0-6 13 16,0 8-17-16,0-1-16 0,0-7 0 16,0 7 25-16,0-7-30 0,0 7-2 0,14 3-25 15,-10-8-35-15,-1-1-28 0,2-1-15 0,-1-2-14 16,2 0-51-16,4-6-27 0,-4 1 19 15,3-6-163-15,0-1-106 0,-2-3 15 0,-2 1 46 16,-1-3 9-16,-1-4 4 0,-1 2 64 16,-1 1 11-16,0 0 8 0</inkml:trace>
  <inkml:trace contextRef="#ctx0" brushRef="#br0" timeOffset="946438.3133">16651 11734 480 0,'0'-2'267'0,"-3"-2"-51"15,0 2-20-15,3 0-56 0,0-1-39 0,-1 0-52 16,1 2-3-16,1-1-95 0,-1 1-109 0,2-2-104 16,-1 1-62-16,0 1 40 0</inkml:trace>
  <inkml:trace contextRef="#ctx0" brushRef="#br0" timeOffset="946669.0611">16843 11804 456 0,'5'2'291'0,"1"-1"-16"0,0 0-25 15,0-1-45-15,1 1-12 0,0-1-39 0,0 1-7 16,5-1-12-16,3 0-29 0,2 0-15 16,-1 0-1-16,-1 0-53 0,1 0-61 0,-1 0-38 15,-2 0-18-15,-1 0 7 0,8-9-149 16,-14 9-148-16,0 0 27 0,-6 0 20 0,0 0 11 16,2 5 1-16</inkml:trace>
  <inkml:trace contextRef="#ctx0" brushRef="#br0" timeOffset="947007.0968">16879 12007 389 0,'-1'2'242'0,"1"4"10"16,1-2-15-16,-1-1-23 0,1 0-6 0,3-3-21 16,1 3-12-16,1 0-16 0,11-1-9 15,-1 2-7-15,4-2-21 0,0-2 19 0,-11 0-15 16,7 0-32-16,-1 0 6 0,2 0-15 15,-2 0 27-15,2 0-29 0,-2 0 37 0,-2 0-22 16,-2 0-9-16,-1 0 3 0,-1 0-16 0,-1 0-22 16,-2 0 10-16,-6 0-10 0,7 0-4 15,1 0 11-15,-8 0-6 0,7 0-16 0,-7 0-23 16,8 0-2-16,-2 0-2 0,-6 0 33 16,8 0-7-16,-8 0-3 0,8 0-4 0,3-2-22 15,-8 2-31-15,1 0 20 0,1 2-8 0,-5-2-40 16,0 0 15-16,0 0-46 0,7 0-28 15,0 0-43-15,-7 0-31 0,9 0 17 0,0 0-269 16,-2 0 33-16,19-13-34 0,-11 6 27 0,0 0 61 16,-2-4 4-16,2 4 13 0,-3-2 6 0</inkml:trace>
  <inkml:trace contextRef="#ctx0" brushRef="#br0" timeOffset="951383.6628">18506 11468 470 0,'0'0'240'0,"0"-15"-25"0,0 15-18 15,0 0-23-15,0 0-4 0,0 0 4 0,0 0-40 16,0-12 5-16,0 12 0 0,-18-16-9 15,18 13-19-15,2 3-19 0,-2-1 3 0,-1 0 4 16,2 0-17-16,-1 1-8 0,1 0-25 16,0 0 12-16,-2 2-3 0,1-1 7 0,1 3-20 15,-1 0 26-15,-1 3-6 0,0-1 2 0,-3 10 10 16,-1 1-52-16,-1 0 25 0,3 2-29 16,1-3 16-16,-1 2 18 0,-4 1-33 15,2-1 13-15,-1-1 12 0,1-1-12 0,3-3-21 0,-2 1 18 16,-1 0-18-16,0-4-14 0,2-2 4 15,2-1 42-15,0 0-30 0,0-2 6 0,0 1 23 16,1-3-21-16,-1 2-1 0,0-3-17 16,1 0-2-16,0-2 4 0,0 0 29 0,0 0-9 15,0 0-21-15,0 0 38 0,0 7-24 0,0-7 0 16,0 0-3-16,0 0 16 0,0 6-42 16,0-6 27-16,0 0 17 0,0 0-12 0,0 0-58 15,0 0 17-15,0 7-38 0,0-7-20 16,-6 5-26-16,5-5-44 0,-1-1-8 0,1-1-15 0,0 1 15 15,-2-3-144-15,1 3-119 0,-3 1 15 16,1-2 12-16,-2 4 36 0,0-2 38 0,1 1-2 16,-4-1 7-16</inkml:trace>
  <inkml:trace contextRef="#ctx0" brushRef="#br0" timeOffset="951814.7899">18161 11843 259 0,'-5'2'285'0,"2"-1"-54"0,1 2-30 0,0-1-17 16,1 0 16-16,0 1-30 0,0-1-25 0,1-1 9 16,0 1 12-16,0-1-29 0,3 2-12 15,-2-2-4-15,2 1 7 0,1 1-5 0,1-2-47 16,-1 0 18-16,3 0-26 0,1 0-4 0,14 0 1 15,1 1 9-15,-1-2-23 0,2 0 23 16,3 1-28-16,-1 0 5 0,2-1-33 0,2 4 11 16,-15-4 15-16,8 0-5 0,3 0-26 15,2 0 21-15,2 0-21 0,2 0-8 0,0 0 15 16,-1 0-16-16,1 0 10 0,-2 0 15 0,0 0-19 16,-3 0-8-16,-2 0 3 0,-1 0-9 15,-1-8 14-15,0 8 18 0,-5 0-22 0,20-11 14 16,-24 11-18-16,-14 0 2 0,12 0-5 0,1 0-8 15,-2 0 12-15,-1 0-3 0,-3 0 13 16,-7 0 1-16,8 0-1 0,-8 0-4 0,6 0-20 16,-6 0 6-16,0 0-26 0,0 0-27 0,11-12-35 15,-11 12-8-15,-1-2-42 0,0 2 12 0,-1 0-143 16,-3-1-142-16,0 1 18 0,0 0 26 16,-2 1 25-16,-1-1 35 0,0 2-7 0,-3-2 27 15</inkml:trace>
  <inkml:trace contextRef="#ctx0" brushRef="#br0" timeOffset="953179.5192">18635 12143 304 0,'0'0'263'0,"0"-12"-5"15,0 12-57-15,0 0-5 0,0 0-14 16,11-28-41-16,-12 24-4 0,-2 0 3 0,1 0-16 16,1 2 1-16,-1 0-15 0,0-1-2 15,-3 1-26-15,2-1-6 0,-1 2-8 0,-3 0 15 16,3-1 3-16,-1-1-14 0,0 4-16 0,0-1 14 15,5 0-27-15,0 0 16 0,-13 0 14 16,-14 14-30-16,11-7-12 0,2 2 15 0,0 2 8 16,-1-1 7-16,1 0-9 0,5 2-7 15,-4 0-1-15,0-1-12 0,3 3 6 0,-1-3 13 16,4 3-6-16,-2 0 22 0,3 0-41 0,2 2 7 16,0-4 18-16,2-2-5 0,1-1-24 0,1-1-2 15,0-8-4-15,0 12 43 0,16 13-8 16,-8-12-31-16,2-2 26 0,1-1-5 0,1 0-5 15,2-1-4-15,0-5-5 0,2 4 0 16,-7-4-26-16,8 1-13 0,-2 0 6 0,-2-3-4 16,-3 1-31-16,0-1-54 0,-5-2-73 15,0 0-20-15,-3 1 18 0,3-1-246 0,-5 0 32 0,0 0-59 16,0 0 24-16,0 0 35 16,11-13 26-16,-9 8 16 0,1-1 0 0</inkml:trace>
  <inkml:trace contextRef="#ctx0" brushRef="#br0" timeOffset="953366.5782">18660 12333 357 0,'3'-2'345'0,"-1"-1"-83"0,-1 0-20 16,3 0-72-16,-2-1-24 0,0 1-48 16,-1 0-56-16,2-1-4 0,-1-1-216 15,-2 1-156-15,2-1 20 0,-3 0 15 0,1-1 31 16</inkml:trace>
  <inkml:trace contextRef="#ctx0" brushRef="#br0" timeOffset="954407.3999">18503 11351 340 0,'1'0'237'0,"0"0"-18"16,-1 0-20-16,1 0-39 0,0 0-34 0,0 0-1 16,0 0-19-16,0 0 14 0,-1 0-24 15,1 0-17-15,-1 0 8 0,0 2-29 0,0-2-15 16,0-2 27-16,0 4-24 0,1-2 22 0,-1 0-13 15,-1 1-10-15,1 0-5 0,0 0 13 16,1-1-22-16,-2 1-1 0,2 0-11 0,-2 0-2 16,2 0 0-16,-2 1 5 0,2-3-3 15,0 2 12-15,-1-1-13 0,0 0-5 0,0 0 7 0,0 0 10 16,0 0 14-16,0 0-33 0,0 0 11 16,0 0 1-16,0 0 16 0,0 0-22 15,0 0 2-15,0 0 13 0,0 0-3 0,0 0-28 16,21-19 25-16,-20 15-9 0,-1-1-1 0,1 3 9 15,-1-1-16-15,0 0 5 0,-1 2-8 16,0 1-15-16,-1-3 19 0,0 2-8 0,0 1 2 16,0 0 7-16,-2-1 7 0,0 0-14 0,2 3-6 15,-1-2-8-15,1 1 10 0,-2-1-1 16,2 0 17-16,1 0-11 0,0 1-9 0,-2-1-9 16,2 2 0-16,0-2-2 0,0 0 38 15,0 1-29-15,3-1 8 0,-2 0 16 0,0 0-10 16,0 0 3-16,1-1 21 0,0 1-15 15,1 0-6-15,-2-2 8 0,2 1 1 0,-1 0-18 16,-1 0 30-16,3-1-19 0,-2 1 4 0,0 0-17 16,-1 0 16-16,1 0-2 0,1-1 1 15,-2 2-5-15,1 0 6 0,-1 0-6 0,1-1 7 16,0 1-18-16,-1 0 9 0,0 0-2 0,0 1 9 16,-1-1-2-16,1 2-11 0,-1-2-5 15,2 1 15-15,-1 1-5 0,-1-1-7 0,2-1 12 16,-1 1 0-16,-2-1-15 0,2 1-2 15,0 0-5-15,0 0 0 0,0-1 0 0,2 0 13 16,0-1-7-16,-1 1 0 0,1 0 11 0,0 0-13 16,-1-1-5-16,2 0 23 0,-1 0 12 0,0 1-20 15,2-2 23-15,-1 0-38 0,1 0 35 16,-2 2-39-16,0-3 14 0,-1 2 18 0,-1 0 6 16,2 2-2-16,0-1-4 0,0-1 15 0,-1 0-6 15,0 0-10-15,1-1-9 0,-1 2 12 16,-1 0 5-16,3-2-10 0,-3 2-3 0,-1 0-17 15,2 0 2-15,-2 0 16 0,1-1-25 0,1-1 10 16,1 4-17-16,-2-2 9 0,0 0-30 16,-2 0-45-16,0 1-52 0,1-1 13 0,0 0-143 15,-2 2-162-15,0-2 24 0,0 1 67 16,0 0-5-16,-2 0 24 0,2 0 13 0,-1 1 6 16</inkml:trace>
  <inkml:trace contextRef="#ctx0" brushRef="#br0" timeOffset="957912.8669">19715 11500 403 0,'0'0'262'0,"14"0"-34"0,-14 0-34 0,0 0-41 15,0-13 7-15,0 13-37 0,0 0 24 0,0 0-12 16,0 0 4-16,0 0-31 0,0 0-2 0,0 0 6 16,0 0-20-16,0 0-5 0,0 0 26 0,0 0-23 15,0 0-5-15,22 4-17 0,-22 2-3 16,0 0 13-16,-1 1 0 0,0 0-17 0,1 2 13 15,0 4-18-15,0-1 4 0,-8 13-16 16,6-14 19-16,1-1 35 0,-4 7-44 0,3-5-5 16,-2 5 10-16,-2-5 0 0,2 1-20 0,0-5-19 15,2 1 3-15,0-1-4 0,1 0-1 16,-1-1 6-16,0-1 23 0,0-1-6 0,1 1-23 16,-2 0 11-16,2-2-5 0,-2 1-1 0,2-1 3 15,-2 1 1-15,2-1-24 0,0 1-1 16,0-3 0-16,-1 3 15 0,2-2 4 0,-2 0-36 15,1 1-17-15,-1-3-20 0,2-1-21 16,0 0-3-16,0 0-12 0,0 0-30 0,0 0-26 16,0 0 13-16,0 0-92 0,-8 8-95 15,6-10-119-15,2-2 29 0,2 1 26 0,0-3 35 16,0 1 8-16,8-6 13 0,1 0-22 0</inkml:trace>
  <inkml:trace contextRef="#ctx0" brushRef="#br0" timeOffset="958327.4458">20010 11583 416 0,'2'0'318'0,"0"-2"-55"0,1 2-12 0,-1-1-25 16,-1 2-46-16,-1 1-19 0,0-2-9 15,0 4 2-15,0-2-15 0,-2 1-8 0,0 1-7 16,1 1-10-16,-2 0 2 0,0 8 4 0,-1-3-13 16,-2 4-26-16,-2 1 21 0,1-4 27 0,-1 5-27 15,-1-2-40-15,0 2 6 0,1 1 18 16,-3-2-24-16,0 2-6 0,1-2 24 0,-2 1 4 16,3 3-8-16,-2-5-10 0,-3 2-13 15,4-2 2-15,-1 3-2 0,0-1 3 0,1 3-21 16,1-1 1-16,-1-3-8 0,2 0 15 0,-1-1-3 15,0 0-5-15,1-2-18 0,2-4 10 16,1 0 7-16,0-2-23 0,1 0-7 0,0 1 3 16,1-4 1-16,1 0-2 0,0 1 0 15,0-1-92-15,1 1-25 0,0-2-13 0,-1-1-9 16,2 0-23-16,0-1-27 0,3-1-16 0,3 0 19 16,8-10-155-16,4-2-98 0,4 1 2 15,0-1 29-15,-4 3 24 0,3 0 49 16,-1 0 22-16,-1 1 8 0</inkml:trace>
  <inkml:trace contextRef="#ctx0" brushRef="#br0" timeOffset="958693.2144">20124 11868 314 0,'6'-2'296'16,"-2"1"-54"-16,-1 0-9 0,0-1 9 0,-1 2-17 16,1-2-49-16,1 1 6 0,-2 0-14 15,0 1-25-15,-2 1-9 0,0 1 5 0,0 1-26 16,-2-1 15-16,0 3-31 0,-2-2 27 15,1 1-28-15,-6 9 21 0,-2 0-40 0,2-1 2 16,2 2-37-16,1-1 10 0,-2 1 0 0,3-2 9 16,1 3-25-16,4-2 12 0,0-1-11 15,0-12 5-15,0 12-31 0,19 11 25 0,-6-14-9 16,1 2-23-16,6-3 3 0,3 1-8 16,2-3 32-16,4-2 0 0,-8 0-20 15,8-2 14-15,-4-1-16 0,-2 1 2 0,0-1 10 16,-5 1 0-16,-2-2-28 0,-16 0 39 0,9 0-11 15,0 0 3-15,-1 0-19 0,-1 0-10 0,-7 0 12 16,7 0-18-16,-7 0 40 0,8 0-20 16,-8 0-46-16,8 0-5 0,-8 0-35 15,12-10-39-15,-12 8-28 0,0 0-52 0,-3-1 17 16,2 0 17-16,-1-2 14 0,-6-8-265 0,3 5 2 16,0-8 62-16,3 3 2 0,-1 3 53 15,3 1-4-15,15-20 11 0</inkml:trace>
  <inkml:trace contextRef="#ctx0" brushRef="#br0" timeOffset="962909.2385">18539 11418 478 0,'0'0'145'16,"0"0"28"-16,0 0-44 0,0-14 2 0,0 14-26 15,-13 0-6-15,13 0-12 0,0 0 9 0,0 0 3 16,0 0-5-16,0 0-4 0,0 0-8 16,0 0 0-16,0 0-19 0,0 0-6 0,0 0 16 15,0 0-17-15,0 0-14 0,0 0-9 16,0 0 2-16,0 0-23 0,0 0 16 0,0 0-2 16,0 0 17-16,0 0-4 0,0 0-9 0,0 0 11 15,-13 1-10-15,13 6-1 0,1 0-11 16,-1 2-20-16,0 2 22 0,0 1 5 15,0 1 0-15,0-2-2 0,0 3-3 0,0 0-1 16,0 1-4-16,0-5 11 0,0 1-11 0,0-1-3 16,0-1-6-16,0-1 25 0,0-1-29 15,0 0 30-15,0 0-15 0,0-1-7 16,0-6 14-16,-7 7-17 0,7-1-5 0,0 0 4 16,0-6 3-16,-7 14-9 0,6-12 14 0,0 3 8 15,0-3-7-15,0 0 36 0,0 1-19 0,1 0 20 16,0-2-11-16,0-1 4 0,0 0-10 15,0 0 6-15,-2 2-30 0,4-4 17 0,-2 0 30 16,0-1-31-16,0-2-17 0,1 0 7 16,0 0-12-16,0-1 22 0,-1-3-17 0,0 1-11 15,0-2-6-15,8-17 8 0,-7 10 15 0,1 3-11 16,-2 3-12-16,2 1 35 0,-1 2-21 16,-1 8 0-16,0-7-18 0,0 7-2 0,0-7 26 15,0 7-14-15,0-7 7 0,0 7-19 0,0-7 22 16,0 7 3-16,0 0-39 0,0-8 16 0,0 8-3 15,0 0 0-15,0-6-8 0,0 6-23 16,0 0-8-16,0 0-33 0,0-7 6 0,-1 2-18 16,-1 6-33-16,0 1 13 0,-1 0-129 15,-1-1-86-15,1 2-43 0,-2 0 24 0,1-1 25 16,1 2-15-16,1 0 16 0</inkml:trace>
  <inkml:trace contextRef="#ctx0" brushRef="#br0" timeOffset="969222.0302">17368 12572 584 0,'0'0'184'0,"0"-14"-40"0,0 14 4 0,0 0-25 0,0 0 1 15,0 0-13-15,0-12-22 0,0 12 9 16,24-17-14-16,-26 15 10 0,2 0-37 0,-2-1 30 15,2 1-10-15,-2 1 13 0,2-2-14 16,-3 3-2-16,2-2-8 0,-1-1 8 0,1 3-17 16,-1-2-7-16,0 2 24 0,-1-1-27 0,-1 1 8 15,1 2 1-15,-1-1-19 0,-1 2-2 16,-1-1-9-16,-7 4 35 0,-3 2-28 0,3-1 19 16,1 3-14-16,0-1 17 0,-2 0-38 0,2 3 29 15,1 0-10-15,0-1 19 0,0 0-42 16,-2 2 8-16,2 2-3 0,-4-2 7 0,6 0-9 15,-2 5-14-15,3-4 18 0,-2 1-6 0,5-2 23 16,-6 1-37-16,5 0 14 0,4-2-6 16,-2 4-5-16,0-6 27 0,4 1-32 0,-1-1 23 15,0-1-12-15,1-9 20 0,0 11-30 0,11 13-8 16,-6-15 12-16,0-1 6 0,7 3-16 16,0-2-1-16,3-1 19 0,-4-2 2 0,3-1-20 15,4-2 4-15,-5-2 12 0,1-1-4 16,3 3-6-16,-1-2 6 0,-4 0 2 0,0 0 9 15,0-1-18-15,-4 0-11 0,-8 0 31 0,8 0-25 16,-8 0 9-16,9 0 10 0,-1 0-4 0,-2 0-3 16,-6 0-9-16,9 0-3 0,-3 0 12 0,-6 0-11 15,0 0 2-15,7 0 2 0,-7 0 12 16,7 0-6-16,-7 0-15 0,0 0 5 16,7 0-32-16,-7 0 4 0,0 0-11 0,0 0-23 15,0 0-47-15,0 0 4 0,0 0-38 0,0 0 14 16,10-12-170-16,-9 10-98 0,-2 0 16 15,0-1 28-15,1 0 44 0,2 0 15 0,0 2 8 16</inkml:trace>
  <inkml:trace contextRef="#ctx0" brushRef="#br0" timeOffset="969571.6237">17528 12785 459 0,'3'-2'243'0,"-2"0"-12"16,1 0-6-16,-1 0-64 0,0 1 23 15,0 0-24-15,3 0-30 0,-2 0-24 0,1 0-15 16,2 1 9-16,0-1-4 0,1 1-27 0,14-6 7 16,-7 5-29-16,6-2 5 0,-13 3-16 15,6 0-2-15,14-9 7 0,-11 7 6 0,-7-1-17 16,10 0 19-16,-12 3-18 0,1 0 16 0,0 0-16 15,1 0 3-15,-2 0 11 0,-6 0 3 16,8 0-2-16,-8 0-11 0,7 0-23 0,5-10 14 16,-11 9 12-16,1 1-3 0,-2 0-27 0,2 0-8 15,-1 0-17-15,-1 0 11 0,0 0-38 16,0 0-25-16,1 0-27 0,-1-1-9 0,1 0 11 16,-3-1-158-16,0 1-95 0,0-1-34 15,0-2 26-15,-1 1 41 0,0 0-17 0,1-1 1 16</inkml:trace>
  <inkml:trace contextRef="#ctx0" brushRef="#br0" timeOffset="972453.672">17045 12691 325 0,'0'0'204'0,"0"0"2"0,0 0-35 0,0 0-37 15,0-13-15-15,0 13 13 0,0 0-12 16,-10-21-19-16,13 17 8 0,-1 0-9 0,2 1-13 15,2-2 7-15,-3 3 6 0,12-6-16 16,-1-1 4-16,-1 2-9 0,2-1 5 0,-1 4-14 16,4-2 23-16,-6 2-40 0,-1 2 10 15,0 1-12-15,-3 1-5 0,-8 0 7 0,8 0-20 16,-1 0 21-16,-7 0-10 0,10 0-3 0,10 17-15 16,-11-10 22-16,1 2-11 0,-3 5-18 15,-3-3 3-15,3 3-24 0,-1-1 20 0,-3 1 5 16,-2-2-13-16,0 1-19 0,-1-13 8 0,0 8 17 15,0 3-8-15,0-3 1 0,0 5 0 16,0-1-11-16,0 2 5 0,0-1 14 0,-11 18-17 16,8-21 16-16,-1 1-5 0,3-3-15 0,-1-2-1 15,-1-1 25-15,2-1-2 0,1 0-29 16,0 1 18-16,-2-1 8 0,1-1-31 0,1-3 9 16,0 0 4-16,0 0 8 0,0 0-5 0,0 6-4 15,0-6 8-15,0 0 16 0,0 0-20 16,0 0-6-16,0 0 22 0,-6 12-32 0,6-13 13 15,-1 0-2-15,0 0 13 0,1-1 9 0,-1 2-21 16,-1-1-2-16,2-1 20 0,0-1-13 16,-1 2-2-16,0 0-7 0,1-1 6 0,1-1 2 15,-2 2-3-15,1 0 10 0,2-2-21 0,-2 0-11 16,-1 0-7-16,2 1-6 0,0-3-9 0,-1 3-16 16,2-2-27-16,-2 2-48 0,2-3 11 15,-2 5-201-15,0 0-82 0,0 0 49 0,0 0 24 16,0-6-46-16,0 6 6 0</inkml:trace>
  <inkml:trace contextRef="#ctx0" brushRef="#br0" timeOffset="1.16802E6">14456 7505 309 0,'14'0'103'0,"-14"0"-12"0,0 0-10 16,0 0 53-16,13 0-29 0,-13 0-32 0,21 17 36 16,-17-17-43-16,-2 0 1 0,2 0 6 0,0 0-32 15,0 0 32-15,0 0-21 0,1 0-14 16,-5 0 13-16,0 0-4 0,8 0-6 0,-1 0-7 16,6 0-1-16,0 0 14 0,13-11-4 0,-8 8-6 15,-1 0 4-15,2 1-1 0,-4-1-7 16,4-2-2-16,-2 2-7 0,1-1 7 0,1 1-1 15,-2-1-4-15,-1 1-10 0,-3 1-13 0,5 0 14 16,-5-1 17-16,-3 1-9 0,10 0-5 16,-8-1-4-16,1 2-14 0,-1-1 14 0,-1 2-9 15,-1-1 2-15,8 1 0 0,0-1-1 0,-2 1-4 16,-3-2 2-16,-4 2-1 0,5 0-9 16,5 0 25-16,-2 0-17 0,2 0-5 0,-1 0 5 15,1 0 12-15,-1 0-32 0,0 0 14 0,2 0 4 16,12 10 10-16,-17-6-10 0,5-1 5 15,-8-1-16-15,8 1 11 0,-1 1 1 0,2-1-2 16,-4 3 10-16,0-4-22 0,5 1 9 16,-1-1 5-16,1-1-4 0,1 2 11 0,0-2-7 15,2 0 12-15,0 1-5 0,7 1-1 16,-4 0 12-16,0-3 2 0,4 0-13 0,-1 2 5 16,2 0 13-16,0-2-15 0,1 3 1 15,-3-1-4-15,-1-2-4 0,4 3-1 0,0-3 3 16,0 3 2-16,0-2-1 0,-2 1-2 0,0-1 1 15,2 1-3-15,0 2 1 0,5-3-2 0,-1 1 2 16,2-1-4-16,0 2-4 0,1-1 7 16,1-2-9-16,0 2 5 0,-1-2-8 15,1 0 5-15,-21 0 1 0,11 0 13 0,5 0-14 16,0 0 4-16,4 0-2 0,-2 0 0 0,-1 0 4 16,1 0-5-16,2 0 9 0,-2 0-4 0,1 0-10 15,41-10 3-15,-38 7 9 0,2-1-7 16,2 0 7-16,1 0-6 0,-1 0-3 0,4-1 5 15,-2 1 7-15,1 0-6 0,0 1-5 16,-1-2 7-16,0 0-1 0,0 2-12 0,-5 0 14 16,2 1-3-16,-3-2 13 0,0 3-34 0,-3-2 29 15,1-1-7-15,-1 1 1 0,-1-1-7 16,-1 1-17-16,1 2 33 0,2-3-15 0,-1 1-15 16,1 0 23-16,2-1-7 0,0 2-6 0,0-1 4 15,-1 1-15-15,1 1 27 0,-2-2-15 0,1 1 9 16,-1-2-1-16,1 4-4 0,-4-1-1 15,1-1 7-15,1 2-2 0,0-1 6 0,1 0-5 16,-1-1-6-16,-1 2 0 0,-18 0-3 0,10 0 12 16,5 0-7-16,5 0 11 0,0 0-6 15,2 0-14-15,1 0 13 0,0 0-7 0,2 0-10 16,-2 0 1-16,3 0 18 0,-4 0 10 0,2 0-15 16,2 0-5-16,-1 0 4 0,0 0-2 15,44-12 12-15,-47 10 0 0,0-2-14 0,-4 2 10 16,4 0 13-16,-1-2-22 0,-1 2 9 0,1-1-12 15,-2-1 19-15,-1 0-1 0,0-1-8 16,0 2-1-16,0-1 12 0,-1-1-15 0,0 1 5 16,1 0-14-16,-1 0 19 0,1 3 6 15,0-2-6-15,1-1-20 0,-4 1 7 0,1 0 5 16,0 2 1-16,1 0-2 0,-1 1 5 16,1 0 14-16,-22 0-21 0,10 0-13 15,5 0 29-15,1 0-20 0,2 0 16 0,1 0-21 16,37 12 12-16,-36-9-3 0,0-1 15 15,1 1-31-15,2 3 20 0,-1-2-6 0,1 0 9 16,-1 0-8-16,2 0-3 0,-3 1-14 0,4-2 30 16,-3 0-19-16,3 0 22 0,1 0-17 15,-1 2 11-15,1-3-22 0,0 2 17 0,-3-2-3 16,4-2 5-16,1 3 14 0,3-2-21 16,-23-1 12-16,13 0-11 0,4 0-4 0,5 0 1 15,-2 0-5-15,-1 0-10 0,1 0 18 16,-1 0 8-16,-1 0 2 0,41-11-11 0,-42 10 0 15,-2-2 2-15,1 1-3 0,0-1 6 16,2 0 7-16,-2-3-4 0,-1 4 6 0,4-1-1 16,-3 2-13-16,-2 0-2 0,2-1 5 15,-2 1-9-15,1-1 27 0,-3 1-27 0,-1 0 6 16,2-1 3-16,-5 2-10 0,3-1 6 16,-3-1 3-16,-2-1 13 0,0 3-19 0,-4 0 8 15,-13 0-9-15,7 0 17 0,1 0-11 0,0 0-3 16,0 0-10-16,-2 0 18 0,-2 0-8 15,-3 0-1-15,-1 0 14 0,-2 0 14 0,-1 0-19 16,18-9 3-16,-10 8 8 0,0-2 5 0,-4 0-12 16,-4 2 1-16,1-1 14 0,-2 1-13 15,-2-3 12-15,0 3 11 0,-1-1-2 0,-1 1-23 16,1-1 19-16,-2 0-15 0,0 0 12 16,0 2-14-16,2-1 7 0,-1-1-6 0,-1 1 13 15,0-2-4-15,-1 2-2 0,1 1-16 0,0 0 3 16,-1-2 13-16,0 0-5 0,-1 1-29 0,1-1 4 15,-1 2 5-15,0 0-12 0,-1-1-31 16,1-1-10-16,-1 1-6 0,1 1-46 0,-2 0 11 16,0 0-118-16,0 0-148 0,0 0 4 15,0 0 12-15,0 0 39 0,0 0 18 16,0 0 4-16</inkml:trace>
  <inkml:trace contextRef="#ctx0" brushRef="#br0" timeOffset="1.16971E6">24918 7188 328 0,'14'0'195'0,"-14"0"-52"15,0 0 23-15,13 0-35 0,6 15-11 16,-13-16-8-16,-1-1-6 0,1 1-9 0,0-1 3 16,1-1-9-16,11 0 12 0,-4-3-14 0,-3 3-15 15,0-1-12-15,3-2 35 0,-5 1-20 0,5 1 2 16,-5 0-12-16,1 0-22 0,-4 1 8 16,3 0 12-16,5-5-24 0,2-1-4 0,0 3 0 15,0 1 0-15,0-2-2 0,0-1-6 16,3-2-2-16,2 2 4 0,-3 4 8 0,4-2 2 15,-4-2-14-15,1 1 9 0,0 3-7 16,4-4 8-16,0 0-11 0,-1 3-2 0,-2-2-8 0,1 0 15 16,-4 2-19-16,3 1-15 0,1 0 23 15,-3-1 3-15,2 0-28 0,-3 3 30 0,0 0-25 16,5-1-4-16,-2 1 8 0,3 1 11 16,-12 1 0-16,7 0-20 0,4 0 6 0,1 0-14 15,1 0 6-15,26 12 20 0,-23-9-8 0,-5 1-11 16,-2 2 6-16,3 2-7 0,-3-2 6 15,0-1 13-15,-2 1-28 0,-2 6 24 0,4-6 10 16,-4 0-20-16,2 1 12 0,1 1-5 0,-2 1-7 16,-1 1 11-16,-1-5-14 0,4 2 24 15,-2 3-25-15,-3-3 22 0,3 0-11 0,2-2 4 16,1 2-9-16,-4-3-12 0,4 2 16 0,0 2-7 16,2-4 8-16,-1 1-10 0,1-2 25 0,0 0-7 15,1 1 1-15,2 0 4 0,0-4-2 16,1 4-21-16,-1-2 11 0,4-1-4 0,-2 3 11 15,-11-4-10-15,4 0 5 0,9 0 8 16,1 0-3-16,3 0-8 0,1 0 8 0,1 0 23 16,34-11-22-16,-36 11 17 0,-1-2-21 0,-1 1-1 15,-4 1 1-15,2-1-5 0,-2 1 6 16,0-3 9-16,-1 1-13 0,-1 1-3 0,-2-2 5 16,-12 3 4-16,5 0 12 0,-1 0-17 15,0 0 19-15,-3 0 14 0,-1 0-12 0,-1 0-23 16,-1 0 6-16,4-8 1 0,-13 8-18 0,0 0 35 15,10 0-20-15,-4 0 7 0,-6 0 18 0,7 0-27 16,-7 0-5-16,8 0 4 0,-8 0-1 16,8 0-16-16,-8 0 30 0,8 0-20 0,-8 0 26 15,5 0-28-15,-5 0 6 0,0 0-18 16,7 0-4-16,-7 0-13 0,0 0-27 0,0 0-34 16,9 0-9-16,-9 0-46 0,0 0 16 0,9-8-298 15,-7 4 22-15,-2-1 29 0,0-2 33 0,-5-6 7 16,-3 0 10-16,-6-2 12 0,-1 1 2 15</inkml:trace>
  <inkml:trace contextRef="#ctx0" brushRef="#br0" timeOffset="1.21627E6">7811 7250 301 0,'0'0'138'16,"0"0"-24"-16,13 0-14 0,-13 0-13 0,0 0 3 15,0 0 10-15,13 0-2 0,6-14 0 16,-14 11-26-16,1 1 14 0,1 0-37 0,8-3 5 15,-3-2 14-15,-4 3 13 0,1 0-30 16,-3 4-23-16,11-6 22 0,-6 2-5 0,-1 0-2 16,-1 1 11-16,6 0-34 0,0-2 25 0,-2 2 9 15,2-1-18-15,0-1-3 0,2-1 8 16,-3 0 10-16,2 2-4 0,0 0-23 16,-4 2-1-16,-1-1 8 0,-2 2 2 0,2-2-18 15,4 1 3-15,-4 2 9 0,1 0-11 0,-2 0-14 16,-2 0 16-16,-8 0-18 0,7 0 8 0,0 0 7 15,-1 0-6-15,1 0-8 0,18 14 8 16,-10-9 3-16,0 0-12 0,-2-4 5 0,-3 3-11 16,4 0-8-16,-4 2 26 0,1-2-12 0,-2-3 3 15,8 5 4-15,-3-1-1 0,0-2 14 16,-2-2-13-16,5 2 8 0,-3-3-5 0,0 0 11 16,-4 0 16-16,3 0-7 0,4 0 11 15,-2 0-23-15,18-14 3 0,-13 9 7 0,-1 1-14 16,0-4 10-16,-1 1-2 0,3-1 7 0,-2 3-14 15,1-2 19-15,0 0-14 0,-4 0 21 0,1 0-18 16,-1-1 4-16,-5 5 3 0,-1-1-8 16,-1 2-2-16,7-5-14 0,-9 4 5 15,2 2 10-15,-3-3-23 0,0 3 26 0,-1-2-20 16,-2 0 2-16,1 2-2 0,0 1 1 0,0-2 13 16,-2 2-9-16,1-1 4 0,-1-1-12 0,2 2 11 15,-1-1-15-15,-1 0-8 0,0-1 15 16,-1 2-8-16,1-1 0 0,-1 1-3 0,0-2-22 15,1 2-15-15,-2 0 0 0,0 0-45 16,0 0-16-16,0 0 8 0,0 0-67 0,6-5-112 16,-5 4-110-16,0-2 24 0,0-1 24 0,10-6 18 15,1-1 7-15</inkml:trace>
  <inkml:trace contextRef="#ctx0" brushRef="#br0" timeOffset="1.28543E6">12747 4798 293 0,'-14'0'98'0,"14"0"-15"16,0 0-6-16,0 0-14 0,0 0 16 0,0 0-13 15,0 0-15-15,0 0-3 0,0 0-6 0,-13 0 17 16,13 12 17-16,0-12-26 0,0 0-5 16,0 0 1-16,-21 13-4 0,21-13-18 0,0 1-1 15,0-1-20-15,-2 1-3 0,2-1 2 0,-2 0 0 16,2 0 0-16,0 0 0 0,0-1 21 0,0 2-2 15,0-1-2-15,-2 1 0 0,2-1-5 16,0 0-1-16,2 2-1 0,-2-2-37 0,0 0 3 16,2 2 1-16,0-1 27 0,0 2 0 15,0 1 0-15,2-3-1 0,-2 2-2 0,2 0 2 16,-3 0 27-16,3 3-9 0,0-1-3 0,-2-1-1 16,0 2-10-16,8 6 2 0,-6-1-4 0,-1-3-5 15,1 1-1-15,-2-1-8 0,0 0 2 16,-2-1 1-16,2 0 0 0,-2 1 1 0,1-1 10 15,0 11-3-15,-1-4-4 0,0 0-1 16,0-4 0-16,0 3-21 0,0 3 2 0,0 1 3 16,0 0 1-16,-14 20 2 0,13-21 41 15,-1 2-2-15,2-9-3 0,0 4-9 0,0-1-5 16,0 0-5-16,0 1 0 0,0-3 0 16,-11 9 5-16,11-12-12 0,0 0 0 0,0 0 1 15,0-7 22-15,0 0 8 0,0 8-9 16,0 0-2-16,0-1-2 0,0-1 17 0,0-6-9 0,13 16 2 15,-2-4-2-15,0 0-32 0,1-3 22 16,1-4 16-16,1 0 10 0,-1-1-21 0,3 0 12 16,-5-1-4-16,2-2-18 0,-1-1-6 15,-12 0-4-15,9 0 21 0,4 0 3 0,1 0-24 16,-3 0 28-16,11-13-9 0,-13 11 12 0,-1 0 0 16,-4 0 15-16,0-1-4 0,-1 1-6 0,1 1 9 15,0-1-26-15,-2-2 20 0,1 1-4 16,1 0-6-16,-4 1 7 0,3-3-11 15,-1 2-15-15,0 0 16 0,-2-2-6 0,3 3-18 16,-3-1 1-16,2 1 8 0,-2-1-15 0,2 0 19 16,-2 0 1-16,0 0-2 0,2 2-2 15,-2-2-2-15,0 2-22 0,0 0-8 0,0 1-17 16,0 0 6-16,0 0-50 0,0 0-2 16,4-5-49-16,-4 4-124 0,-2 2-99 0,2-2 14 0,-2 1 10 15,0-1-24-15</inkml:trace>
  <inkml:trace contextRef="#ctx0" brushRef="#br0" timeOffset="1.28987E6">12929 8463 222 0,'0'0'93'16,"0"0"-8"-16,0 0 1 0,0 0-16 0,0 0-34 16,0 0-5-16,0 0-3 0,0 0 4 0,0 0 24 15,0 0 15-15,0 0-59 0,0 0 4 0,0 0 40 16,0 0-6-16,0 0-6 0,0 0-14 0,0 0-20 15,0 0 23-15,0 0-34 0,0 0 25 16,0 0-2-16,0 0 38 0,0 0-20 0,0 0-2 16,0 0-13-16,0 0 12 0,0 0-9 15,0 0-12-15,0 0-5 0,0 0 23 0,0 0-23 16,0 0 0-16,0 0-2 0,0 0 18 0,0 0-6 16,0 0-25-16,0 0 29 0,0 0-14 0,0 0 13 15,0 0-24-15,0 0 11 0,0 0-7 16,0 0 4-16,0 0-1 0,0 0-13 0,0 0 16 15,0 0-18-15,0 0 0 0,0 0-3 0,0 0 2 16,0 0-12-16,0 0 2 0,-19 17 1 16,19-13 3-16,-1 0 30 0,1 1-7 0,0-1 5 15,0 3-11-15,0-7-4 0,0 0 15 0,0 9-3 16,0 4-16-16,0 4 18 0,-9 9 5 0,5-11-8 16,1 0-9-16,-2-5 28 0,3 0-36 15,-5 4 14-15,3 0-1 0,-1-1 0 0,-1 1-5 16,4-3 5-16,-1-2-2 0,-4 4-1 15,3-2 5-15,1-1 20 0,1-3-30 0,0 1 2 16,0-2 0-16,2 0 1 0,-2 0 0 16,2-1 13-16,-2 0-29 0,2 0 3 0,0-5 0 15,0 0 34-15,0 8-34 0,0-8 28 0,0 8-4 16,0-8-13-16,0 7 1 0,0-7 0 16,0 8 0-16,0-8 1 0,0 7-3 0,11 5 3 15,-7-9 11-15,-2 0-10 0,0 1 23 16,3-2-3-16,0 2-2 0,-1-2-39 0,1 0 17 15,-1 1-1-15,0-2 0 0,3 0 1 0,-2 2-7 16,-2-1 16-16,1-1-19 0,0 0 13 16,-2 1 3-16,2-1 9 0,-1 0-5 0,1 0 30 15,-1-1-24-15,-1 1 5 0,-1 1-6 0,1-2-23 16,0 1 15-16,0 0 4 0,0-1 18 0,0 1-26 16,-2-1 17-16,2 0-1 0,-1 1-25 15,-1-1 45-15,2 1-36 0,-2-1 13 0,2 0 10 16,-2 1-25-16,0-1-25 0,0 0 29 15,2 0-4-15,-2 2-18 0,0-2 2 0,2 0-50 16,-2 0-28-16,0 0-174 0,0 0-55 16,0 0 13-16,0 0 4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2T04:14:35.2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7484 2652 376 0,'1'0'206'0,"0"-1"-14"16,1-1-9-16,-2 1-35 0,0-1-6 0,1 2 1 15,-1 0 0-15,1-1-11 0,-1 0-8 16,1 1-20-16,-1 0 10 0,0-2-16 16,1 2 14-16,1-1-27 0,-1 1-19 0,1-1 18 15,-1 1 11-15,1 0-31 0,-2 1-1 0,0 0-8 16,1 1-7-16,0-1 2 0,-1 2-4 15,0 1 8-15,-1 0-12 0,-6 10-2 0,6-2 3 16,-6 2 2-16,1 3-10 0,0-2-6 16,-1 2 2-16,-1-2 12 0,1 2-23 0,4-2-2 15,-4 0 9-15,2-1 0 0,-4 1-12 0,6-5-2 16,-2-2 8-16,2 0-1 0,-1-1 2 0,1-3-19 16,1 1-14-16,-2-1 20 0,2-2-8 0,1 2 4 15,0-3-16-15,0 2 25 0,0-1 6 16,0-1-1-16,1-1-12 0,0 0-12 0,0-7 10 15,1 3 7-15,1-3 3 0,3-7-5 16,3-5 4-16,-1 0 0 0,7 1-18 0,-3 0 26 16,0 0-21-16,2 2 32 0,-6 0-22 0,7 1-5 15,-3 1 17-15,2 3-9 0,0-3-7 16,0 6 30-16,-4-3-23 0,0 5 13 0,2 3-22 16,4-3 14-16,-3 1-4 0,-2 4 2 0,-1 0 4 15,-9 1-4-15,10 0-2 0,-1 0-2 16,3 0 13-16,19 16-15 0,-19-7 33 0,3 2-8 15,-2-1-2-15,5 2-3 0,-5 0-3 16,1 1 5-16,1 1-27 0,-2 0 0 0,2 1-2 16,0-3 28-16,0 1-7 0,-1 0-17 0,-3-1 0 15,0 0-1-15,-2 0 9 0,0-1-10 0,-3-2 4 16,1-2-25-16,0-1-9 0,-4 0 10 0,1 0-8 16,-2-1-36-16,1-3-18 0,-2 0 4 15,-1 2-31-15,1-3-22 0,-1 1-50 0,0-2 5 16,0 0 14-16,-4-1-119 0,1-1-83 0,-1-2-47 15,1 2 37-15,-1-2 17 0,-9-4 16 16,2-1 13-16,-2 0 32 0</inkml:trace>
  <inkml:trace contextRef="#ctx0" brushRef="#br0" timeOffset="973.1863">7677 2746 541 0,'-2'-2'235'16,"-1"0"-4"-16,1 0-30 0,0 1-11 0,1 0-32 15,-1 1 1-15,2 0-20 0,0-2-8 0,-1 1-12 16,1 1-6-16,-1 0-26 0,1 0 16 16,0 0-26-16,0 3-17 0,0-3 28 0,1 0-22 15,0 1-5-15,0 2-3 0,0 0 12 0,2 0-2 16,-1 1-13-16,0 1-9 0,5 9-6 16,1-2 8-16,-2 1-9 0,0 2-6 0,0 0-7 15,3 0 13-15,-3 1 1 0,-1 0-20 0,1 0-4 16,-2 3-5-16,0 1-1 0,2 0 16 0,-2-1-2 15,1 2 7-15,-2 1-28 0,1 0 22 0,-2 3 3 16,-2-13-19-16,0 7 35 0,0 6-15 16,0 1-28-16,0 4-5 0,0 0 4 0,0 2 2 15,0 0 11-15,0 1-18 0,0 0 31 16,0 1 12-16,0-1-12 0,0 5-32 0,0-2 25 16,-3 36-23-16,3-36 46 0,-2 2-46 0,2-3 16 15,-2 2-11-15,2-18 20 0,0 8-5 16,0 6 1-16,0 3 24 0,0 1-34 0,0 1 28 15,0 1-1-15,0 1-5 0,0-2-6 0,0 1-25 16,0 0 1-16,0-1 61 0,0 0-6 16,0 1-6-16,0-1-28 0,0 0 8 0,0 0-3 15,0-1 6-15,0 0 0 0,0 0-3 16,0-1 34-16,0 0-3 0,0 0-46 0,0-2 34 16,0-1-5-16,0 0 8 0,0 1-2 0,0 0-8 15,0 0 13-15,-12 35-1 0,9-33-12 0,1 0-1 16,0 0 13-16,-1 0-20 0,1 3 18 0,-1-1-4 15,-1 2 3-15,0-4-4 0,1 4-1 16,0 1-7-16,-1-1-7 0,0 1 4 0,2 0-8 16,-1 3-3-16,1 1-3 0,0 1 7 15,0 0 0-15,0 0-10 0,1 0 5 0,-1 2-2 16,2-1-2-16,-1 2 6 0,0 1-10 0,0 1-12 16,1-2 7-16,0 1 6 0,0 0-16 0,0-25 5 15,0 10 5-15,0 7 8 0,0 6-8 16,0 2 0-16,0 0 0 0,0 0-11 0,0 1 16 15,0-1-11-15,0 1 2 0,0-1-6 16,0 0 0-16,0 3 13 0,0 0-18 0,0-2 1 16,0 3 0-16,0-3 10 0,0 1-2 15,0-2 4-15,0 0 8 0,-11 46-18 0,7-50 8 16,1 0-6-16,-1-3 4 0,2 1-5 0,-2-3 11 16,-1-1-19-16,-1-1 12 0,2-1 12 0,0-1-18 15,-1 0 8-15,1-3 13 0,0-3-13 16,-1 1 3-16,-1-4-7 0,2 4 6 0,-1-3 2 15,-1 0-9-15,1-2 16 0,-1-4-4 0,0-2-4 16,2-1-15-16,0-3 22 0,1 2-22 16,-1-7 16-16,2-3-1 0,-1-1-3 0,1-1-2 15,1-3 2-15,0 1-7 0,0 0 15 0,-2-1-7 16,3-3 5-16,0 2 10 0,-2 1-3 16,2-2-17-16,0 1 7 0,-1-1 1 0,0 0 2 15,1 0-7-15,-1-2-10 0,0 3 10 0,1-2 13 16,0 1-5-16,-1-1-19 0,1 0 15 15,0 1-15-15,0-2 12 0,0 0 3 0,0 0-2 16,0 0 5-16,0 0-17 0,0 0 3 0,0 6-1 16,0-6-19-16,0 0 5 0,0 9-20 15,0-9-7-15,0 0-52 0,0 6 9 0,0-6-55 16,0 0-31-16,0 0-3 0,0 4-21 0,4 3-37 16,-4-7 24-16,-2-1-173 0,2-2-102 15,0-1 21-15,-1 0 33 0,1-1 32 0,-1 2 31 16,0-3 16-16,-1 0 26 0,0 2 17 0,-1-2 46 15</inkml:trace>
  <inkml:trace contextRef="#ctx0" brushRef="#br0" timeOffset="1849.7726">7293 7741 585 0,'-2'-5'221'0,"1"1"-4"0,-2 1-37 15,2-1-16-15,0 1-21 0,-1-1-5 0,0-1 12 16,1 2-21-16,-1-1-12 0,-1 1 16 16,3-1-3-16,-2-1-19 0,1 3 19 0,0 1-27 15,0-4-12-15,-1 3 6 0,2 0-18 16,-1 1 27-16,0-2-27 0,0 2-2 0,1 1-16 16,0 0-11-16,0 0 19 0,0 0-10 0,0 0-16 15,0 0 15-15,0 0-4 0,0 0 0 0,0 0-17 16,5-11-16-16,-2 11 45 0,3 0-31 15,2-2 21-15,11 2-42 0,-8 0 28 0,4 0 2 16,2 0-24-16,2 0 13 0,5 0-13 16,2 0-2-16,3 0-9 0,1 0 3 0,3 0-2 15,1 0 0-15,2 0 18 0,-2 0-5 0,3 0-3 16,3 0-8-16,44-10 3 0,-36 10 9 16,3-1-16-16,6-3-3 0,-4 2 13 15,2-1-2-15,1 1 19 0,-4 0-4 0,2 0-29 16,4 2 0-16,-31 0-15 0,16 0 12 0,9 0 0 15,4 0 1-15,2 0 15 0,1 0-6 0,2 0 3 16,-1 0-1-16,1 0 0 0,-2 0 1 0,-1 0 5 16,0 0 1-16,3 0 10 0,1 0 8 15,-2 0-28-15,2 0 8 0,0 0 18 16,62 9-9-16,-64-6 17 0,1 0-18 0,0-1 2 16,1 0-4-16,0 0 10 0,2 2-27 0,0-4 14 15,-1 3-8-15,0-1 21 0,0 1-18 0,2-2 4 16,-1 1-9-16,1-2 6 0,1 1-9 0,1 1-6 15,2-1-13-15,0 2 22 0,1 0-2 16,0 1 3-16,5-1-29 0,-1-1 21 16,2 1 0-16,-1 0-14 0,2 1 9 0,3-4 3 15,0 3 9-15,0-3 4 0,2 1-4 0,-1 0-5 16,0 2 15-16,4-3-9 0,-1 0-3 0,0 3-16 16,4-1 1-16,4 1 37 0,2 0-20 15,-2-1 19-15,0 2-14 0,-1-3 2 0,1 2-6 16,0 1 3-16,0 1-6 0,2-1-2 15,-2 2 7-15,0-1 8 0,-2 0 10 0,-2 0-18 16,-1 1-6-16,-1 1 11 0,-1-2-5 16,-2 0 9-16,-2 1-17 0,-3-1 16 0,-1 2-6 15,-3-1 13-15,1 0-25 0,-8 0 25 16,-2-2-8-16,-4 0 5 0,-1 1-19 0,-4 0 16 16,-5-1 1-16,-3-1 6 0,-4 1-5 0,-2-1 3 15,-4-2 12-15,-2 2-11 0,-1-1-7 0,-4-2 25 16,-1 2-3-16,-5-1-9 0,-3 1 13 15,-4 0-20-15,-10-2 4 0,3 0-10 16,-1 0 10-16,-3 0-17 0,0 0 18 0,-7 0-12 16,9 0-23-16,-3 0-16 0,-6 0-30 15,7 0-51-15,3-12 9 0,-8 11-64 0,-2-1-22 16,2 0-46-16,-2-4-46 0,0 2-17 0,-2-3 29 16,0 3-250-16,0 0 28 0,-2-3 25 0,-2-4 61 15,1 1 27-15,-1 2 26 0,-3-2-8 16,2 2 43-16,2 0 12 0,-6-3-2 0</inkml:trace>
  <inkml:trace contextRef="#ctx0" brushRef="#br0" timeOffset="2336.3363">14428 7622 660 0,'4'-6'385'0,"0"1"-75"15,2 0 0-15,-1 2-57 0,0 0 3 16,-1 2-14-16,12-4-29 0,-3 2-10 0,-1 1-6 15,-1 2-24-15,-1 0-12 0,6 0 6 0,0 0-33 16,25 14-11-16,-18-4-20 0,-2-1 0 16,0 1-18-16,2 2 13 0,-4 1-21 0,0-1-4 15,-2 0-13-15,1 0-9 0,-4 2 12 0,2 1-7 16,-3 1-14-16,-1-2 3 0,0 1 1 0,-1 0-11 16,-3 2-7-16,0-2 3 0,-1 0 0 15,-2-3 13-15,-2 3-14 0,-1-2 5 0,0-1 1 16,-2-1-6-16,0-11 4 0,0 14 5 15,-14 15 5-15,5-14-11 0,-3 3-9 0,-3-5 21 16,-3 3-5-16,-1-4-13 0,-2 1-2 0,-4-3 12 16,1 1-7-16,1-1 3 0,-2-2-3 15,-2 0-12-15,1 1 8 0,0 1-5 0,-2-1-14 16,1 0 14-16,2 2-10 0,1-3-2 16,3-2 1-16,-1 2-11 0,3 2 1 0,-1-3 10 0,5 0 1 15,-1 1-12-15,4-1-3 0,4 0 16 16,-4-6 0-16,6 3-4 0,-7 3-8 0,6-3 8 15,-1-1-1-15,2-1 9 0,2 2-14 0,0-3 4 16,1 1-5-16,-1 0-18 0,0-1-12 16,1 1-46-16,-2-2 7 0,5 0-92 0,-4 0-32 15,4 0-30-15,0 0-46 0,-7 0 27 0,-14-12-290 16,9 3 41-16,-1-2-3 0,1-1 35 16,0-6 54-16,-1-2 30 0,0 0 21 0,1-1 44 15,-3 2 37-15,-2-3-45 0</inkml:trace>
  <inkml:trace contextRef="#ctx0" brushRef="#br0" timeOffset="3149.161">6373 4454 337 0,'0'0'354'0,"0"0"-35"0,0 0-59 16,0 0-15-16,0 0-12 0,-15 0-26 16,-1-12-5-16,14 12-38 0,2 0-7 0,-1-1-10 15,0 1 0-15,1 1-2 0,2-1-39 0,0 4 2 16,2-1 1-16,7 7-23 0,8-2 9 0,-4 1-24 15,3 3-8-15,2-1-4 0,1 0-20 16,2 5 21-16,0-4-12 0,-2 0-6 16,-2 1-6-16,3 0-3 0,-1 0 15 0,2 2-10 15,-3-2-1-15,0 4-23 0,-1-2 6 0,0 0 3 16,-3 1 5-16,0-4 11 0,0 3-43 0,-6-1 21 16,2-3-2-16,1-1-2 0,-1 2-24 15,-5-1-11-15,1-2 11 0,0-2-39 0,-1-2-16 16,-2 1-69-16,-2-3-31 0,-1 0-22 15,2-1 15-15,-4-2-163 0,-2-1-102 0,0 1 32 16,0-1 24-16,-1 0 41 0,-1-1 26 0,0-3-26 16,-9-5-5-16</inkml:trace>
  <inkml:trace contextRef="#ctx0" brushRef="#br0" timeOffset="3482.4507">6763 4520 320 0,'1'-6'384'0,"0"1"-85"15,-1-1-32-15,1 1-42 0,-2 0-6 16,2 2-21-16,-1-1-12 0,0 2-26 0,0 0 4 16,1 0-30-16,-1 1-12 0,1 0-7 0,-1 1-13 15,1 1 21-15,-1 1-12 0,0 1-12 16,-1 2-9-16,0 1-10 0,-3 13-9 0,-4-4-6 16,0 4-8-16,-1-1-5 0,-1 0 53 0,2 2-24 15,-7-1-9-15,-1 0-7 0,0-2 13 0,-3 2-16 16,3 0 4-16,-4 1-15 0,3 2-14 15,-1-2 11-15,0 0-6 0,1 1-5 0,-1-4-2 16,0 1-9-16,4 0 2 0,-5 1-10 0,5-2-7 16,-2 0-2-16,5 0-19 15,0-4-37-15,2 0 15 0,2-5-45 0,-2 2-17 16,4-4-15-16,0-1 4 0,1-2-35 0,1-2-17 16,1-1-36-16,2 0 16 0,0 0-220 15,1-5-32-15,3 0 29 0,7-8 27 0,1-2 47 0,4-2-23 16,-1-3 54-16,4 1-9 0</inkml:trace>
  <inkml:trace contextRef="#ctx0" brushRef="#br0" timeOffset="3798.1816">6882 4643 385 0,'7'-1'311'0,"-3"1"-59"15,1-1-9-15,-1 2-8 0,0-1-7 16,-1 3-29-16,0-1-8 0,2 0 4 0,0 1-2 0,5 6-21 15,-3-1-21-15,-2-2 50 0,1 3-43 16,2 3-16-16,-2 1-21 0,4 1-12 0,-3-1 14 16,-2 2-22-16,0 1-10 0,-1 3-6 0,0-4-24 15,-3 0-2-15,1 1 3 16,0 0 24-16,1 1-32 0,-3 2-7 0,0-5-3 16,0-3 3-16,0 0 7 0,0-2-8 0,0 0 4 15,0 1-28-15,0 1-4 0,0-2 6 0,0 1-12 16,0-2 13-16,-11 6-22 0,11-14 1 0,0 0-1 15,0 9-1-15,0-9-111 0,0 7-43 16,0-7-30-16,0 7-53 0,0-7 20 16,0 0-270-16,0 0 49 0,-11 9 27 0,9-12 24 15,0-1 27-15,1 1 27 0,-2-3 19 0,4 0 14 16,0-12 4-16</inkml:trace>
  <inkml:trace contextRef="#ctx0" brushRef="#br0" timeOffset="5147.1391">14918 8894 419 0,'0'-13'283'0,"0"13"-36"16,0 0 9-16,16-30-28 0,-14 25-1 0,-1 1-19 15,-1 0 18-15,-1 1-27 0,1-1-4 16,0-1-28-16,0 5-8 0,0 0-32 16,0 0-1-16,0 0-13 0,0-5-10 0,0 5-7 15,0 0-12-15,0 0-11 0,0 0-18 0,0 0-19 16,0 0 9-16,12-8-4 0,-7 9-6 0,10 9 27 15,-2-3-8-15,2 3-6 0,0-1-6 16,3 4-18-16,1 5-4 0,-2-3 17 16,1 2 2-16,-1 2 0 0,1-1-34 0,-2 0 20 15,2 2-4-15,-1-1 11 0,0 2-1 0,0-2 24 16,-2 1-10-16,1 0-6 0,-1 0-53 16,1 1 3-16,-3-2 42 0,-2 2-6 0,1-4-2 15,0-2-65-15,-1-1-2 0,0-2-9 16,-3 0-36-16,-6-5-48 0,2-1-15 0,0 0-71 15,-2-5 21-15,-2-1-231 0,0-1-6 0,-1 1 53 16,-2-3 4-16,2-1 23 0,-2-1 26 0,-3-8-1 16,0-1 65-16</inkml:trace>
  <inkml:trace contextRef="#ctx0" brushRef="#br0" timeOffset="5451.535">15331 8854 885 0,'-1'-7'326'15,"-1"3"-34"-15,4-2 22 0,-2 4-29 0,-2-4-35 16,2 3-31-16,0 1-24 0,0-3 2 16,-1 4-11-16,2-1-26 0,-2-1 0 0,1 1-37 15,-2 1-18-15,2 2-13 0,-2 0 6 0,2 1-6 16,-3 3 13-16,1 0-21 0,-2 0 7 0,-4 10-19 16,-3 3 0-16,0-1 7 0,-2 3-8 0,-2 1-7 15,1 0-12-15,-4 1-14 0,3-1 12 16,-3 2-7-16,0-1-8 0,1-1-5 0,-1 1 3 15,1 0-12-15,3 2 4 0,-3-4-10 16,1 2 8-16,0-1-35 0,3-2 1 0,-3 2-17 16,3-2 4-16,1-1-28 0,4-1-57 0,-3-2-14 15,1-2-38-15,-1 0-42 0,2-1-14 0,3-5 18 16,0-2-194-16,2-2-84 0,2-1 34 16,-1-1 7-16,2 0 27 0,1-1 81 15,-1-4 22-15,3 1 14 0,1-2 8 0</inkml:trace>
  <inkml:trace contextRef="#ctx0" brushRef="#br0" timeOffset="5997.9272">15685 8972 461 0,'10'-4'384'0,"-1"-1"-49"0,1 4-60 0,-5-2-32 0,1 1-16 16,-2 2-8-16,1-1-28 0,0 1-32 16,-5 0 5-16,0 0-3 0,8 0-17 15,13 14-10-15,-12-9-35 0,4 8-10 0,-5 2-10 16,1 1 23-16,-4-2-11 0,0 2 13 16,-1 0-14-16,-2-5-16 0,-1 7 7 0,-1-11 2 15,0 4-8-15,0 3-17 0,-12 14 2 0,7-12-15 16,0-2 13-16,-2 1-19 0,2-6-4 0,0 1-4 15,1-3 21-15,0-2-47 0,2 0 21 0,1 0-20 16,-1-1 17-16,2 1 16 0,0-1-12 16,0-4 10-16,0 0-27 0,0 0-2 15,22 17 38-15,-11-13-8 0,8-2 1 0,0-2 15 16,-8 0-10-16,4 0-10 0,5 0 14 0,1 0-12 16,-1 0 10-16,23-12-12 0,-23 5-4 0,-2 4 10 15,-2 0-2-15,-4 1 0 0,-3-3 0 16,0 4 7-16,0 1-6 0,-2-3-16 0,-2 3 1 15,0 0-7-15,-1-1 8 0,0 1-4 16,0 0-2-16,0-1-4 0,-1 1-18 0,0 0 3 16,1-1 18-16,-2 1-18 0,1 0-5 0,-2 0 2 15,2 0-16-15,-2 0-26 0,1-1-7 16,0 0-13-16,-4 1 5 0,5 0-57 16,-3 0-50-16,-1-1-24 0,-3 0-47 0,-1 0-30 15,-10-5 24-15,0 2 22 0,1-2 20 16,-6-1-270-16,1-1 45 0,-3 1 14 0,1-5 22 15,0 4 26-15,1 2 42 0,2-5 31 0,0-2 11 16</inkml:trace>
  <inkml:trace contextRef="#ctx0" brushRef="#br0" timeOffset="7479.8245">11217 3281 651 0,'0'-4'340'0,"-2"1"-50"0,0-1-49 0,2 0-12 15,-2 1-22-15,-1 3 11 0,-2-3-60 0,2 2 36 16,0 1-44-16,-2-2-9 0,-2 2-30 16,1 0-16-16,-7 6 15 0,5-6-31 0,-9 4-21 15,-1 4 33-15,2-4-34 0,0 8 7 0,1-4-37 16,-1 2 11-16,3-2-9 0,1 1-8 16,1 0 29-16,1 4-20 0,2-1-1 0,1-5-20 15,6 1 14-15,-2-1 5 0,1 2-7 16,2-2-18-16,0-7 15 0,0 11 9 0,15 12 13 15,-5-10-4-15,3 1-5 0,2-3 23 0,3 3-12 16,2-5-2-16,3 0-5 0,-1 2-7 0,4 0 4 16,-2-1-6-16,-5-2 2 0,2 2 0 15,-4 1 17-15,-3-3-20 0,5 3-8 0,-6-2 8 16,1-1-10-16,-3 0-1 0,-2-1-2 0,-2-2 9 16,-2 0 14-16,-1 3-1 0,-2-3 8 15,-2-1 11-15,0-4 15 0,0 0-26 0,-11 23 17 16,-1-12 11-16,-3 1-10 0,-3-1-6 0,0-2-6 15,-2 1-7-15,-1-3-2 0,2 3-9 16,-2-4-4-16,-1 0 1 0,2 2 4 0,0-2-7 16,3-2-11-16,3-2-1 0,4-1-22 15,-4 3-15-15,3-2 8 0,3-2-44 0,3 0 7 0,5 0-70 16,0 0-34-16,0 0-8 0,-13-13-36 16,13 6-31-16,6-8 21 0,3-6-104 15,3 0-13-15,0 1-70 0,4 3-41 0,0 0 30 16,4 1 26-16,2-3 18 0,0 7 63 15,1-2 3-15,2 0 0 0</inkml:trace>
  <inkml:trace contextRef="#ctx0" brushRef="#br0" timeOffset="7729.7347">11277 3534 379 0,'23'-9'238'0,"-4"1"-42"0,-1 1 6 16,-1-1-1-16,-4 2-18 0,-1 3-3 0,3-2-5 15,-3 3 0-15,-3 0 23 0,-4 0 0 16,2 0-29-16,-3 1 11 0,0-1-24 0,0 2-18 16,0 0 41-16,-1 0-11 0,-1 0-9 0,3 0 12 15,-5 0-41-15,0 0 11 0,0 0 8 16,5 0-15-16,5 11-13 0,-7-6-13 0,2 0 2 15,-2-1-17-15,4 11-7 0,0-3-5 16,-1 1 2-16,1 2-15 0,-1-1-6 0,-4-1-11 16,2-5-10-16,-3 2-24 0,3 5-23 15,-2-3-1-15,-1-1-89 0,0-5-31 0,-1-6-26 16,0 6-35-16,0-6-41 0,0 8-31 0,0-8 22 16,-11 15-209-16,7-14-24 0,1 0 42 15,1-1 32-15,-3 0 26 0,2-3 40 0,-5-7-7 16,4 0 14-16,0-6 4 0</inkml:trace>
  <inkml:trace contextRef="#ctx0" brushRef="#br0" timeOffset="7851.8683">11507 3423 526 0,'0'-6'292'0,"-1"1"-64"16,0 2-45-16,1-2-25 0,-3 1 5 0,1-1-24 16,1 2-13-16,0-1-30 0,1 1-48 0,-1 0-44 15,-1-1-3-15,2 3-1 0,1-1-151 0,-1 2-127 16,0 0-66-16,0 0 19 0,0 0-15 15</inkml:trace>
  <inkml:trace contextRef="#ctx0" brushRef="#br0" timeOffset="8283.8921">11681 3363 397 0,'8'0'384'0,"-1"0"-63"0,-3 0-35 0,3 0-16 16,-1 3-25-16,1-2-3 0,-1 1-15 15,8 5-22-15,-2-2-18 0,-5-1-20 0,1 2-2 16,3 1 9-16,1 4-26 0,-5-3-7 0,-1 0-22 16,-1-1-32-16,0 0-9 0,-3 0 6 0,1-1-8 15,-2 1-7-15,1-2 4 0,0 1-29 16,1-2 10-16,-1 0-13 0,-2-4 11 0,0 0-20 16,0 0 2-16,0 8 10 0,0-8-25 15,0 7 16-15,0-7-21 0,0 0 22 0,0 0 7 16,0 6 17-16,0-6 10 0,11 5-18 15,-9-8 8-15,3 0-14 0,-3 0 1 0,9-7-6 16,-2 2 19-16,-1 2-23 0,-2 4 4 0,0-1-8 16,-1 0-2-16,2 1-9 0,0 1 7 15,-3 1-8-15,-4 0-2 0,0 0 2 0,9 0-1 16,16 11 2-16,-17-5 0 0,7 1-10 16,-8 0 13-16,3 2-15 0,-3-2 8 0,0 1-10 15,0 4 1-15,-1-1-6 0,-1-1-12 0,-1-3-28 16,0 1-49-16,-1-3 13 0,-1 3 7 15,1-2-102-15,-3 0-27 0,2-2-45 0,-2 2-8 16,2-3 22-16,-2-3-288 0,0 0 37 16,0 0 29-16,0 0 32 0,0 0 28 0,0 0 25 15,11 9 23-15,-9-12 6 0,3 0 36 0</inkml:trace>
  <inkml:trace contextRef="#ctx0" brushRef="#br0" timeOffset="8633.668">12394 3357 275 0,'14'-13'437'0,"-1"3"-51"0,3-1-49 0,-11 1-21 16,3 6-33-16,-2-3-44 0,2 3-28 15,-3 0 50-15,1 1-39 0,-1 0-21 0,1 0-44 16,1 3 16-16,-2-1-5 0,-5 1-33 16,0 0-13-16,9 0-6 0,-1 0 1 0,13 15-3 15,-10-4-21-15,-2 0-14 0,-2 2 3 0,-3 1-13 16,0 1-9-16,-2 1-18 0,-2-9 17 15,0 5-23-15,0 3 16 0,-12 15-19 0,9-14-4 16,-1 0 5-16,-3 0 4 0,2-3-20 0,1-1-3 16,1-1-15-16,2-3 15 0,-1-1-18 0,1-1 8 15,1 0-28-15,0-6 6 0,0 0-19 16,0 9 4-16,0-9-26 0,0 6-53 0,14 3 2 16,-5-8-39-16,-3-1-4 0,10-4 0 0,6-4-47 15,-3 0-23-15,1-5 20 0,4 1-106 16,-3-2-59-16,0-2-52 0,5 0 26 0,-1-1 25 15,2 0-3-15,2 1 7 0,-4 2 12 16,0-1-7-16</inkml:trace>
  <inkml:trace contextRef="#ctx0" brushRef="#br0" timeOffset="9030.2514">12946 3352 413 0,'19'-12'323'0,"-4"3"-12"0,-1-1-21 15,-5 2-36-15,2 2 58 0,-4 0-75 0,-3 0-28 16,1 2 77-16,-1 1-27 0,-2-3-22 16,1 2-3-16,-1 3-7 0,1 1-33 0,-1-1-10 15,-2 1-14-15,0 0-27 0,0 0-26 16,2 4-5-16,-4 0-6 0,-8 7-19 0,-1 0-3 15,-3 2-16-15,3 2-5 0,-2-3 2 16,2 2-20-16,0-3-8 0,0 2-21 0,-1-3-12 16,3-2 0-16,3-1-8 0,2 0-9 0,1-2 7 15,-2-2-21-15,1 0 10 0,1-1 12 0,1 1-18 16,0-3 6-16,2 2 8 0,0-2-11 0,0 0 5 16,-2-5 7-16,4 2 4 0,2-4-7 15,1-5 8-15,7-1 9 0,-1-3 12 0,1 1-22 16,-2 3 32-16,-1 0 4 0,-3 2-8 0,1 0 11 15,5 0 2-15,-6 3 3 0,-1 3-10 16,1 2-6-16,2 0 1 0,0 2-1 0,-8 0 3 16,0 0 3-16,13 0 7 0,17 10-6 0,-16-1 11 15,-1-2-21-15,-1 5 16 0,1-3-3 16,3 2-2-16,-3 0-14 0,-2 3 4 0,3-2 4 16,-5 1-8-16,1 1 4 0,0-1-6 15,1-1 0-15,-2-1-28 0,-2-2-20 0,-2-2-34 16,-1 1-20-16,2-2 10 0,3 3-66 15,-7-4-57-15,1 0-31 0,0-3-44 0,-3 0 28 16,2 0-171-16,-2-2-71 0,-2-2 36 0,2-1-7 16,-1 2 27-16,-6-13 61 0,3 4 43 15,-1-4 23-15,1-3 13 0,0 1 7 0</inkml:trace>
  <inkml:trace contextRef="#ctx0" brushRef="#br0" timeOffset="9333.1508">13103 3265 229 0,'-13'-13'490'0,"1"5"-131"0,0-4-51 0,3 3 0 15,-2 3-22-15,3-1-34 0,4 1 10 16,0 4-1-16,0-2 4 0,3 2-31 0,-1 0-17 16,2 2-16-16,0 0-38 0,0 0-13 0,-2-2-10 15,4 1-27-15,1-1 8 0,3 4-36 0,0-2 9 16,13-3-11-16,-10 3-21 0,7 0 12 16,26-10-8-16,-19 9-18 0,2 0 8 15,-1-2-17-15,-2 1 11 0,-1 2-18 0,-1-2 6 0,-6 2-6 16,-2 0 5-16,-2-3-10 0,-3 3 4 15,1-2-11-15,-3 2 12 0,-1 0-21 0,1-1 16 16,-2 1-11-16,1 0 10 0,0 0-4 16,-2 0-10-16,-1 0-37 0,3 0-9 0,-4 0 3 15,0 0-71-15,0 0-37 0,0 0-27 0,0 0-33 16,0 0-62-16,0 0 25 0,12-11-257 16,-10 10 20-16,0-2 13 0,0 0 28 0,0 2 40 15,0-4 28-15,1 4 7 0,1-2 16 16,-2 1 40-16</inkml:trace>
  <inkml:trace contextRef="#ctx0" brushRef="#br0" timeOffset="10144.6584">13672 2998 560 0,'0'-2'297'0,"0"0"-50"0,0 2-11 0,-2-2-9 15,4 1-10-15,-2 0-20 0,0 0-13 16,0 1-6-16,0-1 13 0,0 0-1 0,0 1-39 15,2-2 9-15,-2 2-13 0,-2 0-16 0,4-1 5 16,-2 0-14-16,1 1-13 0,-1 0-11 0,0 0-11 16,-3 1-10-16,3 0-6 0,2 0-24 0,-2 1-4 15,1 1 14-15,-1-3-10 0,0 0 14 16,2 17-1-16,-2-8 18 0,0 1-16 0,0 4-2 16,0 3-10-16,0 2-6 0,8 24 16 0,-8-19-12 15,5-2-12-15,-2 1 17 0,-1 1-11 16,-2 2 4-16,0-1-5 0,4 1 11 0,-4 0-23 15,0-4-8-15,0-10 6 0,0 4 2 16,0 3-5-16,0 3-1 0,-11 20-4 0,6-23-4 16,1 0 0-16,2-3 11 0,-3 1-20 0,3 1 6 15,0-8 1-15,0-1 5 0,2-2-14 0,-2-1 8 16,2-3 2-16,-1 1-5 0,1-2-15 0,-2 1 12 16,2-1-35-16,0-1-17 0,0-1-26 15,0 0 6-15,2-1-84 0,-1-5-39 0,1 1-44 16,4-9-51-16,3-3 25 0,3-2-123 15,-3 0 31-15,-1-3 28 0,-1 3-109 0,3-6 25 16,-2 7 28-16,-1-3-23 0,1 1 30 0,-2 0 0 16</inkml:trace>
  <inkml:trace contextRef="#ctx0" brushRef="#br0" timeOffset="10585.8008">13975 3033 317 0,'0'-4'227'0,"0"2"-35"0,1-2-12 16,-1 1-38-16,0 2-3 0,0-3-23 0,0 3-15 15,0 0 11-15,0-1-16 0,0 0-25 16,0 0 2-16,2 2-10 0,-2-3 8 0,2 3-5 15,-2-1 6-15,0 0 27 0,0 1-20 16,2 0 5-16,-2-1-4 0,-2 1 9 0,2-2 6 16,0 3-18-16,2-3-5 0,-4 0 10 0,2 2-11 15,2 0 5-15,-2-1-11 0,0 0-5 16,0 1 1-16,0 0-12 0,2-2 5 0,-2 2 11 16,0 0 3-16,0-1-28 0,3 1 7 0,-1 0 1 15,-3-1-26-15,1 1 16 0,0-1-3 0,-1 1-11 16,1 0-15-16,1 0 15 0,-2 0 3 15,2 0 13-15,-2-1-39 0,1 2 28 0,0-1-20 16,1 0-1-16,0 0-22 0,-1-1-1 0,0 1 18 16,0 0-15-16,0 0-12 0,0 0 12 15,-1 0-38-15,1 0 21 0,-1 0-40 0,1 0-9 16,0 1-27-16,-1-1-26 0,-1 0-5 0,2 1 12 16,0-1-195-16,-2 2 26 0,0-2 22 0,0 0-117 15,0 2 24-15,-1-1 26 0,-1 0 10 16,-1 1 2-16</inkml:trace>
  <inkml:trace contextRef="#ctx0" brushRef="#br0" timeOffset="11393.4369">13603 3019 357 0,'0'0'187'0,"0"0"-15"16,0 0-45-16,0 0 18 0,0 0-31 15,0 0-18-15,0 0 15 0,0 0-62 0,0 0 22 16,0 0-9-16,0-14-1 0,0 14-16 0,0 0-4 16,0 0 5-16,0 0 0 0,0 0 1 0,0 0-11 15,0 0-19-15,0 0 18 0,0 0-34 16,0 0 17-16,0 0 9 0,0 0-30 15,0 0 27-15,0 0-15 0,0 0-31 0,0 0 4 16,0 0 0-16,0 0-53 0,0 0-87 0,0 0-111 16,0 0-63-16,0 0 15 0,0 0 6 15</inkml:trace>
  <inkml:trace contextRef="#ctx0" brushRef="#br0" timeOffset="12943.1735">13693 3048 209 0,'0'0'176'0,"0"0"16"0,0 0-7 0,0 0-27 16,0 0-20-16,0-13-8 0,0 13 10 0,0 0-7 15,0 0-10-15,0 0-11 0,0 0 6 16,0 0 8-16,0 0-7 0,0 0 6 0,0 0 18 16,0 0-27-16,0 0-9 0,0 0-23 0,0 0 3 15,0 0-7-15,0 0-4 0,0 0-16 0,0-12-28 16,0 12 16-16,0 0-20 0,0 0 24 15,0 0-24-15,0 0 0 0,0 0-4 0,0 0-5 16,15 9 20-16,-13-3-16 0,5 9-3 16,-2 2 13-16,1 1-32 0,-3-2 22 0,1 1 8 15,2 1-4-15,-1 4-2 0,-1-2-6 0,1 0 17 16,-4-1-19-16,-1-9-2 0,0 6-4 0,0 3-10 16,0 0 8-16,0 0-6 0,0 1 7 0,0-1-3 15,0-2 2-15,0 1-18 0,0-1 6 16,0-2-4-16,-8 13 14 0,6-19-14 0,0 0 11 15,0-1 2-15,-3-3 5 0,5 1-6 16,0-3-2-16,-2 2 2 0,2-2 16 0,-2 0-18 16,2 1 8-16,0-2 36 0,-2 0-13 0,2-2 0 15,0 0 8-15,-2 0 6 0,4-1-23 16,-2-2 10-16,0-1-31 0,0 0 49 0,0-4-7 16,6-8-21-16,-1 0-20 0,1-1 29 15,1-1-23-15,-2 3 26 0,1-2-3 16,1 3-3-16,-1-1-5 0,-5 5 27 0,6-4-14 15,-2 5-3-15,-3 1-2 0,2 2-7 0,0 0 11 16,-1 3-19-16,1-1-8 0,-2-2 11 0,3 3-9 16,0 1 14-16,1 1-16 0,1 0-3 0,-1 1 7 15,-6 0-2-15,12 0 0 0,15 10-15 16,-11-4-2-16,-1-2 1 0,-3 6 0 0,1 2 2 16,1 0 1-16,-4 1-8 0,0-1 26 0,1 0-18 15,-3-1 0-15,-1 3 0 0,1-3 1 16,-2 3-6-16,-1-1-1 0,-1-3 4 0,-2-3 6 15,2 1 0-15,-2-1-2 0,-1-1 0 0,-1 0-56 16,3-1-48-16,-1 1-10 0,-2-3-18 16,0 1-35-16,2-1-13 0,0-1 17 15,0 1-123-15,0-3-54 0,-1 0-82 0,-1 0 0 16,0 0 33-16,20-14 24 0,-11 7-22 0,4-3 15 16,1-1 44-16</inkml:trace>
  <inkml:trace contextRef="#ctx0" brushRef="#br0" timeOffset="13301.041">14235 3291 514 0,'3'-7'377'0,"1"-2"-41"0,-1 1-21 0,-1 1-42 16,-1 1 53-16,0 0-35 0,-1 2-43 0,0-1 9 15,0 1-30-15,0 1-23 0,0 3-33 16,0 0-15-16,0 0-1 0,0 0-41 0,0 0 8 16,-11-6-26-16,0 14-7 0,2 2 0 0,-1 0-7 15,0 3-10-15,3 0-31 0,3 1-15 0,-3 1-1 16,2-3-1-16,3 2-2 0,2-14-5 0,0 9-9 15,0-1-2-15,0 1 1 0,0-1-15 16,18 10 0-16,-9-11 1 0,-1-3 1 0,0 0 22 16,1-2-29-16,-2 1 22 0,-1-3-1 15,4 0-1-15,-4 2 4 0,-6-2 4 0,7 0-34 16,4 0 23-16,11-14-8 0,-10 7 51 16,-5-1-34-16,-1 1 22 0,-2 1-6 0,-2 0-11 15,-1-1 5-15,-1 2-15 0,0 5 5 0,0 0-14 16,-13-23 4-16,1 10 0 0,1 1-2 15,2 5 1-15,2 1-71 0,-7-1 13 16,0 1-65-16,1 0-26 0,2 2-38 0,3-1-22 16,0 4-27-16,0-4 21 0,4 3-203 0,1 1-50 15,1 0 46-15,0-1 39 0,2-1 13 16,0 2 32-16,0 1 20 0,0 0 13 0,0 0 3 16</inkml:trace>
  <inkml:trace contextRef="#ctx0" brushRef="#br0" timeOffset="13693.2879">14323 3228 413 0,'5'-1'422'0,"11"-5"-47"0,-3 4-44 16,-4-1-12-16,1 0-42 0,-4 2-33 0,1-2-29 15,-1 3 31-15,-6 0-41 0,0 0-12 16,12 0-38-16,1 0-4 0,3 0-15 0,15 14-10 16,-17-8-25-16,0 4-22 0,-3 2 3 15,1 0-4-15,-1 2-19 0,-3-3-16 0,0 3 31 16,0-2-31-16,-4-1 8 0,-1-1-33 0,-1-3-6 15,0 1-2-15,-2-1-29 0,0-1-5 16,0-2 13-16,0-4 16 0,0 0-32 16,0 6-5-16,0-6 11 0,0 6 9 0,0-6 10 0,-11 13-10 15,8-13-3-15,0 2-12 0,1-4 44 16,-2 1-3-16,2-3 10 0,0-1 21 0,0 0 9 16,-1-11 11-16,0 3-4 0,2 0 11 15,1-5-1-15,0 3-10 0,0 4-7 0,0 1 0 16,0 10-6-16,0-10-1 0,0 3 6 0,0-1-7 15,0 1-6-15,0 7-24 0,0-8-18 0,0 1-23 16,11-7 3-16,-7 10-43 0,-2-2-59 16,0 3-44-16,-1-2-36 0,1 1-44 0,3 1 22 15,-3-1-148-15,1 0-83 0,1 1 35 0,-2-1 30 16,3 1 28-16,-1 1 25 0,0-2-10 16,4 3 23-16,-4 0-19 0,3-2-2 15</inkml:trace>
  <inkml:trace contextRef="#ctx0" brushRef="#br0" timeOffset="14242.7699">14672 3149 400 0,'7'-3'426'0,"-3"2"-49"16,0-2-57-16,1 0-29 0,-1 2-6 0,0-1-35 16,1 1 10-16,0-1-55 0,-1 1 3 0,-1 1-23 15,1 1-22-15,-4-1-1 0,0 0-14 16,8 0 5-16,12 16-20 0,-10-5-8 0,0-1-15 16,-2-3-10-16,-3 1-2 0,1 6-17 0,-1-3 8 15,-3-2-17-15,3-1 8 0,-4-1-18 16,1 3-14-16,-2-3-19 0,1-3 27 0,0 1-22 15,0-2-20-15,-1 1 2 0,1-1 5 16,-1 0 7-16,0 0 1 0,0 0-22 16,2 0 14-16,-2-1-11 0,0-1-9 0,0-1 8 15,0 0 8-15,0 0-33 0,0 0 10 0,0 0-4 16,0 0-12-16,0 0 23 0,15-11 3 0,-12 8-20 16,1 2 2-16,-1 0-1 0,-3 1 16 15,0 0-10-15,0 0-10 0,8 0 6 0,-8 0 13 16,7 0-11-16,-7 0 19 0,7 0-13 0,-7 0-27 15,14 10 15-15,-12-8-27 0,0-1 19 16,3 1 3-16,-3 2 2 0,-1-3 18 0,1 0-29 16,-1 1 9-16,1 0 3 0,0 0 3 15,1 1 1-15,-2-1 6 0,1-1 7 0,-1 0-8 16,1 0 19-16,-1-1 25 0,1 0-24 0,-2 0 16 16,0 0-21-16,0 0-17 0,7 0 34 0,-7 0 12 15,17-10-8-15,-14 8-5 0,3-1 14 0,-3 2-1 16,1 1-13-16,1-1 22 0,-1 1-25 15,-4 0 7-15,0 0-5 0,9 0 10 0,-9 0-10 16,9 0 4-16,12 15 5 0,-12-5-4 0,1-2-11 16,0 4 4-16,-2-7-2 0,-1 4-2 0,-1 1-2 15,0-3-5-15,-2 1-10 0,0-2-46 16,-1 2 0-16,-1-3-16 0,2 0 6 16,-2 0-84-16,-2-1-50 0,1 1-38 0,-1 0-40 15,0-1 23-15,2-1 24 0,-2-1 20 0,0 1-273 16,2-2 38-16,0-1 32 0,-2 0 28 15,0 0 8-15,0 0 67 0,0 0-15 0,23-17 23 16</inkml:trace>
  <inkml:trace contextRef="#ctx0" brushRef="#br0" timeOffset="14742.7962">15415 3044 669 0,'0'-5'262'0,"2"1"0"0,-1-1-20 0,0 1 0 16,-1 1-35-16,1-1 0 0,-1 2-11 0,3 0 20 15,-1 0-25-15,-2-1 4 0,1 1-16 16,-1 1 15-16,1 0-69 0,-2-2 20 0,2 2-10 15,-1 0-47-15,0-1 1 0,0 1 14 16,-1-1-26-16,1 2 10 0,-1 2 3 0,-1-1-23 16,-1 2 8-16,2 0 0 0,-2 2 14 0,-8 6-16 15,4 1-1-15,1 1-17 0,0 1 9 0,-2 0 0 16,2 1-28-16,0 3 17 0,2 0-8 16,0 1-4-16,1 3-9 0,2 0-6 0,-2 3 12 15,3-14-10-15,0 9 8 0,0 2-7 16,0 3-1-16,13 28-9 0,-7-27-7 0,-1 2 13 15,4 0-10-15,-2-2 10 0,3-1-6 0,-1-1-14 16,1 1 12-16,1-5-2 0,1 2-10 16,0-2-15-16,-3-1 10 0,4-3-6 0,-1-1 5 15,0-2-23-15,1-1 11 0,0-2-14 0,3-2-16 16,-5-1-11-16,0 1-12 0,2-4 4 0,-4-3-52 16,-1-1-33-16,-8 0-39 0,8 0-34 15,-1 0 23-15,9-16-186 0,-5 4 30 16,-4-2 32-16,-2 3 24 0,-3-6 25 0,-1-4-144 15,1 2 29-15,-1-3 45 0,-1 12 14 0,0-8 19 16,0-2-13-16</inkml:trace>
  <inkml:trace contextRef="#ctx0" brushRef="#br0" timeOffset="15476.0946">15843 3094 337 0,'1'-2'371'0,"1"1"-53"0,-1-2-25 16,0 1-25-16,-1 0 4 0,1 0-44 15,-1 0-33-15,2 0-22 0,-2 1-14 0,1 1 4 16,0-2-40-16,-1 1-19 0,2 1 40 0,-1 2-51 15,1-1 0-15,0 1-2 0,0 1-11 16,0-1 26-16,1 3-12 0,7 5-10 0,0 4 4 16,-1-3-10-16,1 3-1 0,-1 0-25 15,5 0 17-15,-2 2-22 0,1 0 25 0,-2 2-10 16,0 1-8-16,-2-2-12 0,4-2 15 0,0-2-10 16,-4 3-13-16,3 1-2 0,-5-4-40 15,1-1 29-15,1-2 7 0,-1 2-21 0,0 1 14 16,-1-2-14-16,-2-1 21 0,0-5-19 0,-1 3 9 15,0-5-16-15,-2 0 19 0,0 1-8 16,0-3-4-16,0 2-18 0,-1-1 1 0,1 0-22 16,-1-1-8-16,0 0-30 0,-1-1-2 0,1 0-39 15,-1 0-36-15,0 0-14 0,0-8 14 16,0 5-31-16,-1-1-42 0,-1-1 38 0,1-1 16 16,-3-9-181-16,0-1-82 0,-2-2 31 15,1 3 25-15,1-1 25 0,-1-1 22 0,-1 4 23 16,1 1 5-16</inkml:trace>
  <inkml:trace contextRef="#ctx0" brushRef="#br0" timeOffset="15908.835">16062 3138 403 0,'2'-4'308'0,"-1"2"-65"0,-1-1-4 15,1 0-21-15,0 2-14 0,0-1-5 0,-1 0-34 16,0 0-3-16,1 2-2 0,-1-2-6 16,3 1-18-16,-1-1-14 0,-2 1 4 0,1 0-2 15,-1 0-26-15,1 0 13 0,-3 3 11 0,2-2-69 16,0-1 20-16,1 0 30 0,-2 1-62 16,1 1 16-16,0 1-9 0,0-1 15 0,-3 4-13 15,0-3-7-15,-5 15 22 0,0-7-7 16,-3-1-25-16,1 1 0 0,-2 7 5 0,-2-5-5 15,0 5 17-15,2-3-13 0,-1 1-4 16,1 0-5-16,-2-2 12 0,2 2 1 0,-1 1-25 16,1-1 29-16,2-3-12 0,0 4-18 0,0-3 0 15,1-1-3-15,2-1-4 0,1 3 3 16,-2-4 0-16,2-1-1 0,2-3 10 0,1-1-22 0,-1-2 8 16,3 2-6-16,-2-3 28 0,2 1-10 15,-1-2 0-15,2 1-38 0,0 0-27 0,-2-1-12 16,2-1-25-16,0 0-14 0,4 0-52 15,-2-2-47-15,1-1 19 0,0-3-191 0,6-3 30 16,2-4 28-16,-2-1 24 0,2-3 23 0,-5 1-93 16,3-1-5-16,-1 0 20 0,0 1 7 15,3 1 4-15</inkml:trace>
  <inkml:trace contextRef="#ctx0" brushRef="#br0" timeOffset="16524.8153">16414 2987 504 0,'-1'-4'328'15,"0"2"-1"-15,2-2-66 0,-1 3 12 0,0-2-27 16,0 1-47-16,1 1 22 0,0 0-45 0,-1 1-23 15,0-2 12-15,1 1-49 0,0-1-3 16,-1 2-44-16,1 0 14 0,-1 2 25 0,1-1-25 16,0 1-10-16,0 0 21 0,-1 3-30 0,3-1-11 15,-2 3 13-15,6 7-31 0,-1 2 10 0,2 0-11 16,0 2-3-16,2 1 38 0,-3 5-8 16,2-1-6-16,-1-2-4 0,1 3 0 0,0-1-11 15,1-1 4-15,-2 5 13 0,-2-2-22 16,3-7-4-16,-5 7-3 0,-1-1 15 0,-1-1-24 15,-2-11-15-15,0 6 11 0,0 3 5 0,-12 22-1 16,4-21-3-16,-3-1 8 0,1 2-7 16,-3-5 13-16,-3 0-24 0,0-2 5 0,-2 0 10 15,1-2-36-15,-1-1 43 0,1-1-6 0,0-1-20 16,0-1 1-16,1-1-25 0,0-1 35 0,2 1-1 16,-1-2 2-16,1-2-25 0,0 1 12 15,4-5 12-15,1 2 1 0,-1-3-19 0,3 1 1 16,1-1-61-16,6 0-41 0,0 0-7 0,-25-10-26 15,12 4-46-15,1-5-28 0,4 4 18 0,-4-5-177 16,-4-1-87-16,4 2 13 16,-3-4 59-16,6 0 26 0,-5-1 26 0,-4-2 4 15,-3 5 16-15,-3 0 4 0</inkml:trace>
  <inkml:trace contextRef="#ctx0" brushRef="#br0" timeOffset="17391.7062">13387 2831 231 0,'-2'-3'140'0,"2"1"3"0,-2-1-12 0,-1 1-6 15,3 1-2-15,-2 0 17 0,-1-1-49 0,3-1 1 16,0 3 39-16,0 0-29 0,-2-4 17 0,2 2-14 15,-2 1-6-15,2-1-2 0,0 1 9 16,0 0-33-16,0 1 5 0,-2-1-13 0,2 1-1 16,0 0-8-16,0 2-7 15,-2 1 17-15,2-2 2 0,-2 4 0 0,-1 1 11 0,-1 8-7 16,-4 1-10-16,0 0-10 0,3-1 23 16,-1 3-23-16,-1-1-7 0,0 3-3 0,2 0 14 15,1 2 4-15,0 1 18 0,-3 0-41 0,3 2-3 16,-1-3 2-16,0 3 6 0,1 1 22 15,2 0-30-15,-3 3 8 0,3-2-7 0,2 1-14 16,0-14 46-16,0 7-31 0,0 7 7 16,-9 29 2-16,2-22-16 0,3-2 0 15,1 0 20-15,1 3-35 0,-2-1 33 0,0 0-33 16,2 2-5-16,1-1-10 0,1-18 14 0,0 10 13 16,13 32 6-16,-4-25-11 0,3-4-42 0,3 0-10 15,4-1 9-15,3-3 9 0,2-1-24 16,3-3-28-16,3-2-21 0,7-1-41 0,2-6-9 15,6 0-58-15,7 0 19 0,4-6-246 16,3 0 31-16,4 0-23 0,0 1 25 0,4-8 52 16,-34 0 17-16,21 0 11 0</inkml:trace>
  <inkml:trace contextRef="#ctx0" brushRef="#br0" timeOffset="18157.5409">17246 2794 551 0,'-2'-2'280'0,"0"0"-11"0,1 0-31 16,1 1-28-16,0 0-14 0,0 0-35 0,0 1 10 15,-2-1-40-15,2 1 13 0,2 2-25 16,0 0-7-16,0 2-17 0,7 8-18 16,1 1 10-16,5 0-26 0,-3 5 7 0,4 1-11 15,-5 2-9-15,5-2 2 0,-4 6-2 0,1-1 30 16,-1 2-36-16,0 5 23 0,-2 0-29 16,-1-4-3-16,-1 6-6 0,1 1 22 0,-2-1-30 15,-3 2-5-15,1 0 15 0,-2 1-6 0,-3-19-4 16,0 9 32-16,0 4-9 0,-13 33-13 0,5-31-20 15,-3 0 34-15,0-2-35 0,-4-3-3 16,-1 1 0-16,-2-2 39 0,-1-1-38 0,-1-1 11 16,0-4-11-16,-1 0-22 0,-3-2 19 15,2 0 3-15,-1-3 6 0,0-1 6 0,1 1 4 16,0-1 3-16,-1-3-13 0,3-1 7 16,2 1-5-16,2-2 28 0,1-2-33 0,1 1-13 15,1-5 4-15,6 1 1 0,0-3 6 0,1 2-12 16,-1 0-6-16,3-2-10 0,2 0-21 15,0 1 0-15,0-2-49 0,2 0-47 0,0 0-54 16,0 0 16-16,0 0 17 0,-8-10-313 0,9 7 35 16,-2-1 26-16,0-4 28 0,-3-5 24 15,4 2 15-15,0-1 76 0</inkml:trace>
  <inkml:trace contextRef="#ctx0" brushRef="#br0" timeOffset="21689.2532">5946 6403 467 0,'15'0'218'0,"-15"0"-29"16,0 0-18-16,0-14-21 0,13 14-10 0,-13 0-14 16,28-28-7-16,-21 21-9 0,-1 2 3 0,2 1-17 15,1-5 12-15,1-2-31 0,1 0 8 16,-1-1-19-16,0 2 11 0,0-3-3 0,3 1 0 16,-2-2 4-16,2 0 18 0,-3 3-37 15,3-3 12-15,-2 0-10 0,-1 0 19 0,3 1-7 16,0-1-12-16,-1 3-12 0,4-5-5 0,-5-1 24 15,1 1-41-15,-1-1 10 0,1 1 9 0,5-3-5 16,-3 1-10-16,2 0 8 0,-1 0-28 16,1 1 3-16,1 0 15 0,1-3-9 0,0 4 4 15,0 0-11-15,0 0 15 0,1 0-29 16,4 1 25-16,0 2-2 0,-3 1-14 0,-1-4 13 16,5 6-10-16,0-3-3 0,-3 1 24 0,5 0-26 15,-3 3 2-15,-1-1-8 0,2 4 8 0,-4 2-19 16,2-3 7-16,1 0 13 0,0 0-15 15,0 0-5-15,2 1 25 0,2 0-27 0,-2 0 9 16,1 0 8-16,2 1 28 0,1 3-27 16,0-3-11-16,0 4 25 0,0-2-20 0,-2 3 21 15,3-6 2-15,-4 5 10 0,1 1-5 16,-16 0-12-16,8 0 14 0,4 0-15 0,0 0 28 16,0 0-32-16,2 0 20 0,23 14-13 0,-21-11-18 15,-1 4 42-15,4-3-17 0,-2 0 8 16,1 0-41-16,0 2 25 0,2-3 0 0,0 2-3 15,1-1-5-15,0 1 19 0,2-3 3 0,-4 3-4 16,1-3-8-16,1 1 0 0,1 0 3 16,0-2-2-16,1 1 3 0,2 1 21 0,4-2-5 15,1 0-4-15,-6 1-4 0,-16-2-8 0,8 0-16 16,6 0 0-16,1 0-33 0,0 0 21 16,36-10 7-16,-34 6-1 0,2-2 8 0,-2 0-7 15,0 0 4-15,2-1 8 0,-1-2 0 0,2-1-3 16,-3 1-4-16,0-3-1 0,2 0 0 0,-1 1 14 15,7-3-1-15,-7 0-2 0,1 2-2 16,0-7-2-16,-1 3-10 0,-1-3-1 0,-1-2 1 16,3 2 0-16,-6-3-1 0,5 1-2 0,-3-4-7 15,0 0 0-15,1 0 12 0,-1-3 0 16,0-1-1-16,-1 1 3 0,1-1-2 0,0-2 18 16,-2 0-27-16,1-2-11 0,-2 0 3 0,5 0 0 15,-1-2 35-15,-1 0-29 0,0 1 9 16,0 0 1-16,0-1-18 0,-1 2 3 0,-1-2 10 15,0 6 2-15,0-7-1 0,-1 3 0 0,1-1 1 16,-1 0-8-16,0-1 5 0,3 1 16 0,0-2-9 16,-4 3 2-16,2-3 18 0,0-3-37 15,1 2 14-15,0 0-1 0,1-2 4 0,1-3-16 16,-1-2 14-16,3-1-9 0,3 0 8 16,-1-2-9-16,0 1 2 0,2 3 31 0,-2 0-27 15,2-3 18-15,-2 2-30 0,3 2 2 0,-3 1 1 16,1-1 32-16,0 6-13 0,-1-3 0 0,1 4-1 15,1 0 23-15,-2 2-24 0,1 1-8 16,1 1-3-16,2 3 28 0,1-2-15 0,0 1-16 16,3 0 13-16,1 1 6 0,0 0-27 15,3-3-3-15,2 5 35 0,5-1 7 0,-2 2-9 16,4 1-2-16,-2 2-7 0,1 4-13 16,-4 0 11-16,2 2 14 0,-2 1-9 0,-4 1-22 15,-3 3 25-15,-4 3-35 0,-3 0 21 0,-5-3 6 16,-3 5 24-16,-4 0-27 0,1 2 8 15,-1 0-7-15,-7-1 8 0,-3 2-7 0,1 0 3 16,-9 2-18-16,0-1-15 0,0 1 3 0,-11 1-58 16,0 0-40-16,7 0-30 0,-7 0-20 0,6 8-35 15,-8-5 21-15,-18 9-315 0,0 0 63 16,-7 1 13-16,-7 7 21 0,-5 2 26 0,-10 2 1 16,-3 9 27-16,-8 6 9 0,-10 6 66 15</inkml:trace>
  <inkml:trace contextRef="#ctx0" brushRef="#br0" timeOffset="25037.6982">6654 8363 285 0,'0'0'264'0,"0"0"-58"16,0 0 0-16,0 0-9 0,37-28-39 0,-24 15 2 16,-1 2-18-16,3 0 0 0,-1-1-13 0,0 2-10 15,1-4 0-15,0 3-7 0,-1-2-11 16,0-2 17-16,3 0-36 0,-1-2-9 0,-2 3 6 15,4-2-3-15,0 0-14 0,3-2-6 16,-3 2 5-16,3-3 1 0,0 1 15 0,-1 2-28 16,5 0 8-16,-1-2 0 0,-1-1 13 0,0 6-5 15,0-5-5-15,-1 5-16 0,0-1 10 0,-2 0-27 16,1-2 26-16,0 2 22 0,3 0-41 16,-3 0 31-16,-1 0-23 0,-1 1-8 0,0-1-3 15,2 2-4-15,0-3 10 0,0 2-7 0,3-2-5 16,-3 1-1-16,2-3-22 0,0 5-3 15,0-4 30-15,-1 4-32 0,3-2 37 0,0 0-19 16,1-2 13-16,-1 2-2 0,-2 0-16 0,3-2-2 16,0 1 1-16,-2 0-3 0,0 1 1 15,0-1 16-15,1 1-6 0,-1-1-1 0,-1 1 6 16,0-1 6-16,-2 0-2 0,1 1-3 16,-2-5 19-16,1 3-33 0,2-1 2 0,-1-1 22 15,0-2-25-15,3-5-1 0,-1 3-26 0,-2 0 3 16,-1-3 28-16,0 3 6 0,1-1-8 0,2 1-1 15,-6 0-11-15,1-2-21 0,-2-1 2 16,5 0 3-16,-5 0 1 0,-2 0 48 0,1 2-8 16,-2-1-1-16,0-1-11 0,-1 2-1 15,0-2-1-15,-2 1-1 0,2-1-1 0,4 0 27 16,-2-1-25-16,0-3-3 0,5-1 1 0,-4-1-2 16,6 1 0-16,-2 0-1 0,2-1 5 0,0 1-4 15,-1 1 2-15,0 2-3 0,0 1 19 16,-3 1-3-16,5 2-2 0,-3-1-3 0,0 3-28 15,-1 1 11-15,1-1 23 0,-2 3 0 16,2-4-4-16,-1 2-27 0,2-2-1 0,4 0 1 16,-1-1 0-16,3 2 22 0,0-4-16 0,1 1-8 15,-1 0 26-15,1-1 0 0,1 6-16 16,-1-6-14-16,2 5 1 0,-4 1 3 16,2 0 14-16,0-1-15 0,-4 0-1 0,2 0 15 15,-2 5-4-15,2-3 2 0,1-1 0 0,1 3 0 16,1-4-8-16,2 1 24 0,-2 0 9 15,3-1-1-15,0 1-3 0,1-4-11 0,-1 1-20 16,2 0-7-16,-1 0 14 0,2 1 8 0,-3 2-1 16,2 2-1-16,-2-1-19 0,-3 2-1 0,2 0 2 15,0 3 4-15,-4-1 0 0,-3 3 29 16,0 0-16-16,-2 1-4 0,2 1 0 0,3-1-11 16,1 3 1-16,-3 0 1 0,-3-1 31 15,0 2-23-15,2 2 0 0,2-3 0 0,1 3 1 16,-2 0 0-16,4 1 0 0,-15 3-11 0,9 0 1 15,3 0 21-15,3 0 1 0,1 0-42 16,0 0 5-16,3 0 43 0,-2 0-8 16,-1 0-15-16,31 4 13 0,-33-1 3 0,0 1-11 15,0-2 13-15,1 3-2 0,1-2 1 16,0 0 5-16,0 1-20 0,-3 0 8 16,6-1 1-16,1 0 1 0,-3-1 8 0,0 1 0 0,1-1 4 15,0 2-3-15,-13-4-1 0,7 0-7 0,3 0-10 16,3 0 20-16,1 0-5 0,0 0-13 15,0 0-1-15,31-14 1 0,-32 11 1 0,-4-3-1 16,-1 1 0-16,-3 0 32 0,0-2-12 0,-1 2-2 16,-1 0-2-16,-2-2-16 0,0-3-3 15,-1 3 7-15,-2-1 15 0,1-2-1 0,-1 2 12 16,0-4-27-16,0-3 18 0,0 0-12 0,1 1 25 16,-1-5-36-16,1 3 18 0,-2 0 15 15,3 0-2-15,-2-2-29 0,1 1 12 0,1 0-10 16,0 0-21-16,-2-1 14 0,0 1 3 0,1-1 13 15,-3 2-9-15,3-4 9 0,-2 2-14 0,2-1 22 16,-1 2-18-16,-1-1 5 0,3 1 1 16,-4 0-29-16,4-2 22 0,2 1 18 0,0 0-38 15,1-1 34-15,0 2 18 0,1-1-32 16,2 2 11-16,4 1-33 0,-3 0 9 0,0 1 33 16,0 2-38-16,0 3 27 0,-2-1 0 0,1-1-12 15,2 0 24-15,0 2-17 0,3 2 2 0,1 1-25 16,-2 1 42-16,0-1-18 0,-1 5 0 15,1 0 2-15,-16 1-17 0,8 0 12 0,5 0-19 16,-1 0 27-16,28 13 18 0,-26-9-22 0,1 2-17 16,-1 1 14-16,-2-1 10 0,1 4 1 15,-1 0-1-15,-1 0-10 0,-3 1 8 0,1 0-4 16,-2 2 4-16,1 0 3 0,-6-1 9 0,4 2-29 16,-4-1-21-16,3 1 25 0,-5 1 3 15,1-1-3-15,-1 1 2 0,1 0 5 0,-3 1-28 16,0-1 24-16,-1 2 24 0,3 0-29 0,-4 1 20 15,2 0-13-15,-2 1-19 0,0-1 9 16,0 1 18-16,0 1-15 0,-2-2 22 0,1 0-11 16,0 4-3-16,0-4 9 0,1-2-16 15,-2 6 10-15,0-3 5 0,-2 1 4 0,1 0 6 16,1 0-11-16,-3 1 16 0,6 2-19 16,-4 0-5-16,1-1 0 0,-1 1 21 0,4 4-31 15,-1-4 28-15,-3 1-2 0,3 1-31 0,0-3 18 16,-2 2 17-16,0 2-7 0,-1-1-13 0,1 1 16 15,-2 1 19-15,-3 0-25 0,2-2 26 0,-1 5-15 16,-1 0 3-16,0-1-11 0,0 1 2 0,-2-1-10 16,2 2 15-16,0 1-19 0,-2-3 17 15,6 1-3-15,-6-1 0 0,2 5 3 0,0-6-2 16,0 0 7-16,1 1-23 0,3-2 10 16,-4 6 9-16,-2-6 3 0,7 3-8 0,-5-3-4 15,0 1 2-15,3-1 3 0,2-1 0 0,-3 1 4 16,-1 1-2-16,3 1-6 0,-2-2 11 15,4 4 4-15,-2-6-7 0,1 0 7 0,-1 0-7 16,4 1-11-16,-1 0 21 0,2 1-6 16,-2 0 4-16,4 0-21 0,0-1 1 0,4 0 0 15,-2 2 8-15,-1-3 8 0,3-1-6 0,0 2 1 16,-1 1 3-16,1-2-17 16,2 1 15-16,0-1-3 0,2 1-11 0,-1-1-4 15,2-2 16-15,-1 2-7 0,1-2 7 0,-2 1-25 16,0-2 9-16,1 1-3 0,-1-1 13 0,-2-1 21 15,2-1-13-15,-4 4 9 0,2-5-6 16,-1 6 16-16,2-3-25 0,-6 1 9 0,5 1-8 16,-3 1 25-16,6 1-21 0,-5-1-8 15,-1 2 35-15,3-3-4 0,-4 2-29 0,2-3 25 16,1 2-21-16,0-3 1 0,0 2 7 0,-1-2 5 16,1 0-14-16,0-1 1 0,3-2-6 15,-3 2 12-15,2-1-21 0,-1-1 13 0,-2-2-11 16,6 1 12-16,-4-2-1 0,0 0 13 0,2-2-37 15,4-3 23-15,-5 3-31 0,3 1 6 16,-1-2 19-16,1 0 13 0,1-1-34 0,0 1 35 16,2 2-30-16,-1-3 8 0,2 1 2 15,-1 0 24-15,2 0-7 0,-1-1-13 0,0-1-7 16,1 0-2-16,-1 2 14 0,3-4-1 0,-5 3-14 16,1-3 17-16,3 0-4 0,-1 0 16 15,-1-2-36-15,-2 0 14 0,-1-1 1 0,-2 0-19 16,0 0 23-16,0-3-26 0,-4 0 13 0,1 1 13 15,-1-1-6-15,2-1-11 0,-1-1 0 16,-11-1 18-16,3 0-18 0,-1 0-8 0,3 0 24 16,-3 0 12-16,1 0-31 0,6 0 16 15,0 0 17-15,3 0-11 0,1 0 13 0,20-9-13 16,-18 4-34-16,2-2 33 0,-2-1 8 0,0 0-18 16,2-3-2-16,-2 0-6 0,0 0 15 15,4-3-18-15,0 1 7 0,-2 1-7 0,2-4-7 16,0 0 8-16,2-3 0 0,-1-3 14 0,3 4-30 15,-4-1 16-15,0-1 6 0,-3 0 5 16,1-3-2-16,2-1 15 0,0-1-14 0,0 0 1 16,-1-2-15-16,2 0 23 0,0-2-7 15,1-1-8-15,2-1-16 0,0-2 0 0,1-1 2 16,0-3 15-16,2 0-6 0,-1-3-14 16,4 0-4-16,0-3 24 0,2 0-15 0,-3-4-14 15,3 1 21-15,1 0 11 0,-3 1-15 16,0-2 6-16,-1 1-10 0,-1 1 6 0,-3 0-3 15,0 3 26-15,-1-4-7 0,0 4 4 0,0-4-30 16,1 5 26-16,0-3-10 0,-2-2 18 0,1 5-14 16,0-8 7-16,2 0 0 0,0 0 9 15,2-4-29-15,2-2 4 0,-1 1 23 0,3-5-10 16,-1 2-18-16,0 1 12 0,-1 1-2 16,-2 0-6-16,1 1 13 0,-2 5-7 0,-1-4 16 15,-3 0 4-15,2 1-14 0,-2 4 0 16,0-5 1-16,-2 4 18 0,0 0-10 0,0-2-15 15,1 0 18-15,1-3 3 0,-1 1 0 16,1-5-1-16,2 1-31 0,-1-3 8 0,2-3-11 16,2 2-8-16,1 2 4 0,0-3-3 0,-1 6-9 15,2-1-7-15,0-3 7 0,-2 2-15 16,1 2 19-16,-3 1-1 0,-2 5-9 0,-2 1 17 16,0 2 10-16,-1 3-11 0,-1 1 4 15,-1 1-9-15,1 1 20 0,0 1-20 0,-1-2 25 16,1 3-8-16,-1-3 0 0,2 3-8 0,0-2-20 15,1 2 12-15,-1 0 14 0,0-1-16 0,-2 3 12 16,-1-1 11-16,0 3 14 0,-1 1-15 16,-1 0-4-16,-4 2-9 0,3 1 13 0,-4-2-5 15,1 3 12-15,-1-1-26 0,-2 0 25 16,1 0-3-16,-2 2 11 0,2-1-7 0,-2 1-11 16,0 1 30-16,1-2-12 0,1-1-16 0,1-1-4 15,1-1 20-15,-2 1-7 0,3-1 8 0,-1-1-16 16,2 1 18-16,0 0-15 0,1-1 3 15,1 3 4-15,-2 2 13 0,-3-3-10 0,1 1-3 16,-3 0 6-16,2 0-3 0,-3 0 1 16,0 0-12-16,-1 1 15 0,1-1-2 0,0 1 7 15,2-1 6-15,-1 0-12 0,4 0 10 0,1 0 0 16,4 2-31-16,2-2 9 0,1 1 20 16,4 2-21-16,0-1 20 0,2 3-12 0,-4 1-4 15,5 2-9-15,3 2 6 0,0 1-12 0,4 1-6 16,0 3 4-16,1-2 2 0,0 4 33 0,3 3 0 15,2-2-2-15,0 3-23 0,2 2-5 16,-1 0 8-16,-2 2 5 0,0 1-2 0,-4 2 3 16,1-2 8-16,-4 0-11 0,1 4-2 0,-2 0 4 15,-1 1-3-15,-19 0 17 0,9 0-1 16,2 0-1-16,28 9-5 0,-29-1 0 0,-3 1 4 16,0 1-12-16,-1 2 13 0,-2 2-3 15,-2 4 11-15,-1 0-1 0,-2 1-1 0,-1 2-2 16,-1 3-41-16,-3 0-47 0,-4 1-22 0,1 1-23 15,-4 4-36-15,-2 1-44 0,-3-14 19 0,0 7-280 16,-16 29 0-16,-3-25 31 0,-8-4 54 16,-5-3 16-16,-6-2 17 0,-6-2 18 0,-5-4-2 15,-12-1 40-15</inkml:trace>
  <inkml:trace contextRef="#ctx0" brushRef="#br0" timeOffset="27121.2922">12471 2919 386 0,'0'0'198'0,"0"0"-24"0,-15 0-3 16,15 0-7-16,0 0-46 0,0 0 12 16,0 13-31-16,0-13 6 0,0 0 6 0,0 0-12 15,0 0 7-15,0 0-17 0,0 0 4 0,8 29-2 16,5-21-5-16,10-1-22 0,0-1 14 0,6 0-10 15,-3 2-14-15,5-2 13 0,-1 4-7 0,6-2 14 16,-2 2-8-16,6 1-15 0,0 1 6 16,2 0-18-16,0 2-10 0,2 1 11 0,4-1-11 15,-6 4 19-15,-1 0-19 0,1-2-5 16,-2 3-9-16,-3 2 6 0,1 0 5 0,-4 2-10 16,-1-2-8-16,3 2 1 0,-7 1 12 15,3 1-14-15,-1 1 9 0,-2 1-6 0,-1-1 8 16,-3 0 11-16,1 2-32 0,-4 2-6 15,-3-3 4-15,1 0 4 0,-4 1 28 0,0-1-22 0,-1 2-7 16,-1-1 10-16,-3 1 9 0,0-1-7 16,-2 1 11-16,-4 1-13 0,1 1-22 0,1-2 25 15,-1 2 9-15,-1-1-12 0,-2 1 6 0,1-1 3 16,0-2-27-16,-1 4 14 0,-1-2-6 16,2 1 31-16,-2 1-11 0,1-3-26 0,1 2 28 15,3 1 1-15,0-2-7 0,-5 2-27 0,5-2 5 16,1 1 1-16,0 0-7 0,3-1 5 0,3 2 11 15,-3-3-16-15,2-1 6 0,1 0 18 16,-3-2 7-16,3 2-4 0,-2 0-23 0,-3 0 31 16,3-1-17-16,4-1 4 0,-1 3 1 15,-1 1-1-15,-1 1 20 0,-1-3-16 0,5 4 14 16,-1 1-7-16,-3-1-18 0,3-1 18 0,-3 1-35 16,2 1 19-16,-3-1 1 0,0 0-3 15,-1 0 1-15,0 1-1 0,1 1 42 16,-3-3-55-16,-3 4 31 0,1-3-4 0,3-1-4 15,-2 4-2-15,-2-3-15 0,1 1 2 0,1-3 5 16,-2 6-5-16,1-2 19 0,-1-1-18 0,2-1 6 16,1 0-5-16,1 1 12 0,0-1-8 15,1-3 4-15,2 2-9 0,-1-2 9 0,5-2 0 16,-5 0 4-16,1-2 13 0,1 3-13 0,3-5-14 16,-1-1 17-16,-4 1-13 0,1-1 1 15,5-1 10-15,0 1-5 0,0-3-19 0,2 2 13 16,-2-3 16-16,-2-1 5 0,7 1-23 0,-4-1 1 15,6-2 13-15,-4 0-15 0,5 3 11 16,-3-5-7-16,3-1 21 0,0 1-7 0,1-3-7 16,-1 1-8-16,2-1-8 0,-1 3 8 0,-1-4 6 15,5-2-3-15,-2 2-25 0,1-3 39 16,2-2-14-16,-3 2 19 0,2-1-15 16,1 1-5-16,1-4 2 0,-3 2-23 15,-2 0 27-15,1-1 19 0,1 1-49 0,2-2 21 16,-2-1 6-16,-2 4 21 0,-1 0-29 0,-2-3 8 15,0-2-18-15,-3 0-7 0,-11 0 40 0,5 0-12 16,6 0 12-16,1 0 12 0,1 0-34 0,3 0 7 16,25-13 10-16,-19 8-5 0,-6-1 6 0,2 2-11 15,-1-2 36-15,1-3-50 0,-3 2 23 16,0-3-13-16,2-1 5 0,-1 0-9 0,1-4 23 16,-1 0-17-16,-4-1 2 0,4-1-14 0,-3-2 6 15,1-1 38-15,1-2-34 0,-3-2-23 16,0-1 27-16,-4 2 22 0,2-4-3 0,1-2-30 15,0 0-7-15,2-6-4 0,-2 3 34 16,2-7-21-16,-1-3-19 0,3 3-10 0,3-6 25 16,0-3 3-16,3 2-20 0,1-5 14 0,-2 1-5 15,1-2 20-15,6-3-5 0,-5-1-2 0,0 3 31 16,-1-3-30-16,-2 1 21 0,1-2-9 16,-1 4-4-16,-1-4-5 0,-2 3-9 0,-1-2 12 15,0-2-10-15,1 1 5 0,-1-2 7 16,2-3-36-16,0 1 38 0,1-1-19 0,-3-3 14 15,3 1-11-15,3-3-11 0,-1 4 6 16,1 1 43-16,-1 2-52 0,-1 1 41 0,-5 3-27 0,1 4 8 16,0 1-30-16,-2 2 11 0,-1 0 9 15,0 2 30-15,-1 5-2 0,2-1-15 0,-5-1-18 16,2 3 35-16,2 1-30 0,-1-3-2 0,3-2 17 16,-1 6-1-16,1-1-10 0,0 0-21 15,1 1 11-15,1-1 20 0,2 2-9 0,1 1 12 16,0 2-38-16,-2 1 27 0,2 1-1 0,0 0 33 15,-1-1-47-15,0 1 33 0,0 3-30 0,2-1 16 16,0-2-4-16,1 1-17 0,1 0 10 16,1-2 9-16,0 1 22 0,2-5-49 0,2 6 10 15,0-5 27-15,3-1-36 0,0 0 19 16,0 2-3-16,0 0-15 0,3 0 48 0,0 4-13 16,-6 3-8-16,2-5 1 0,-1 1-9 15,-1 2 17-15,-2 0-28 0,1 2 10 16,0-1 33-16,-2 1-45 0,0-2 20 0,-2-2-14 15,1 1 14-15,-2-1 9 0,1 1-16 0,0 2 25 16,0-1-29-16,1 0 29 0,1 2-35 0,-3 1 9 16,-1 0 23-16,0 2 2 0,-1 1-31 0,1 0 21 15,-2-3 3-15,-1 7-16 0,0 2 7 16,2-3-16-16,-2 2 0 0,-1 0-8 0,-3 3 19 16,1 2-5-16,-5-1 8 0,2 2 12 15,-1 0-1-15,3 1-26 0,-1 2 19 0,0-1-10 16,2 2-4-16,-3 1 1 0,-1 1-3 0,3 2 1 15,-2 0 30-15,-3-1-39 0,2 1 16 16,2 0 1-16,1 1-11 0,0 1 0 0,-1-2 25 16,0 2-16-16,3 1 1 0,-1 0 3 0,1-2-8 15,3 2 2-15,-4-1-10 0,0 1 15 0,1 0-17 16,0-1 23-16,1 1-16 0,-2 1 1 16,-2 0-6-16,4 0-17 0,-1 0-12 0,-1 2-13 15,-3-3-14-15,0 2-19 0,0-1-44 0,2 1-9 16,-13 1 14-16,5 0-201 0,2 0 24 15,1 0 23-15,0 0-72 0,-2 0 25 0,-3 0-50 16,-1 0 28-16</inkml:trace>
  <inkml:trace contextRef="#ctx0" brushRef="#br0" timeOffset="28402.2937">20368 2739 280 0,'18'-2'187'0,"-5"0"-40"0,-2 0-45 0,-1 1 33 16,-10 1-24-16,9 0-20 0,1 0 17 0,-3 0-15 16,10-3-2-16,-9 3 9 0,-8 0-19 0,12 0-25 15,2 0 25-15,-3 0-41 0,-1 0 36 16,1 0 7-16,13 15-26 0,-11-13 6 0,-3 3 7 15,-2-2 7-15,6 7-11 0,-3 1-4 16,0 1 9-16,0 3 11 0,-2-3-30 16,-1 4 1-16,1 2 6 0,-4-1-4 0,1 1 1 15,2 1-17-15,0 2-5 0,-5 0-2 0,-1 1-5 16,3-1 14-16,-2 1-9 0,0 0 11 0,0 1-22 16,1 2 7-16,-1-2-1 0,0 2 6 15,1 0-15-15,-4 0 25 0,2 1-33 0,-2 1 28 16,0 2-6-16,0-17-8 0,0 11 4 0,0 3 1 15,0 0-19-15,0 4 14 0,0-1-17 0,0 1 3 16,0 1 4-16,0-2 6 0,0 1-22 16,0-1 31-16,0 1-21 0,0-1 16 0,0 0 5 15,0 0-17-15,0 1 14 0,0 0-4 16,0 1 4-16,-7-1-24 0,-4 31 17 0,10-27-12 16,0-2 5-16,0 1-12 0,1-17 23 0,0 10-3 15,0 3 1-15,0 3 5 0,0-1-22 16,0 0 37-16,0 3-23 0,0-1 14 15,0-1 3-15,0-2 3 0,0 2-7 0,0-1-19 16,0 1-1-16,0 0-2 0,0 1 25 0,-15 33 21 16,11-35-7-16,2 1-4 0,-1 3-22 0,-2-3-2 15,1 2 38-15,0 0-4 0,0 2 27 16,-1 0-18-16,-2 0-22 0,3-3-5 0,-1 4-23 16,1 1 42-16,0-1-4 0,1 1-3 0,3 0-10 15,-3-1-4-15,2 1-20 0,-2 1 7 0,2-1 20 16,1-19-17-16,0 9 30 0,0 6-21 15,11 37-5-15,-7-32 6 0,2 1 3 0,1 0-11 16,3-1 24-16,1 3-11 0,2 1 1 16,2-3-20-16,0 3 21 0,4 3-15 0,0-2-10 15,4 0-2-15,0 2 21 0,1-2-20 0,0 0 3 16,-2 1-18-16,2-1 17 0,0 2-1 0,0 0-4 16,0-2 2-16,-1 1 4 0,-1 1 5 15,1 2 9-15,2-2 2 0,-1 1-19 16,2 3 7-16,-1-2-4 0,1-1 5 0,-1 0-8 15,2 1-11-15,-2 0 13 0,2 0 0 0,1-2 4 16,0 4-19-16,2-2 4 0,-2 0 2 16,0 1 6-16,4 2 10 0,1-2-9 0,-2 2-9 15,3-2 4-15,0 1 3 0,0 0 2 0,0-2 4 16,2-2-15-16,1 1-4 0,-2-3 12 16,0 0-5-16,-1-1-4 0,1-1 22 0,1-1-16 15,3 2 18-15,0-5-27 0,0 3 10 0,2-4 6 16,1-1-16-16,3-6 18 0,4 3-21 0,3-5 7 15,0 2 0-15,8-1 10 0,-2-3-11 16,2-1 1-16,2 0 13 0,4-7-17 16,1 6-6-16,2-7 4 0,1 0 14 0,3 0-14 15,3-2 0-15,-1-2 2 0,0 0 9 0,3-3 5 16,1 0-9-16,-7 0-7 0,0-3 7 16,2-6-29-16,-3 2-4 0,-37-3-23 0,15 0-4 15,61-11-43-15,-53 1-11 0,-4-2 10 16,-6-9-97-16,-4-2-17 0,-5-6-49 0,-6-6-45 15,-2-5 32-15,-3-4-230 0,-5-6 19 16,-3 1 36-16,0-5 7 0,0-6 30 0,-3-2 25 16,-1-2 25-16,-2-7 34 0,-1-2 65 0</inkml:trace>
  <inkml:trace contextRef="#ctx0" brushRef="#br0" timeOffset="30419.9815">20367 1533 480 0,'17'0'177'0,"16"-20"-38"0,-19 18 4 0,-14 2-34 16,13 0 7-16,-3 0 1 0,0 0-10 16,6 0 10-16,-3 0-25 0,0 0-19 0,0 0-2 15,2 0 0-15,-2 0-18 0,16 13 4 0,-16-10-16 16,-3 1 9-16,6 1-21 0,-2 1 13 15,0 2 9-15,3 0 10 0,-3 1-24 0,1 7-10 16,-4-3 8-16,2 6 13 0,0 0-27 16,-2 4 1-16,1-2 2 0,1 6-6 0,-3 2-9 15,0 4-1-15,1 1 6 0,1 4 14 0,-2 0 4 16,-2 0-40-16,4 2 15 0,1-1 10 16,-2 0-21-16,0 1 24 0,0 3-12 0,-2-1 10 15,2 2 18-15,-1 2-25 0,0 2 8 16,2 2-6-16,-2 0 4 0,0-1 2 15,0 2-4-15,0-1 4 0,-2 0-5 16,3 0 9-16,-1-2 9 0,2 2-11 0,-2 0 12 16,1-5-4-16,1 1 6 0,0 2-3 0,0-3 3 15,0 0-7-15,1-1 22 0,-1 0-33 16,4-1 18-16,0-1-9 0,-3 0-11 0,-2 0 14 16,2-2-17-16,-1 0 23 0,-2-2-20 0,3 1 17 15,-3-5-28-15,0 4 12 0,1-5-9 16,0 3 13-16,-3-1-14 0,2 0 13 0,1 2 5 15,-1-2-3-15,5-1 14 0,-2 0-17 16,1 2-19-16,2 0 12 0,2-1-2 0,-2 1 22 16,1-3-4-16,4 1-18 0,-2 0 14 0,1 0-27 15,3-2 31-15,-3-1-16 0,4 1-2 0,-1-1 0 16,-1 0-26-16,0 3 32 0,-1-5-24 0,3 4 4 16,-3-3-7-16,1 0 27 0,1 0 2 15,0 0 6-15,-2-1-24 0,4 1 11 16,-1-5-7-16,-1 4-5 0,2-2 3 0,-1 0 7 15,5-1-19-15,-2 3 18 0,-1-4-10 0,1 0 14 16,1 0 5-16,0 0-14 0,-2 0-3 16,2 2 9-16,-3-2-26 0,2 1 26 0,-1-2-3 15,-2-1 4-15,0 0 5 0,-1-1 5 0,-2 2-13 16,1 0-10-16,-1-3 12 0,0 1-14 0,1 1-16 16,-1-2 22-16,3 2-4 0,-3-1 37 15,1-2-39-15,3 2 13 0,-1-2-2 0,3 2 7 16,-3-3-22-16,1 2 10 0,-3-2 7 0,2 2-21 15,-1 1 25-15,-3-3-14 0,1 3 6 16,-2 1-22-16,0-2 8 0,0 3 10 0,2-3 4 16,-3 0-6-16,-2 3 19 0,-2-1 1 15,3 2 21-15,-2 2-49 0,-1-1-1 0,-3 4 15 16,-2 1 8-16,1-1 35 0,-1 3-41 0,-1 1 14 16,2 0-6-16,2 4-19 0,-3-3 23 0,5 2-2 15,-5-1-8-15,2 0 37 0,-4-2-55 16,6 1 27-16,-1-2-16 0,0 2 17 15,5-2-26-15,0-1 40 0,0-2-27 0,2 4 4 16,0-5-9-16,-3-4 34 0,4 2-26 0,-1-4 1 16,2 7 18-16,0-4-19 0,2-1-18 0,-2-1 14 15,0 1-19-15,0-1 21 0,-3 1-25 0,3-2 52 16,-2 0-49-16,1-4 36 0,-2 4-39 16,-2-1 22-16,4-3-16 0,-5 3 49 0,0-2-49 15,1 1 9-15,-2 0 14 0,-2-2-22 0,1 0 7 16,-1 0 13-16,-1-1-12 0,2 0-14 15,-1-1 6-15,2 2 25 0,-3-1 5 0,0 1-39 16,1 0 18-16,-1 2-19 0,0-2 27 0,1 1-15 16,-4 4-7-16,2-8 36 0,2 3 3 15,-4-2-41-15,2 2 62 0,-1-2-30 0,0-2-5 16,4 1-13-16,-1-2 1 0,-5 1 17 0,0 0-22 16,-3-1 27-16,9 2 12 0,0-5-14 15,3-1-8-15,-2 1 2 0,4-3-17 16,-1 3 22-16,3-4-7 0,-3 4 5 0,8-4-20 0,0-3 0 15,0 2-1-15,2 0 13 0,-3-2 26 16,-1 1-41-16,2-2 41 0,-2 2-2 0,0 0 17 16,-1-2-16-16,-1 1-2 0,0-1-4 15,-10-3 1-15,4 0 27 0,2 0 7 0,22 12-7 16,-20-8-20-16,0 1 9 0,0-3 16 16,2 2-11-16,-2 3-6 0,0-5-24 0,-2 3 27 15,0-1-3-15,1 2-28 0,-2-2 19 0,1 0 6 16,-2 0-12-16,-1-1 12 0,-2-1-4 0,-2 1 12 15,-1-3-25-15,1 1 5 0,-3 2 14 16,0-3 5-16,-2 2-3 0,0-2 5 0,1 3 5 16,-2-3-15-16,3 2 15 0,-4-2-7 15,1 2 7-15,0-2-19 0,0 1 16 0,-1-1-9 16,0 1 8-16,0-1-11 0,-1 0 11 0,2 1-4 16,-2-1-4-16,2 0-1 0,-4 0-23 0,0 0-3 15,0 0 19-15,0 0-17 0,0 0 3 16,6 0-20-16,-6 0-34 0,0 0-25 15,7-2-41-15,-5-1 10 0,0-2-154 0,-1-2-92 16,-4-9 30-16,3 5 27 0,0-6 30 16,-13-29-273-16,2 16 38 0,-2-5 35 0,-7-8 61 15,0 0 8-15,-3-7 27 0,-7-7 24 0,-2 7 19 16,-3 0 11-16</inkml:trace>
  <inkml:trace contextRef="#ctx0" brushRef="#br0" timeOffset="36736.7221">15287 10901 660 0,'0'0'250'0,"0"-14"-22"0,0 14-6 16,0 0-44-16,24-30 5 0,-23 26-17 0,0 0-30 15,0-1-19-15,1 1 1 0,-2 1-3 0,0-2 13 16,0 5-13-16,0 0-14 0,0 0 3 0,0-6-4 16,0 6-23-16,0-7 12 0,-13 0-11 15,11 3-18-15,0 3 3 0,-2 0-8 0,1-1-25 16,-2-1 17-16,0 3 17 0,-1 0-23 16,0 2-13-16,-3-2 33 0,-4 0-35 0,-14 12 16 15,11-6-19-15,0 1 20 0,2 2-39 16,0-1 53-16,3 1-42 0,-5 1 25 0,7 0-33 0,-1 0 39 15,3-1-15-15,-1 1-26 0,2 1-4 0,1 1-7 16,3-1 43-16,0-1-36 0,2-1 35 16,-2-1-7-16,2-1-7 0,13 15 5 0,-4-5-2 15,3-3-4-15,2 1-8 0,0-1 2 16,2 1-23-16,-2-2 34 0,0 2-8 0,2-7-2 16,-3 6-2-16,1-3-19 0,-2-1 17 15,-3-2-3-15,-1 0 1 0,1 2-3 0,-3-4 28 16,-2 1-7-16,0-1-2 0,-1-1-20 0,-1-1-17 15,-2-1 0-15,0 1 2 0,0-4 4 0,0 0-13 16,-9 19 21-16,4-8 1 0,-8-4 1 16,4 0-2-16,-6 0-18 0,-2-1 2 0,2 1 34 15,0-1-2-15,2-1-16 0,1-1-4 16,2 0-6-16,0-2-23 0,2 2-34 0,1-4-5 16,1 0-8-16,6 0-19 0,0 0-47 0,-8 0-28 15,8 0 17-15,-14-11-140 0,11 5-117 0,2-1-6 16,10-10 23-16,0 1 27 0,-2-2-12 15,8 4 23-15,3-1 26 0,0-1 33 0</inkml:trace>
  <inkml:trace contextRef="#ctx0" brushRef="#br0" timeOffset="36988.4735">15435 11007 212 0,'9'-6'408'0,"-2"4"-107"16,-2-2-44-16,-1 2-22 0,0-1-16 15,-1 2-6-15,1-1-18 0,0 2-37 0,-2-1-14 16,1 2 11-16,0 1-3 0,-1-1-28 0,1 4-18 15,-1-1 9-15,4 11-3 0,-6-7 2 16,6 2-22-16,-5 1 26 0,1-3-47 0,0 1 12 16,0-1-8-16,-1-3-18 0,1 2 17 0,-1 0-7 15,1 0-6-15,-1 10-33 0,0-6-2 16,0 2-3-16,-1-4-2 0,2 0-1 0,-2 0 22 16,1-2-56-16,0 0-25 0,-1-7-42 0,0 0-19 15,0 8-37-15,0-2-40 0,0-6 17 16,0 7-134-16,0-7-65 0,0 0-59 0,0 0 22 15,-12 12 13-15,11-15 24 0,0-2 11 16,0-2 5-16</inkml:trace>
  <inkml:trace contextRef="#ctx0" brushRef="#br0" timeOffset="37153.1283">15546 10894 598 0,'2'-16'302'16,"2"0"-38"-16,-2 3-23 0,-2 13 5 0,4-18-46 15,-4 12 14-15,1 0-52 0,1 2-14 16,-2 1-19-16,2-2-14 0,-2 2 1 0,0 0-55 15,0 1-34-15,0 2-11 0,0 0-17 0,0 0-66 16,-5-2-19-16,3 4 8 0,-1 0-86 16,0 0-105-16,0 0-77 0,0 0-13 0,1 3 40 15,1 0 18-15,-1-1 9 0</inkml:trace>
  <inkml:trace contextRef="#ctx0" brushRef="#br0" timeOffset="37615.1402">15777 10906 980 0,'5'-1'286'0,"1"2"-38"0,-1-1 5 15,0 1-38-15,0 3-28 0,0-1 16 0,8 7-37 16,-2 0-4-16,-1-1-37 0,-1 4 15 0,-1 0-6 16,-1 0-22-16,0 5-14 0,-2-7-39 0,0 2 29 15,-1 2-14-15,-1-3-7 0,-2-1-20 16,1-2 9-16,-1-2-11 0,0-1 22 0,0 0-18 15,0-1 10-15,0-1-40 0,-1 0 7 16,1 0-8-16,-1-1-22 0,0-1 46 16,0 1 3-16,0-3-4 0,0 0 2 0,0 0 22 15,0 0-15-15,4 6-11 0,1-8 16 0,6-6-2 16,1-2-15-16,1-2-4 0,0 1-2 16,4 1 23-16,-1 2-22 0,0-1 4 15,0 2 0-15,-2 2 14 0,0-2-34 0,-2 4 10 0,-3 2-4 16,0 1-21-16,-9 0 12 0,8 0 7 15,0 0-19-15,11 9 23 0,-7 0-10 0,-2 0-30 16,0 1 33-16,-1 1 8 0,0 2-26 16,-2-1 10-16,0 2-15 0,0 1 3 0,-2-1 9 15,1 2 14-15,-1-7-18 0,0 4 7 0,4 1-17 16,-6-4 21-16,1 5-16 0,0-6-16 0,1 4 2 16,-1-3-64-16,-1-4-57 0,0 0-41 15,-1-1-56-15,3-2 22 0,-3 0-309 0,4 0 39 16,-1 0 34-16,2-1 32 0,12-1 27 15,1 1 15-15,-9-2 48 0,29-11 39 16,-9 4 8-16</inkml:trace>
  <inkml:trace contextRef="#ctx0" brushRef="#br0" timeOffset="38416.5206">16724 10986 739 0,'-2'-4'281'15,"3"-2"-13"-15,-1 1-11 0,0 0-30 0,0 1-15 16,1-2-15-16,-1 1-41 0,8-7 11 0,-5 4-28 16,2 1 13-16,-1-1-19 15,1 2-14-15,-1 1 30 0,2 1-16 0,-1 2-12 16,12-3-18-16,-2 2-25 0,-1 1-6 0,-1 2 7 16,-2 0-7-16,1 0-8 0,6 0-7 15,7 12-5-15,-9-6-5 0,-3 3-6 0,0 1-4 16,-4 0-3-16,-1 1-37 0,-7-1 27 15,6 7-8-15,-5-5 6 0,-2-1-26 0,0-11 2 16,0 14-1-16,0 1 0 0,-18 16 1 0,6-12 22 16,-2-2-2-16,2-2 8 0,-2-1-6 0,1 3-1 15,-3 0-3-15,4-4 12 0,1 0-4 16,0-1 0-16,2-2 12 0,2 0-22 0,3-5-2 16,0 2 4-16,-1-2-12 0,4 1 1 0,-1 0-1 15,1-3 9-15,0 1 18 0,1-4-2 16,0 0-3-16,0 0-4 0,0 7-51 0,0-7-1 15,15 13-7-15,-9-11-3 0,11 4-16 0,1-2-48 16,1-2-50-16,4-2-44 0,4 0 18 16,-14 0-233-16,7 0 32 0,30-13 30 0,-21 6-64 15,-3-1 27-15,0-2-18 0,-1-2 27 16,-2-3 12-16,3-1-1 0</inkml:trace>
  <inkml:trace contextRef="#ctx0" brushRef="#br0" timeOffset="38880.6724">17545 10907 580 0,'10'-8'336'0,"-3"3"-70"0,-2 2-41 16,0-1-6-16,-2 3-34 0,-2 0-3 0,-1 3-2 15,0 0-32-15,-1 2 33 0,-3 0-36 0,-5 11-4 16,-2-1-14-16,2 1-9 0,-6 1 1 16,2 1-33-16,-1 0-9 0,1-2-16 15,0 0 0-15,-1 0 12 0,3-2-24 0,0 0 10 0,4-1 17 16,-1 3-42-16,2-8 4 0,0-2-10 15,3 3 17-15,-1-5-24 0,2 3 8 0,-1-3-17 16,2-1 7-16,0 1-19 0,1-3 28 16,0 0-13-16,7-3-1 0,9-2 12 0,-3-6-4 15,7-2-2-15,0 0-2 0,4 0 16 16,-5-1-2-16,0 0 29 0,3 0 8 0,-1 0 11 16,-3 3-12-16,-3 1-13 0,-3 1 14 15,-3 5-26-15,-1 0 7 0,-3 1-15 0,2 3 6 16,-7 0-15-16,0 0-6 0,8 0-1 0,13 16 26 15,-8-6-20-15,-3 2-14 0,-3 1 9 0,0 2 8 16,3 1-7-16,-1 0-1 0,2 1 4 16,-3-3-21-16,0 1 19 0,0 2-3 0,-2 0-5 15,2-2 9-15,-1-1-7 0,0 1-22 0,-3-5 20 16,0-1-10-16,0-1-46 0,1-2 5 16,-1 1-84-16,-1-1-29 0,-2-2-25 0,0-1-30 15,0 1-41-15,1-3 23 0,-2-1-139 16,0 0-128-16,0 0 60 0,0 0 15 15,0-11 28-15,0 3 37 0,-1-10 14 0,1 8 53 16,0-5-3-16</inkml:trace>
  <inkml:trace contextRef="#ctx0" brushRef="#br0" timeOffset="39131.6541">17663 10974 707 0,'-10'-17'244'0,"-3"4"-35"16,2 3-27-16,6 0 21 0,-1 4-10 0,3 2-18 15,-1 2-22-15,2-3-6 0,2 5-7 16,0 0-21-16,0 0-18 0,0 0-5 0,13 2-6 15,-7-1 0-15,11 4 6 0,2-2-15 0,1 1 17 16,3-2 9-16,1 0-31 0,1 0-4 16,-1 1 14-16,0-2-44 0,3 2 23 0,-2-1-29 15,-1 0 46-15,-6 0-45 0,3 0 12 16,-6-2 3-16,2 2-27 0,-4-2 17 0,-3 4-14 16,-3-4-21-16,0 1 11 0,-1-1-12 0,0 0-22 15,-2 0-25-15,-1 1-42 0,-3-1-74 16,0 0 16-16,0 0-214 0,0 0-91 0,8 0 46 15,-1 0 14-15,1 0 25 0,4 0 26 0,18-12-2 16,-13 7 34-16,3 1-13 0</inkml:trace>
  <inkml:trace contextRef="#ctx0" brushRef="#br0" timeOffset="39748.0288">19289 10750 513 0,'-2'-4'339'0,"2"0"-15"0,-2-1-39 16,1 2-43-16,0 1 3 0,0-1-47 0,1 2-32 0,-1-2-8 15,0 2-29-15,0-1 2 0,0 2-28 16,0 0 4-16,-3 0 25 0,0 3-29 0,0 2 6 16,-9 6-1-16,0 4-8 0,-1 0-11 15,-1 3 14-15,0-1-3 0,2 3-2 0,-1 3-21 16,1-3 14-16,4 4 13 0,-4-1-3 0,3 0 10 15,1 6-25-15,-2-1-10 0,3 0 17 16,3 1-26-16,1 3 7 0,2-1-19 0,2 4-2 16,0-18 0-16,0 8-2 0,0 3 1 15,0 2-18-15,13 31-3 0,-7-31-4 0,3-7-15 16,1 2-8-16,-1 3-14 0,4-9-45 0,1-1 15 16,4 1-10-16,-2-1 4 0,6-2-97 15,0-2-40-15,0-3-42 0,0-4 22 0,4-1-126 16,-2-5-67-16,-12-1-66 0,9 0 29 0,23-13 32 15,-20-1-3-15,-6-3 26 0,-2-1 74 16,-3-5-33-16,1-2 58 0</inkml:trace>
  <inkml:trace contextRef="#ctx0" brushRef="#br0" timeOffset="40046.5644">19514 11046 483 0,'-6'-25'280'0,"1"1"-27"0,-2 5 6 0,3 0-31 15,0 0-10-15,1 4 1 0,1 2-1 16,2 2-22-16,-1 1-22 0,-3 3-20 0,4 1-17 15,-1 2 38-15,0-1-20 0,1 5-17 16,0 0-15-16,0 0-14 0,12-13-9 0,-10 11-12 16,3 1-9-16,13 5-8 0,-5-4-25 0,0 7 11 15,3 1-27-15,-3-2-2 0,1 6 21 16,-3 5-5-16,0-2-5 0,-3 2 16 0,-2 3-7 16,1-1-28-16,-3 2-20 0,-2-1 7 15,-2 0-2-15,0-10-1 0,0 6-29 0,-13 22 25 16,5-18-17-16,1 1-3 0,-6-1-31 0,-2-5 2 15,-1 2-23-15,2-4-6 0,-3 0-3 16,4-2-40-16,-1 1-3 0,-2-6-37 0,2 2-30 16,3-3 18-16,2-4-235 0,0-1-20 0,9 0 45 15,0 0 41-15,0 0 5 0,-9-14 33 0,8 8 5 16</inkml:trace>
  <inkml:trace contextRef="#ctx0" brushRef="#br0" timeOffset="40513.9897">19649 10949 862 0,'9'-12'332'16,"-7"1"-30"-16,3 6-7 0,-1-1-33 0,-1 3-22 16,0-2-38-16,-1 4-50 0,-1-1-9 0,1 2 19 15,-3 1-26-15,0 1-38 0,-1 2 28 16,-1-1-59-16,-5 9 16 0,-2 2-31 0,2-1 11 16,-2 5-6-16,0-2-6 0,1 1-5 15,1 1 48-15,3 0-9 0,0 1-9 0,0 0-7 16,4-1-6-16,1-8-11 0,0 4 1 15,0 3-5-15,19 20-34 0,-5-18-52 0,1-3 4 16,0-3-51-16,3-1-20 0,1 0-26 0,0-2-17 16,0-2-12-16,-2-3-20 0,4-3-5 15,1-1 18-15,-12-1-58 0,21-10 59 0,-11 1 36 16,-2-1 11-16,0-2 98 0,-3 2 50 0,0-4 29 16,-3 0 23-16,2 2 20 0,-5 0 37 15,-2 0 21-15,-1 4-24 0,0 2-15 0,-3 2 66 0,0 1-39 16,0-1-3-16,-1 0-11 0,0 2-31 15,-1 2-17-15,1 0-2 0,-2 0-17 0,0 0-1 16,0 0-28-16,0 0 37 0,1 14-5 16,-2-8-16-16,0 1-9 0,-3 12 6 15,4-8 0-15,-7 20-38 0,5-13 16 0,0 1 12 16,-4 1-21-16,4-2 5 0,-1 0-11 16,0 0 29-16,0-1-24 0,0-2 3 0,1-1-45 15,1-2 4-15,1-2-54 0,-3 5-64 16,-2-5-33-16,0-2-52 0,3-3 20 0,-1 0-279 15,0-2 35-15,1-2 34 0,2-1 30 0,0 0-34 16,-6-11 26-16,2-6 62 0,1-4 11 16,-2-8-15-16</inkml:trace>
  <inkml:trace contextRef="#ctx0" brushRef="#br0" timeOffset="40949.308">19936 10603 486 0,'2'-4'357'0,"0"-1"-25"15,3 1-43-15,5-5-32 0,0 3-43 16,2-1-18-16,2 2-6 0,0 2-8 0,-2 0-3 15,-2 3-47-15,7-4-1 0,-17 4-9 16,14 0-28-16,-1 0 5 0,-3 0-26 0,10 12 3 16,-14-8-8-16,0 1-3 0,-3-1-40 0,0 0 34 15,-1 2-30-15,0 0 16 0,-1 0-24 16,6 10-8-16,-6-3 3 0,-1-2 3 0,0-11-14 16,0 10 25-16,0-3-19 0,0 1 36 0,0-1-20 15,0 0-10-15,0-7 0 0,0 9-10 16,0-2-17-16,0-1 61 0,0 0-43 0,0-6-2 15,15 22 46-15,-3-13-7 0,-1 2-36 16,4-6 0-16,0 2 39 0,7-2-4 0,-7 0-51 16,5-1-49-16,1 0-20 0,-1-1-37 0,-1-1-43 15,-2 3 14-15,-1 0-181 0,0 0-130 0,0 0 32 16,-3 3 30-16,1-1 3 0,-6-2 36 16,-2 2 23-16,-2-1 10 0,-2 1 20 15</inkml:trace>
  <inkml:trace contextRef="#ctx0" brushRef="#br0" timeOffset="41138.2012">20466 10962 464 0,'2'2'303'15,"1"2"-40"-15,1-2-19 0,1 2-18 16,-2-2 2-16,3 0-34 0,-1 1-27 0,1 0-11 16,10 3 6-16,0-2-32 0,-4-1-11 0,-1 1-3 15,0-2-25-15,-4-2-12 0,-1 1-23 16,1 0-16-16,0 1-31 0,-7-2-32 0,0 0-36 15,8 0-47-15,-2 0 9 0,13-17-142 16,-12 5-73-16,-3 3-57 0,-2 0-3 0,-2 9 49 16,0-9-8-16,0 1 38 0</inkml:trace>
  <inkml:trace contextRef="#ctx0" brushRef="#br0" timeOffset="41362.6479">20623 10901 605 0,'-2'-9'237'0,"-2"1"-13"0,1 0-7 16,-1-4 18-16,0 2-44 0,2 2 17 16,0 2-12-16,0 1-27 0,2 1-12 15,-3 1 26-15,3 1-45 0,-2 0-37 0,0 2 6 16,1 0-32-16,0 2 18 0,-4 0 2 0,4 2-17 15,-7 10-12-15,0 1 21 0,0 2 4 16,-1 1-19-16,1 1 14 0,2 0-9 0,-3 1 3 16,1 4-8-16,1-3-23 0,0 1-2 0,0 1 18 15,-2-2-7-15,1 1-22 0,1 5 36 16,2-7-40-16,-2 2-10 0,0-2-3 0,3 2-66 16,1-1-38-16,-1-3-49 0,-1-1-63 0,3-6 15 15,2 2-294-15,0-4 34 0,11 16-4 16,-4-11 30-16,2-1 38 0,0-5 24 0,4 1 63 15,-1-5 2-15</inkml:trace>
  <inkml:trace contextRef="#ctx0" brushRef="#br0" timeOffset="41729.6086">20905 10962 620 0,'-1'-3'317'0,"0"0"-4"15,-1 0-28-15,2 1-44 0,0 0-6 0,3-2-32 16,-1 2-25-16,0-2 1 0,2 2-41 0,0 1 16 16,1-1-7-16,0 0 2 0,11-1-40 15,-3 2 4-15,7 1-25 0,-14 0-10 0,4 0-9 16,14 11-9-16,-10-4 11 0,0 6-5 15,-2-1-28-15,-1 2-15 0,-4 2-3 0,2 2-1 16,-4-3 38-16,-1 5-24 0,-1-1-2 0,-3 3-27 16,0-11 38-16,0 4-34 0,-11 20 24 0,4-16-26 15,-1 0-8-15,-1-4-45 0,-1-1-14 16,1 0-9-16,-1-4-36 0,-2 2-17 16,2-3-62-16,2-5 2 0,3-1 15 15,2-2-252-15,1 1 0 0,3-2 28 0,0 0 36 16,2-2-5-16,1-2 22 0,6-3 32 0,6-5-2 15</inkml:trace>
  <inkml:trace contextRef="#ctx0" brushRef="#br0" timeOffset="41962.9227">21219 11049 431 0,'12'-14'312'0,"-1"0"-18"0,-3 0-31 0,-1 6 1 16,-3 3-32-16,1-2-14 0,-4 2-51 0,1 3-21 16,0-2-7-16,-2 4-10 0,0 0 3 0,-1 0-24 15,0 2-32-15,-2 1 0 0,0 0 21 16,-6 8-44-16,-1-2 17 0,2 3-24 0,-4 0-9 15,4 0-4-15,-1 3 12 0,-1 0 0 16,5 0-20-16,2-3 2 0,-4 5 5 0,2-2 7 16,2 2-16-16,1 1-13 0,1 0-25 0,1-10 6 15,0 5-42-15,15 15-15 0,-7-13-40 16,0-4-37-16,6 1 14 0,-1-3-195 0,4-3 25 16,-1 0 25-16,1 0-97 0,-1-2 21 15,-6-4 8-15,1 0 28 0,4 0 28 0</inkml:trace>
  <inkml:trace contextRef="#ctx0" brushRef="#br0" timeOffset="42279.0274">21414 11230 534 0,'9'-11'272'0,"-5"2"1"16,1 0-26-16,0 3-28 0,-3 1 9 0,2 1-37 16,0-1 22-16,0 2-41 0,-1-2-7 0,0 4-4 15,0-2-17-15,1 2-31 0,-2-3-8 16,4 2-35-16,-6 2 25 0,0 0-25 0,7 0-2 16,-7 0 20-16,24 14-12 0,-13-7-13 0,-4-1-40 15,-2 1 35-15,3 6-24 0,-3 0-6 16,-5 0-25-16,0-13 20 0,0 11-7 0,0 2-9 15,0 1 23-15,-18 16 12 0,8-15-33 16,-7-1-1-16,6-1 16 0,0 0 15 0,-2 0-30 16,-1-2-16-16,3 0 28 0,-2-1-32 0,2-1 23 15,3-2 15-15,5-1-26 0,-1-3 4 16,0 0-5-16,0 2-6 0,3-1 7 0,-2 0 18 0,3-1-8 16,0 1 28-16,0-4-25 15,0 0-26-15,0 0 38 0,14 13-15 0,0-8-26 16,0-2 5-16,3 0-35 0,-8-3-61 0,5 0-42 15,24-14 14-15,-15 4-251 0,2-2 32 16,0-1 27-16,1-2-66 0,0-2 28 0,-2-1 9 16,3-4 39-16,-3 0 19 0,3 2 9 0</inkml:trace>
  <inkml:trace contextRef="#ctx0" brushRef="#br0" timeOffset="42695.4818">21847 10691 767 0,'0'0'312'0,"0"-13"-30"0,0 13-27 15,0 0-41-15,-13-28-28 0,15 24-16 0,2 1-21 16,-1-1-20-16,2 2-7 0,1-1-12 15,-3 1-11-15,2 2 3 0,-1 0-15 0,2 1-26 16,-1 3 0-16,7 5 6 0,-3 2-40 0,-2 4-1 16,-2 3 16-16,-4 0-29 0,-1-7 29 0,0 6-16 15,0 1 2-15,-16 24 2 0,9-22 3 0,-1 1-17 16,2-2-14-16,-4-1-4 0,2-2 24 16,2-1-25-16,1 2 21 0,3 0-2 0,-1-7-8 15,1-2 2-15,2-8 31 0,0 8-4 16,14 11 30-16,-7-10 6 0,2 1-19 0,2 1 3 15,3-4-28-15,-1-2 19 0,2 4-6 16,1-5-3-16,2 0-4 0,-2-2-5 0,-1-1-42 16,-3 0-46-16,7 0-44 0,-10-1-52 0,7 0 13 15,18-16-233-15,-15 9 32 0,1 1-113 16,-3-1 32-16,-2-2 59 0,1 2 25 0,-5-2 21 16,0 2 17-16,0-2 14 0</inkml:trace>
  <inkml:trace contextRef="#ctx0" brushRef="#br0" timeOffset="43029.5595">22425 10739 534 0,'1'-2'301'0,"1"1"-38"16,0-1-14-16,-1 1-28 0,0 0-29 0,0 1-1 15,1 0-40-15,2 1-2 0,-1 3-20 16,0 1 3-16,7 6-19 0,-1 2-9 0,0 3 18 15,4 2-19-15,-6 1-13 0,0 2-8 0,1 1 6 16,-1 3 7-16,0 0-20 0,-4 6 3 16,-1-4 2-16,3 4-1 0,-3 2 5 0,-2 2-11 15,0-20-10-15,0 10-7 0,-11 34-5 0,6-24-20 16,-2 4 12-16,-2-3-5 0,-3 5-9 16,-1-3-3-16,-1 1 17 0,2-2 12 0,-4 1-3 15,2-3-35-15,-4 0 0 0,2-1-3 16,-6-1-60-16,4-2-26 0,-5-2-41 0,-2-3-28 15,-3-1-63-15,-5-4 20 0,-2-3-297 0,-1-3 36 16,-4-2 31-16,-3-5 29 0,0-1 23 16,-8-4 27-16,23-3 3 0,-17 0 70 0</inkml:trace>
  <inkml:trace contextRef="#ctx0" brushRef="#br0" timeOffset="44511.581">18670 11180 544 0,'0'0'208'0,"0"0"-45"16,0 0 20-16,0 0-34 0,0 0-5 16,0 0-17-16,0 0 13 0,0-12-37 0,0 12 6 15,0 0 5-15,0 0-4 0,0 0-27 16,0 0-7-16,0 0 1 0,0 0 3 16,1 8-7-16,-1-1 8 0,-1 11 6 0,1-7-13 15,0 3-3-15,13 22 0 0,-10-15 5 0,4-1 7 16,-2-1-21-16,1 2-20 0,2-3 42 15,1-1-46-15,-1 1 27 0,0-4-15 0,4 1 7 16,-3-3-8-16,3-2-5 0,-5 1-2 0,3-4 8 16,0 2 4-16,-1-5 17 0,-1 1-30 15,0-5 28-15,-8 0-7 0,8 0 34 0,5 0-36 16,18-14-6-16,-14 4 3 0,3 0 0 0,-1-4 28 16,0-2-31-16,-1 0-22 0,0-2-3 0,2-1 19 15,-1-3-12-15,1-1-6 0,1-1-14 16,-2-2 36-16,-3-1-22 0,2 1-8 0,-3-3 8 15,-1-1-5-15,0-1-12 0,0 0 20 0,-4 0-4 16,0-3-35-16,1 2 23 0,-3-2-5 16,0 2 2-16,-2 1 8 0,0-2 3 0,0 2-7 15,-3-1-3-15,1 5-16 0,0-2 14 16,0-1 6-16,0 2-8 0,0 3-9 0,1 1 3 16,-3 2 13-16,1 3-3 0,0-1-9 0,0 5 7 15,0-2-16-15,0 2 9 0,1 3-3 16,-1 3-3-16,4-5 20 0,-2 3-27 0,2-1 18 15,3 2-18-15,3-2 10 0,-1 1-27 0,4-2 21 16,-2 3-7-16,3 0-5 0,2-1 1 16,1 4 11-16,2-1-6 0,1 0-3 0,3 2 2 15,0 3 0-15,1-3-18 0,-3 2 3 0,6-1 3 16,0 4 10-16,1-1 0 0,2 2-16 0,-16 0 1 16,9 0 3-16,6 0 2 0,0 0 25 15,2 0-12-15,36 12 15 0,-33-11-13 0,1 3 0 16,1-1 0-16,4-2 16 0,0 1-7 15,1 0-12-15,0 1 7 0,-1 0 16 0,1-1-17 16,-1 1-8-16,1 0 14 0,-1 0-13 0,-2 0 24 16,1 1-22-16,-3 1 5 0,1-3 2 0,0 3 10 15,0-1-9-15,1 0 16 0,2 4-28 16,-1-4-8-16,-1 1 7 0,1 0 20 16,1 0 6-16,2 2-22 0,0-2 4 0,4 2 10 15,-1 1 2-15,3 0-17 0,2 1-3 16,1-1-4-16,3 0 15 0,3 2 0 15,0 1 7-15,-1-2 4 0,1 1 5 0,0 0 0 0,-6 1 0 16,0-1-18-16,-1 1 5 0,-1 0 9 16,2 1 0-16,-6 1 13 0,1-1-2 0,0 0-7 15,1-1-2-15,1 3 4 0,2-4-30 0,1 3 32 16,2-3 8-16,0 3-13 0,-1-2 2 16,-2-1-7-16,1 2 15 0,-2-1-26 0,-2 1 16 15,2-1-11-15,-2-1-17 0,0 0 26 16,0 2 5-16,-2 1-7 0,0-2 21 0,-1-1-23 15,-1 1 22-15,-1-1-12 0,0-2 13 0,-2 3-10 16,1-3 2-16,-5 3-2 0,0-4-6 16,-1 0 5-16,-2 3 2 0,-4-3 6 0,-1-1-9 15,-3 1-5-15,-4 2 6 0,2-4-15 16,-4 0 1-16,0 0 6 0,-6-3-7 0,-6 2-6 16,0-3-15-16,-4-1-21 0,0 2 3 0,-3-1-78 15,-2 2-35-15,-1-3-27 0,-11 0-35 16,-15 0 22-16,10 0-336 0,-12 0 31 15,-48-15 28-15,21 6 42 0,-6-1 31 0,-7-3 23 16,-9-7 54-16,-11 1 1 0,-8-1-11 0,-6-3 32 16</inkml:trace>
  <inkml:trace contextRef="#ctx0" brushRef="#br0" timeOffset="45244.734">18934 10479 367 0,'1'-1'253'0,"0"-2"-30"0,-1 2-33 16,2 1-17-16,-2 0-1 0,-2 1-46 0,1 2 1 16,-3 1-28-16,-7 6 24 0,-2 3-2 15,3 2-22-15,-4 2 8 0,-1-1-19 0,2 5 2 16,-1 0-6-16,0 2 13 0,0 2-19 0,-2 1 5 16,2 2-8-16,-1-1 8 0,0 3 3 0,6 3-12 15,-4-2-10-15,2 0 16 0,-2 2-13 16,0 1 2-16,5-1-5 0,-2 2 4 0,2 2-20 15,0-1 14-15,2 0-15 0,-1 0 4 0,1 0 10 16,-3 2-13-16,3-2 15 0,3 0-32 16,-4 0-11-16,3 0-18 0,-2 1 13 0,4 0 26 15,1 0-25-15,1-19-25 0,0 7 17 16,0 7-12-16,13 30-7 0,-5-29-11 0,3 1-13 16,5-3-3-16,1-3-17 0,7 2-24 0,1 0-15 15,6-3-31-15,9 4-48 0,6-5 16 0,4 0-260 16,5 2 32-16,2-4-44 0,8-1 25 15,5-2 57-15,4 1 20 0,3-3 7 16</inkml:trace>
  <inkml:trace contextRef="#ctx0" brushRef="#br0" timeOffset="45977.1">23335 10638 215 0,'2'-5'449'0,"-1"2"-100"15,1-1-23-15,-1 0-27 0,3 1-18 16,-2 0-39-16,-2 0-30 0,1 2-24 0,1-3 9 15,0 3-41-15,-1-1-26 0,0 0 2 0,2 2-36 16,1 2-3-16,0 0-10 0,9 6-10 16,-2 5 15-16,4 6-12 0,-3 1-8 0,3 3 22 15,-1 5-10-15,3 3-18 0,0 6 16 0,3 1 4 16,-1 6-18-16,-1 2-28 0,1 2 26 0,-4 4 9 16,1 0-31-16,-2 4-17 0,0 0 14 15,-3 5-1-15,-6-3 2 0,1 2-8 0,-2 2-5 16,-4-30-2-16,0 13 0 0,0 8-4 15,-17 59-7-15,6-55 19 0,-2 0-12 0,-1-1-12 16,-5-3-3-16,0 0 21 0,-3-3-15 0,-2 0-13 16,-2-3 26-16,0-3-29 0,0-2 5 15,-1-2 13-15,-1-3-14 0,-2-1 1 0,1-4 0 16,-1-1 1-16,0-4-113 0,-2-1-49 16,-7-5-60-16,2-6 22 0,-3 0-330 0,0-6 57 15,-4-4 35-15,23-5-4 0,-17 0 15 16,-56-20 41-16,33 4 24 0,-7-4 88 0,0-7-56 15</inkml:trace>
  <inkml:trace contextRef="#ctx0" brushRef="#br0" timeOffset="47176.6206">18212 11019 280 0,'0'-13'291'0,"0"13"-66"0,14 0-6 0,-14 0-13 16,0 0-8-16,0-13-35 0,0 13-17 0,20-19-20 15,-20 16-9-15,0 0-3 0,0-1-5 0,-1 1-12 16,0-1-30-16,-1 2 22 0,0-2-25 16,0 3-23-16,-1-2 11 0,-1 2-8 0,-1-1-14 15,-1 1-2-15,-1-1-9 0,0 2-1 16,-2 0 17-16,-3 0-6 0,1 0-15 0,0 0 11 15,-5 0 1-15,-15 12-15 0,17-5-5 16,2-3 10-16,-1 3-1 0,1-2-2 0,4 3-19 16,3-2 19-16,-2 0-3 0,4 1-2 15,1-1-18-15,0-1 10 0,2-1 19 0,0-4-24 16,0 0-9-16,0 0 10 0,18 25 20 16,-7-21-21-16,5 2 16 0,-5-3-29 0,-1-2 8 15,-1 1 2-15,-9-2 12 0,9 0 5 0,-1 0-4 16,5 0-7-16,16-13 19 0,-13 6-12 15,-3 0-5-15,-2 3 25 0,-2 0 26 0,-1-2-6 16,-3 2 4-16,1 2 0 0,-2 0 21 16,0-1-6-16,0 1-28 0,-1 0 1 0,0 0 15 15,-1 1-46-15,0 0 4 0,0 1 14 0,-2 0 11 16,0 0-3-16,0 0-9 0,1 10 9 16,-1-5-15-16,-2-1 10 0,0 0-29 0,0 2 20 15,-3 10-20-15,0-5 15 0,0-2-5 16,3-2 9-16,-1 1 17 0,1 0-38 0,0-2-4 15,-1-1-3-15,2 0-26 0,-1 1 1 0,0-1-23 16,0-3-42-16,1 1-24 0,-2 0 4 0,2 0-17 16,1 0 11-16,-1-3-146 0,-2 0-84 0,3 0-32 15,3 0 4-15,-2 0 52 0,2-2-1 16,1-2 9-16,0 3-4 0</inkml:trace>
  <inkml:trace contextRef="#ctx0" brushRef="#br0" timeOffset="47626.352">18476 10847 229 0,'1'-4'338'15,"0"1"-60"-15,0 2-17 0,1-3-55 0,-1 3-20 16,1 1-19-16,-2 2-5 0,0-1-12 0,0 3-20 16,0 1 2-16,-1 0-13 0,1 1-22 0,-8 12-11 15,5-3 7-15,-4 2-14 0,2 2-10 0,-4 1 14 16,0-4-26-16,0-2-12 0,-2 3-9 15,2-3-1-15,-1-1 6 0,-1-1 11 0,4 0-26 16,3-3 10-16,-1-2-15 0,2-2-12 16,-2 0-7-16,2-2 1 0,2 0 22 0,-1 2-14 15,-1-4 2-15,2 2-18 0,1-3 21 0,0 1-15 16,-1-1 1-16,1 0 9 0,0 0-10 16,0-5-17-16,0 2 23 0,2 1 3 0,0-3-5 15,1 0 5-15,-1 1-7 0,2-1 16 0,1 2-24 16,-1 0 11-16,1-1 0 0,-1 1 1 15,1 2-3-15,-1-2 15 0,2 2-6 16,-2-1 8-16,0 2 10 0,0 0-31 0,-4 0 9 0,0 0 18 16,6 0-19-16,-6 0-5 0,15 10-1 15,-11-7 11-15,-4 2 6 0,2-1-34 0,-2-1 23 16,0 3 13-16,1-2-17 0,-2 0-7 0,-1 0-1 16,0 0-26-16,2-4-1 0,-7 7-32 15,4-3-23-15,-1 0-14 0,0-2-9 0,1 2 13 16,1-3-88-16,-2-1-105 0,0 0-127 15,1-1 32-15,1-1 52 0,2 0 9 0,1 0 14 16,-1-1 9-16</inkml:trace>
  <inkml:trace contextRef="#ctx0" brushRef="#br0" timeOffset="47974.407">18502 10971 386 0,'2'-2'271'0,"1"-1"-35"16,-3 1-45-16,2 2-7 0,0-2-42 0,-1 2-26 15,0 0 11-15,1 2-16 0,-1 2-21 16,1-3 9-16,1 4-10 0,0-1-40 0,1 0 11 16,3 8-4-16,-1 1 4 0,1 0-23 15,4-2 1-15,-6-2-2 0,-1-1 5 0,0 0 4 16,0 0-5-16,-2-3-14 0,0 0-7 0,-2 1-8 16,0-2 11-16,0-4 14 0,0 0 16 15,0 6-11-15,0-6 0 0,-11 15 2 0,7-12 12 16,-1 1-3-16,-1-2-6 0,-6 6-2 0,2-4-8 15,0-1 22-15,3 0-15 0,1-1 22 16,0-1-17-16,1 1 10 0,0-2-2 0,2 2 2 16,0-2-24-16,0 1 2 0,0 1-13 15,1-2 17-15,0 1-15 0,-1-1 23 0,1 0-22 16,0 0-19-16,0 0-24 0,1 0-22 0,0 1-15 16,0-1-22-16,1 0-24 0,0 0-27 0,1-2 12 15,-3-1-230-15,4 1-73 0,0 1 25 0,0-1 25 16,-1-1 25-16,1 2 20 0,0 0 11 15,-1 0 29-15</inkml:trace>
  <inkml:trace contextRef="#ctx0" brushRef="#br0" timeOffset="48575.6617">18251 10475 222 0,'0'-3'300'0,"1"0"-38"0,-1-1-55 0,1 1-33 16,0 2-12-16,-1-2-35 0,1 2 17 0,0 2-15 15,-2 2-4-15,1-2 3 0,-1 2-26 16,-2 0 20-16,1 3-17 0,-4 7-15 15,3 1-4-15,-5 1 3 0,-2 1-4 0,-1 1 24 16,0 5-19-16,-4-2 2 0,4 1-6 0,-4 3-11 16,2 2 14-16,1 2 14 0,-2 3-32 0,-1-1 9 15,2 1 18-15,2 2-18 0,0 1-6 16,1-2-10-16,-1 1-5 0,2 0 12 0,0 0-7 16,1-1-6-16,1 1 11 0,-1 0-15 15,2 1 12-15,-2-1-7 0,3 1-11 0,1 1-1 16,0 1-2-16,1-5-7 0,0 2-19 15,2 3 13-15,0-4-1 0,1-14 8 16,0 7-3-16,0 5-5 0,0 1-2 0,10 30-54 16,-6-30-65-16,5-1-4 0,-1-1 0 0,3-1-35 15,5-3-31-15,5 0-37 0,7-1 18 0,3-5-176 16,8 1-108-16,3-2 23 0,2 2 35 0,6-2 19 16,6-2 24-16,6-4 21 0,5 2 49 15,10-1 6-15</inkml:trace>
  <inkml:trace contextRef="#ctx0" brushRef="#br0" timeOffset="49576.239">24515 10532 242 0,'-2'-12'166'15,"1"2"-30"-15,-3-6 13 0,4 4-30 0,0 12-8 16,-3-15 18-16,0 6-15 0,3 4-9 0,-2 1 7 15,0 0-5-15,0 1 1 0,1-1 3 16,0 3-5-16,0-3-13 0,0 2-16 0,1 0 3 16,0 1-13-16,0 1 5 0,2 0 0 15,1 2-2-15,1 0 15 0,1 2-10 16,3 9-12-16,3 0 19 0,3 3-22 0,0 0 14 16,1 4-2-16,0-2-18 0,0 6 18 0,-1 1-5 15,2 2-22-15,2 6 15 0,-4 2-26 0,0 4 14 16,4 3-5-16,-2 0-13 0,3 6 0 0,-4-1 10 15,3 4-4-15,-1 0-21 16,-1 1 28-16,-1 3-4 0,-5 4-18 0,0 0-4 16,-6 2 13-16,-3 0-2 0,-1-32-15 0,0 17-13 15,-12 61-2-15,2-48 17 0,-4 0-4 0,1-1-6 16,-6 1 28-16,-3 0-18 0,-3-2 5 0,-3 0 10 16,-5 0-19-16,-3-1 12 0,-2-2-14 0,1-1 21 15,-4 1 0-15,-2-3-28 0,0-1 13 16,-1 0-6-16,-2-4 3 0,-1-3-19 15,4-4 2-15,0-2 22 0,1-2-24 0,2-4 21 16,2-5 14-16,1-2-41 0,2-5 37 16,0-1 5-16,2-4 11 0,1-3-13 0,4-3-4 15,-2 1 59-15,3-1-14 0,4 0 4 0,2-5 5 16,3 0 9-16,5-2 15 0,3 2-16 16,2-1-16-16,1-1 17 0,7-1-8 0,0 0 6 15,-6 0 1-15,6 0-12 0,-7 0-8 16,7 0-10-16,0 0-2 0,-9 0-4 0,9 0-3 15,0 0-18-15,-7 0 7 0,7 0-1 16,0 0-19-16,0 0-17 0,0 0-22 0,-7 0-31 16,7 0-11-16,0 0 8 0,0 0-94 0,0 0-34 15,-6 0-53-15,6 0 22 0,-6-7-251 0,7 6 37 16,-1-4 35-16,0 2-59 0,0-2 33 16,0 0 26-16,0 2 67 0,-5-11-1 0,-2 1 22 15,-5 2 11-15,-2-3-2 0</inkml:trace>
  <inkml:trace contextRef="#ctx0" brushRef="#br0" timeOffset="51557.7528">15062 12028 274 0,'0'0'206'0,"0"0"-43"16,0 0-7-16,0 0-50 0,0 0 37 0,0 0-47 15,0 0 16-15,-9-12-16 0,21 2 7 16,2-3-8-16,1 3-5 0,4-2-3 0,-1 0-3 15,3 1-9-15,0 2 18 0,3-4-16 16,0 5 8-16,1 2-17 0,-1-2-2 0,0 1-7 16,-6 1-13-16,1 2 21 0,-1-2-25 0,5 4-3 15,-4 1-8-15,0-1 3 0,-9 2 5 16,3 0-1-16,5 0-17 0,21 11 6 16,-15-5-7-16,-5 1 2 0,4 0 13 0,1 0-7 15,4 1-20-15,-1 0 0 0,-1 2-4 0,-1-3 21 16,2 2-13-16,0 3-6 0,2-2-3 15,3-1 13-15,-1 1-10 0,3-1 18 0,2 0-16 16,2-3-3-16,-2-1 1 0,-1 1 14 0,0-3-8 16,4-1-22-16,0-2 14 0,-2 0-10 15,-17 0 26-15,10 0-22 0,44-11 30 0,-31 5-13 16,4-2 6-16,2-1-13 0,-1-1-14 16,4-1 8-16,-4 3 4 0,1-2-9 0,-2-1 26 0,-1 3-3 15,-5 2 9-15,-2-4-3 0,-4 3-1 16,-2 0-14-16,-6 1 5 0,5 4-14 0,-4-2 14 15,-3-2-8-15,0 3 19 0,-3 0-4 16,-12 3-15-16,7 0 20 0,0 0-11 0,2 0-17 16,18 12-5-16,-17-6-1 0,1 0 3 0,1 1 13 15,1 3-6-15,-4 1-6 0,5-1-6 16,1 3 31-16,0-4-16 0,-1 1 12 0,-2 2-24 16,1 3 0-16,3-2 16 0,-1 1-16 0,4-1 21 15,-3 1-11-15,2-2 5 0,1 3-23 16,1-2 7-16,0-1 33 0,0-2-16 0,1 3-26 15,1-2 23-15,-2 1 5 0,3-4 4 0,1 3-28 16,2-1-3-16,0-2 3 0,0 0 15 16,1-1-10-16,0 0-5 0,1 1 1 15,-2-2 13-15,-1 0-15 0,-1 2 8 0,0-1 15 16,-3-1-7-16,0 3 2 0,-3-1-7 0,1 0-8 16,-3-2 16-16,2 1-2 0,0 1 21 0,-8 0-18 15,5 2 11-15,-1-1-10 0,3-1-7 0,-3 2 41 16,2-1-28-16,-3 1-6 0,2-1 16 15,2-1-15-15,1 2-10 0,-3-2 0 0,5 1 27 16,0 0-12-16,5 1-8 0,0-3-1 16,1 2 31-16,1-2-41 0,-1 1 27 0,0 1-17 15,0-3-9-15,-2 0 11 0,1-2 23 16,-1 0-5-16,0-1-14 0,-1-2 4 0,3 0-23 16,0 0 7-16,1-1 13 0,2 0 1 0,-21 0 8 15,11 0-15-15,3 0 0 0,5 0 29 16,-2 0 4-16,-1 0-25 0,1 0-25 0,0 0 23 15,0 0-8-15,-2 0 7 0,-1 0-19 0,28 12-8 16,-32-8 12-16,-1-1 24 0,1 0-6 16,-2 3-28-16,2-2 28 0,-2 2-10 15,4-3 34-15,-2 3-52 0,3 0 23 0,-1-3-4 16,1 4-20-16,2-1 46 0,2 0-20 16,2 0-11-16,4-1 23 0,-2 2-32 0,-1-1 15 15,0 0-8-15,2 0-18 0,-1-1 17 0,-3 2 34 16,-1-2-29-16,1 3-11 0,0-3 10 0,0 3 3 15,0-4-2-15,0-2-5 0,1 2 29 16,-1 0 10-16,1-1-42 0,-1 0-21 0,3 0 22 16,-1 0-14-16,0 3 30 0,0-3-25 15,0 0 2-15,-6 0 21 0,4 1-16 0,-5-1 9 0,1 3-10 16,2-4 0-16,-3 4 15 0,-2-2-12 16,-4 0 17-16,-1-1-19 0,-2 1 10 15,-5 0-19-15,1 0 20 0,0 0 7 0,0-2-12 16,-8 1 17-16,2-2-24 0,-2 0 0 0,-1 1 7 15,0-1-12-15,-3 0 28 0,2 0-23 16,-1-1 4-16,-7 0 10 0,0 0-32 0,8 0-19 16,-1 0-4-16,0 0-44 0,-7 0-41 15,24-10-63-15,-14 6 17 0,-7-3-158 0,-2-3-94 16,-1 2 31-16,0-3 26 0,-18-21-2 0,7 8 63 16,-8-1 6-16,-7-6 8 0</inkml:trace>
  <inkml:trace contextRef="#ctx0" brushRef="#br0" timeOffset="77379.3553">9515 8551 373 0,'0'0'107'0,"-15"0"-16"0,15 0-11 16,-23 2-8-16,18-2-10 0,-1-2 68 0,3 2-30 16,-1 0-11-16,1-1 0 0,0 0-1 15,-1 1-40-15,2-2-5 0,0 2-4 0,1-2-17 16,-1 1 5-16,0 0 3 0,2 1-2 0,0 0-3 16,0 0-4-16,0 0 16 0,-3 0-29 15,3 0 4-15,3-2-2 0,-3 2-2 0,0-1 13 16,1 1-1-16,0 0-3 0,1 1 0 15,0-2-4-15,-2 2 1 0,2-1-4 0,0-1-4 16,1 1 2-16,0-1-31 0,0 1-1 16,0 0-5-16,0-1 0 0,0 1 44 0,1 0-15 15,0-1 40-15,-2 1-47 0,0-1-4 0,1 1 0 16,-2-1 2-16,1 1-5 0,1 0 1 16,-3 0 1-16,0 0 6 0,0 0 0 0,0 0-53 15,7 0-20-15,-7 0 34 0,8 0-6 16,-8 0 22-16,6 0-66 0,-6 0-4 0,7 0-60 15,-7 0-85-15,0 0-57 0</inkml:trace>
  <inkml:trace contextRef="#ctx0" brushRef="#br0" timeOffset="81577.1942">3883 11187 339 0,'0'0'229'16,"-15"-15"-6"-16,15 15-48 0,-21-23-19 0,19 19 3 16,-1 1-37-16,2-2 33 0,-2 2-32 15,2 0 13-15,0 0-27 0,-2 0-24 0,2 0-3 16,-1 1-11-16,2 0 6 0,-1-1-9 0,1 2 5 15,-1-1-28-15,0 2-2 16,0-1-14-16,1 1 14 0,0 1 2 0,0 1-11 0,0 0 1 16,0 2 5-16,0 2 12 0,0-1-5 15,2 15 1-15,-2-9-15 0,0 3 13 16,0 3-8-16,0 4-22 0,0 0 12 0,0 2 3 16,0 3 5-16,0 1 14 0,0 2-21 15,0 2-2-15,0-1-4 0,0 2 17 0,0 1-1 0,0 2-5 16,-7 1 9-16,-4 42-27 0,9-38 11 15,-2 3 2-15,-2 2-22 0,0 1 10 16,2 1 16-16,1 1-16 0,-1 3 0 0,-2 3-17 16,0 1 45-16,3 1-24 0,-1 2 27 0,2-2-21 15,1 1-10-15,1 2-4 0,0-31 11 0,0 13 21 16,12 59 8-16,-5-41-32 0,0 2 14 0,-1 3-22 16,1-3 3-16,2 5 7 0,0 3 14 15,-1-1-28-15,6 0 7 0,-4 1 14 0,0 2 1 16,1 0-12-16,-1 4-6 0,0 1 5 15,-1-3-1-15,4 4-1 0,-6-3-11 0,1-1 24 16,4 1-14-16,-4-4-15 0,-4 1 0 16,4 2 42-16,-3 2-5 0,-1-3-29 0,-4 0 3 15,1 1-25-15,0 0 11 0,-1-38 17 0,0 19-11 16,0 8-1-16,-13 74 0 0,9-63 17 0,-2-3-2 16,-1-3 12-16,1-1-16 0,-2-1 16 15,1-1 0-15,0 1 10 0,0-2-3 0,1-1-5 16,-1 2-20-16,2-3 16 0,0-2-31 0,1 3 25 15,1-2-3-15,1-2-3 0,-1 2 8 16,2 0-7-16,0-2-21 0,0-1 15 0,1-29 13 16,0 13 14-16,0 8-17 0,0 4 20 0,0-2-29 15,0 3 30-15,0 0-1 0,0 1 0 16,0 0-11-16,0-3 7 0,0 0-12 0,0-2 7 16,0-1-8-16,0-2-8 0,0-2 20 0,0-1-31 15,0-2 11-15,0-2-2 0,0-3 18 16,0 0-15-16,0-3 2 0,0 1-3 15,0-2-5-15,0-2-2 0,0-2 14 0,0-3-18 0,0-2-22 16,0-5-27-16,0-4 8 0,0-2-11 16,0-3 4-16,0-2-53 0,0-8-15 15,0 0-54-15,-7 9-13 0,6-15-66 0,1-18 23 16,0 9-276-16,0-10 38 0,0-4-9 0,0-3 32 16,-9-43 57-16,-2 32 25 0,-2-1-21 15,-2-2 16-15,-6 1 45 0</inkml:trace>
  <inkml:trace contextRef="#ctx0" brushRef="#br0" timeOffset="82378.3927">2867 15579 247 0,'1'-2'289'0,"-1"-1"-77"16,2 1-37-16,0 1-19 0,0-2-24 0,1 0-1 15,2 2 9-15,0-1-38 0,1 1-2 16,0-1-3-16,1 2 4 0,12-1-15 0,-2-2-14 15,3 2-2-15,-5 1 27 0,-5 0-19 16,7 0-11-16,3 0 6 0,4 0-15 0,3 0-10 16,1 0 4-16,0 0-1 0,31-7 10 0,-27 3-14 15,3-1 8-15,3-2-11 0,0-1 15 0,7-2-26 16,5-1 20-16,2 0-8 0,0 3-1 16,0-1 27-16,5-6-30 0,1 6-3 0,-3-2 14 15,6 2-38-15,-3-1 15 0,2-1-18 0,2 0 3 16,0-1 7-16,4 3-15 0,-1-3-7 15,0 1 21-15,3-2-1 0,-4 1 26 16,9-1-7-16,-6 2-40 0,0-4 3 0,0 2 14 16,4-1-26-16,-7-1 26 0,5 0 15 0,-1 0-18 15,-1 1-9-15,2-1 7 0,-3 0-12 0,-1 2 12 16,4-1 3-16,-5 0-15 0,-1 2 13 0,4-2 9 16,1 0 0-16,1 0-1 0,2 0 29 15,1 1-19-15,3-1-18 0,0 0 29 16,3 2-22-16,0-2-3 0,4 2 11 0,1 3 9 15,0-3-12-15,4 2 1 0,4 1 6 0,3-1-4 16,1 1 10-16,0 0-8 0,-2 3-21 0,1 0-4 16,5 2-1-16,-2 0-14 0,1-1 23 15,-2 3 5-15,1 1 18 0,-4-2-38 16,0 2 6-16,-2 1 13 0,-4-2-27 0,0 2 9 16,-4 0-3-16,-6-1 20 0,4 1 4 0,-4 0-25 15,-1 0 24-15,-5-4-43 0,1 4 24 0,-2-2 37 16,-4 1-29-16,-2-1 0 0,0 0-2 15,-6 2 4-15,-5-1-2 0,-1-1-9 16,-4 1 13-16,-2-1-17 0,-1 1-10 0,-5-1 4 16,-2 0 39-16,-2-1-19 0,-1 2-21 15,-3-2 22-15,-15 3 8 0,8 0-15 0,3 0 0 0,30-11 0 16,-27 9 20-16,-4-2-3 0,-3 3-1 0,1-1-25 16,-3 0-48-16,-1 0-1 0,-7 1-42 15,-3-1-9-15,-1-1-71 0,-3-1 18 16,-3 2 14-16,-2-2 14 0,-5-1-328 0,-7-3 34 0,-9-3-8 15,-4 0 34-15,-6-2 37 0,-2 4-5 16,-5-5 6-16</inkml:trace>
  <inkml:trace contextRef="#ctx0" brushRef="#br0" timeOffset="83842.7593">3386 14904 348 0,'0'0'142'0,"0"0"-19"16,0 0-28-16,0 0-12 0,0 0-8 16,0 0-11-16,0 0-18 0,0 0-10 0,0 0-51 15,0 0 46-15,0 0-33 0,0 0 40 16,0 0-2-16,0 0-6 0,0-13-1 0,-19-1 12 16,20 13 9-16,0-1-7 0,-2 2-33 0,2-2-33 15,0 2 24-15,2-1 6 0,-2-1 1 16,1 2-21-16,-1-1 18 0,1-1-2 0,0 1 22 15,0 0-2-15,1-1-22 0,1-1 9 16,-1 3-40-16,1-2 29 0,0-3 0 0,8-4 48 16,-2 1-38-16,2-2 17 0,0 1-2 0,-1-1-33 15,-1-3 8-15,3-1-9 0,3-1-3 16,0-2 2-16,1-1-43 0,-1-2 9 0,6-2 55 0,-4 1-56 16,2 1 11-16,0-1 8 0,0-2-61 15,2-2-10-15,-3 0-30 0,-1 2-71 0,-2-2-6 16</inkml:trace>
  <inkml:trace contextRef="#ctx0" brushRef="#br0" timeOffset="84103.6337">5042 13756 269 0,'19'3'14'15,"0"-6"-77"-15</inkml:trace>
  <inkml:trace contextRef="#ctx0" brushRef="#br0" timeOffset="85391.6254">3308 14940 320 0,'-1'1'163'16,"0"1"-14"-16,-1-2-7 0,2 0-28 0,-3 0-5 16,1 0-11-16,0 2-21 0,3-2 16 0,-1 0-26 15,-2 0 21-15,2 0-2 0,0 0-3 16,-1-2-19-16,1 0-16 0,0 1 8 0,-1-3 6 16,3 1-17-16,0-1-1 0,0-1-3 0,0-1-26 15,8-4 16-15,-3-5 27 0,2 1-6 16,2-2-2-16,1-1-12 0,1 3-18 15,2-7 10-15,0 3-11 0,1 1 7 0,0 0 1 16,0 1 0-16,1-3-16 0,2 0 0 16,-1 0 12-16,4 1 5 0,0-1-18 0,0-1 6 15,1 2 15-15,3 0-31 0,-1-4 6 0,2 3 1 16,0-3 20-16,3 1-12 0,0 1-13 16,-2-3 4-16,2 0 5 0,1 3-6 0,1-2 2 15,1 3 13-15,0-2-13 0,3 3 17 0,-2-1-17 16,-3 3 6-16,2-3-8 0,0 2 8 15,1-2-4-15,0 5-2 0,-1-4-3 0,2 3 5 16,-5 0-8-16,5-1 0 0,-1 1 24 16,1 1-12-16,0 0-15 0,-1 2 6 0,2-3 17 15,1 3-18-15,-3 0-10 0,1 0 28 16,3 0-22-16,-5 1 3 0,1 0 9 0,0 1 6 16,1 0-14-16,2 0 3 0,-3 1 6 15,2 2-4-15,0-1-1 0,0 0-11 0,2 1 3 16,-1-2-1-16,0 3 12 0,-1-2-2 15,0 2 18-15,3-3-21 0,-2 1 24 0,-1 0-1 16,0 1-19-16,1 0 0 0,0-1 11 0,-3 1 2 16,2 0-8-16,-1 0-3 0,-2-1 2 15,0-1 0-15,-3 1 23 0,1 0-29 0,-2-1 24 16,-1 0-10-16,1-2 13 0,1 0 19 16,-3-1-38-16,-4-1 35 0,4 0-23 0,1-1 0 15,-2 1-12-15,-1-4 18 0,5-3 12 0,0 2-16 16,0-7-17-16,2-2 25 0,1 3-9 15,1-5 14-15,-2-2 8 0,0-1-28 0,-1 2 16 16,1-1-13-16,-2-2 16 0,-2-1-23 0,-7 1 15 16,0 1 0-16,-1 0 9 0,1 0-8 15,-8 0-22-15,2 2 25 0,-3 0-6 16,-2-1-31-16,-2 0 23 0,1 0-2 0,-2 4-26 16,-1-4 26-16,4 1 2 0,-5 1-8 0,4-2 4 15,-4 0 15-15,1 1-35 0,2 0 5 16,-1-4 5-16,2 0-27 0,-2 2 24 0,5-4-6 15,-3 2 33-15,5-4-21 0,1 2-35 0,5 1 40 16,-2 2 0-16,1 0-51 0,2-2 50 0,2 4-15 16,0 1-3-16,2-3-3 0,0 5-11 15,1-2-2-15,1 1 19 0,4 0-22 0,-1 2 14 16,1 0-1-16,3 1 10 0,-1 0-8 16,1 1 33-16,2 0-29 0,1 2 2 0,-1-2 2 15,-1 1-20-15,-2 4 12 0,2-1-5 0,-4 2 11 16,1 2-12-16,-2 0 19 0,2 2-3 15,-2 0 9-15,1 1-27 0,-3 3 5 16,2-2 34-16,-3 3-33 0,0-1 29 0,-2 1-29 16,-1 2-5-16,-1-1 23 0,1-1-9 0,-5 3-10 15,4 0 32-15,-6 1-34 0,0 2-3 16,-1-1 14-16,-4 2-12 0,-1-1 19 0,-4 2-27 16,-1 1 22-16,0-1-17 0,-1 1 14 15,-1-1-20-15,-2 1-9 0,1 0-5 0,0 1-36 16,0-1-18-16,-3 1-32 0,0 0-55 0,0 0 18 15,0 0-210-15,-12-2-86 0,-6 5 31 16,4-3 29-16,-7 0 23 0,-31 7 10 0,15-2-15 16,-4-1-8-16</inkml:trace>
  <inkml:trace contextRef="#ctx0" brushRef="#br0" timeOffset="86057.4146">3937 12722 265 0,'-4'1'200'0,"-1"1"-52"0,1 1 3 0,0 2-36 16,0-2 8-16,-4 8-14 0,1-2-9 0,4-3-15 16,-1 0 14-16,2 0-35 0,0 0-30 15,2-2-4-15,-2 1 24 0,2-3 0 0,0-2 16 16,0 0 3-16,0 0 8 0,0 0-19 0,9 7 18 15,-4-9-16-15,6-5 10 0,4-4-18 16,4-1 3-16,0-1 8 0,-1-3 10 0,-2 0 3 16,-2-3-18-16,1 1-11 0,-4 0 3 0,-2 1 17 15,1 0 11-15,-4 1 7 0,-3 5-10 16,-1 0 22-16,-2 1-43 0,0 10 17 0,0-7-31 0,0-1 4 16,-15-9-9-16,8 11 15 0,-2 1-23 15,-6-1-5-15,0 4-5 0,7 2 23 0,-3 0-27 16,1 0-3-16,-3 0 9 0,-2 0-8 15,-14 11-17-15,16-3-1 0,4-3-5 0,-1-1-24 16,5 1-7-16,0 1-31 0,1 0-14 16,2 0 1-16,2-1-17 0,0-5-39 15,11 13 12-15,-2-7-133 0,7 0-84 0,3-5 23 16,5 0-74-16,-10-1 25 0,8 0 53 16,28-12 13-16</inkml:trace>
  <inkml:trace contextRef="#ctx0" brushRef="#br0" timeOffset="86457.6463">4735 12465 506 0,'8'1'233'0,"-1"1"-21"16,-2 2-30-16,1-1-19 0,-1 0-28 0,5 9 3 16,-4-4-27-16,5 4-9 0,-1 0-10 15,1-2-2-15,-1 1-19 0,1-1-6 0,-2 2 14 16,3-2-34-16,-1-2-19 0,0 0 17 0,2 1-17 15,-4-4 13-15,4 1 6 0,-2-2-13 16,-1-3-24-16,0-1 18 0,-10 0 6 0,11 0-26 16,4 0 4-16,14-14 8 0,-12 5 11 15,-1-1-19-15,-2 1-4 0,-3 1 5 0,1-1 14 16,0-1 19-16,-6 4-3 0,-1 1 3 0,-1 1 14 16,0 0 8-16,-3 1-8 0,1 0-12 15,-1 1 19-15,0 0-19 0,0 0-1 0,-1 2-5 16,0 0-3-16,0 0 1 0,-4-2-25 0,2 2 2 15,0 2 4-15,-2 0 11 0,-1 1-17 16,3 0-8-16,-1 1-4 0,-1 1-1 0,1-1 8 16,0-1 22-16,-1 10-27 0,1-5-1 0,-4 0-25 15,7 0-10-15,0-1-35 0,0-7 5 0,0 7-27 16,0 4-35-16,13 14 9 0,-4-11 9 16,-1 0-118-16,0 0-122 0,2 0-50 0,2 3 53 15,0 4 24-15,0 1 16 0,-1-1-27 0</inkml:trace>
  <inkml:trace contextRef="#ctx0" brushRef="#br0" timeOffset="86693.3132">5316 13339 560 0,'3'2'315'0,"-2"1"-40"0,1 0-64 16,0-2-8-16,-2 2-33 0,0 0-20 15,2 1-13-15,0-1-29 0,1 0 5 0,-1-1-6 16,1 4 1-16,6 6-24 0,-4 1-12 0,1 1-16 16,-1-6-19-16,1 6-27 0,-3 0-41 15,7 3-30-15,-5-2-27 0,2 2 8 16,-2 1-253-16,2-5 25 0,2 4-101 0,0 0 26 16,-1 2 52-16,6 3 2 0</inkml:trace>
  <inkml:trace contextRef="#ctx0" brushRef="#br0" timeOffset="87056.989">6355 14193 618 0,'8'1'387'0,"-2"0"-79"0,0 0-44 15,-2 1-38-15,1 1-18 0,-2-3-26 16,3 1-3-16,-1-1-22 0,2 0-33 0,8 4-4 16,-3-1-13-16,-1-3-6 0,6 3-29 0,2 0-9 15,-4-3 5-15,-1 0-12 0,-3 0-20 16,4 0 13-16,5 0-33 0,3 0 11 0,17-12 18 16,-18 8-12-16,-1 1-39 0,1-4-7 0,-1 1 2 15,0 2-18-15,0-3 16 0,-1-1-24 16,-2-1 32-16,1 4-4 0,-2-2-20 0,0-1 14 15,-2 0 6-15,0 0 9 0,-2 0-22 16,2-1-10-16,0-2 8 0,0 3-9 0,-1-4-9 16,2-2-19-16,-1 0-17 0,2 0-18 0,2 0 9 15,0-1-111-15,-2-2-110 0,2-2-95 16,3-1 24-16,0-5 26 0,3 0 17 0,-1 1-33 16</inkml:trace>
  <inkml:trace contextRef="#ctx0" brushRef="#br0" timeOffset="87256.9831">7550 13450 582 0,'7'-17'406'0,"1"-2"-95"15,-2 2-41-15,-1-3-38 0,3 5-1 16,-1-1-18-16,2-2-44 0,-3 5-12 0,1 1 6 16,0-2-51-16,2 3-25 0,-3-3-24 15,1 7-63-15,0-5-13 0,4-1-49 0,-1 0-39 16,5 2 10-16,0-1-96 0,1-6-39 15,1 4-94-15,2-6-48 0,-2 4 5 16,4-4 19-16,2-1 8 0,-3-1-5 0</inkml:trace>
  <inkml:trace contextRef="#ctx0" brushRef="#br0" timeOffset="87407.7733">8076 12876 231 0,'10'-11'342'0,"2"-1"-77"0,0-2-32 15,1 0 3-15,-1 0-47 0,3 0-12 16,3 3 8-16,-1 0-10 0,-3-2-48 0,2 3 1 15,1-3-34-15,3 0-43 0,-1 1-30 0,-2 1-32 16,3-2-72-16,-1 4 8 0,-2-6-275 16,2 2 24-16,-6-1 23 0,7-3-22 15,-2 1-2-15,2 1 1 0</inkml:trace>
  <inkml:trace contextRef="#ctx0" brushRef="#br0" timeOffset="87623.6425">8987 12493 314 0,'13'-6'397'0,"3"0"-82"15,-1 0-14-15,-1 0-59 0,1 2-25 0,1-2-18 16,-6 3-34-16,4-2-6 0,-1 1-12 16,-2 1-41-16,-1 2-19 0,-1-1-12 0,0 2-57 15,12-1-31-15,-8 1-25 0,0 0-40 16,-5 0 7-16,1 0-80 0,2 0-91 0,-1 0 18 15,-1 0 19-15,6 0-160 0,-2 0 23 0,1 0 13 16,19 16-21-16</inkml:trace>
  <inkml:trace contextRef="#ctx0" brushRef="#br0" timeOffset="87791.5935">9707 12750 425 0,'9'12'310'0,"2"-2"-55"0,-3 1-11 0,3 1-23 15,-1-1-11-15,0-8-12 0,1 4-52 16,0-1-8-16,-1 4-59 0,0-5-23 0,-1-5-38 16,0 3-35-16,-3 2 1 0,-2-3-262 15,-1 1-90-15,0-2 19 0,-3 0 41 0,0-1 13 16,0 0-43-16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65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625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99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156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784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93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400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92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997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76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56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D9018-FEC8-40B1-ABE9-28ED45A1027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D7D1A-34C8-4B81-9FD5-EF956B042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36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64880" y="603360"/>
              <a:ext cx="18360" cy="90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2000" y="595800"/>
                <a:ext cx="2952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951480" y="323280"/>
              <a:ext cx="10195560" cy="52974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7520" y="317160"/>
                <a:ext cx="10209240" cy="531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398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294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02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22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960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377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71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929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7640" y="171720"/>
              <a:ext cx="12035880" cy="6134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880" y="159120"/>
                <a:ext cx="12048840" cy="615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750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3240" y="40680"/>
              <a:ext cx="12007800" cy="6461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6400" y="35640"/>
                <a:ext cx="12022560" cy="647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2337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70320" y="184680"/>
              <a:ext cx="10717200" cy="5443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4920" y="177120"/>
                <a:ext cx="10729080" cy="546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1852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960" y="202680"/>
              <a:ext cx="12129120" cy="6650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60" y="199080"/>
                <a:ext cx="12141360" cy="666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8560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32120" y="521280"/>
              <a:ext cx="7908120" cy="5609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8880" y="513720"/>
                <a:ext cx="7920360" cy="562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084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197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49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16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Pritam Anand</dc:creator>
  <cp:lastModifiedBy>Pritam Anand</cp:lastModifiedBy>
  <cp:revision>3</cp:revision>
  <dcterms:created xsi:type="dcterms:W3CDTF">2022-02-22T02:57:38Z</dcterms:created>
  <dcterms:modified xsi:type="dcterms:W3CDTF">2022-02-22T04:18:50Z</dcterms:modified>
</cp:coreProperties>
</file>

<file path=docProps/thumbnail.jpeg>
</file>